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101"/>
  </p:notesMasterIdLst>
  <p:sldIdLst>
    <p:sldId id="256" r:id="rId2"/>
    <p:sldId id="430" r:id="rId3"/>
    <p:sldId id="257" r:id="rId4"/>
    <p:sldId id="431" r:id="rId5"/>
    <p:sldId id="432" r:id="rId6"/>
    <p:sldId id="433" r:id="rId7"/>
    <p:sldId id="258" r:id="rId8"/>
    <p:sldId id="259" r:id="rId9"/>
    <p:sldId id="260" r:id="rId10"/>
    <p:sldId id="403" r:id="rId11"/>
    <p:sldId id="279" r:id="rId12"/>
    <p:sldId id="404" r:id="rId13"/>
    <p:sldId id="355" r:id="rId14"/>
    <p:sldId id="405" r:id="rId15"/>
    <p:sldId id="281" r:id="rId16"/>
    <p:sldId id="280" r:id="rId17"/>
    <p:sldId id="406" r:id="rId18"/>
    <p:sldId id="282" r:id="rId19"/>
    <p:sldId id="283" r:id="rId20"/>
    <p:sldId id="284" r:id="rId21"/>
    <p:sldId id="262" r:id="rId22"/>
    <p:sldId id="285" r:id="rId23"/>
    <p:sldId id="286" r:id="rId24"/>
    <p:sldId id="287" r:id="rId25"/>
    <p:sldId id="288" r:id="rId26"/>
    <p:sldId id="407" r:id="rId27"/>
    <p:sldId id="417" r:id="rId28"/>
    <p:sldId id="289" r:id="rId29"/>
    <p:sldId id="290" r:id="rId30"/>
    <p:sldId id="292" r:id="rId31"/>
    <p:sldId id="356" r:id="rId32"/>
    <p:sldId id="357" r:id="rId33"/>
    <p:sldId id="418" r:id="rId34"/>
    <p:sldId id="419" r:id="rId35"/>
    <p:sldId id="364" r:id="rId36"/>
    <p:sldId id="420" r:id="rId37"/>
    <p:sldId id="408" r:id="rId38"/>
    <p:sldId id="365" r:id="rId39"/>
    <p:sldId id="374" r:id="rId40"/>
    <p:sldId id="375" r:id="rId41"/>
    <p:sldId id="421" r:id="rId42"/>
    <p:sldId id="422" r:id="rId43"/>
    <p:sldId id="376" r:id="rId44"/>
    <p:sldId id="377" r:id="rId45"/>
    <p:sldId id="378" r:id="rId46"/>
    <p:sldId id="366" r:id="rId47"/>
    <p:sldId id="367" r:id="rId48"/>
    <p:sldId id="368" r:id="rId49"/>
    <p:sldId id="423" r:id="rId50"/>
    <p:sldId id="409" r:id="rId51"/>
    <p:sldId id="369" r:id="rId52"/>
    <p:sldId id="410" r:id="rId53"/>
    <p:sldId id="411" r:id="rId54"/>
    <p:sldId id="424" r:id="rId55"/>
    <p:sldId id="425" r:id="rId56"/>
    <p:sldId id="371" r:id="rId57"/>
    <p:sldId id="413" r:id="rId58"/>
    <p:sldId id="379" r:id="rId59"/>
    <p:sldId id="380" r:id="rId60"/>
    <p:sldId id="414" r:id="rId61"/>
    <p:sldId id="381" r:id="rId62"/>
    <p:sldId id="384" r:id="rId63"/>
    <p:sldId id="383" r:id="rId64"/>
    <p:sldId id="426" r:id="rId65"/>
    <p:sldId id="382" r:id="rId66"/>
    <p:sldId id="388" r:id="rId67"/>
    <p:sldId id="385" r:id="rId68"/>
    <p:sldId id="389" r:id="rId69"/>
    <p:sldId id="390" r:id="rId70"/>
    <p:sldId id="391" r:id="rId71"/>
    <p:sldId id="387" r:id="rId72"/>
    <p:sldId id="392" r:id="rId73"/>
    <p:sldId id="393" r:id="rId74"/>
    <p:sldId id="293" r:id="rId75"/>
    <p:sldId id="360" r:id="rId76"/>
    <p:sldId id="358" r:id="rId77"/>
    <p:sldId id="359" r:id="rId78"/>
    <p:sldId id="415" r:id="rId79"/>
    <p:sldId id="427" r:id="rId80"/>
    <p:sldId id="361" r:id="rId81"/>
    <p:sldId id="416" r:id="rId82"/>
    <p:sldId id="394" r:id="rId83"/>
    <p:sldId id="395" r:id="rId84"/>
    <p:sldId id="294" r:id="rId85"/>
    <p:sldId id="295" r:id="rId86"/>
    <p:sldId id="296" r:id="rId87"/>
    <p:sldId id="270" r:id="rId88"/>
    <p:sldId id="271" r:id="rId89"/>
    <p:sldId id="304" r:id="rId90"/>
    <p:sldId id="396" r:id="rId91"/>
    <p:sldId id="398" r:id="rId92"/>
    <p:sldId id="399" r:id="rId93"/>
    <p:sldId id="397" r:id="rId94"/>
    <p:sldId id="400" r:id="rId95"/>
    <p:sldId id="402" r:id="rId96"/>
    <p:sldId id="429" r:id="rId97"/>
    <p:sldId id="428" r:id="rId98"/>
    <p:sldId id="401" r:id="rId99"/>
    <p:sldId id="299" r:id="rId10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996F3-2396-4306-A890-2B2384FE01CB}" v="376" dt="2022-05-22T19:40:19.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5/10/relationships/revisionInfo" Target="revisionInfo.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a Paskočiumaitė" userId="25a08bf39cc8f50b" providerId="LiveId" clId="{7AD996F3-2396-4306-A890-2B2384FE01CB}"/>
    <pc:docChg chg="undo custSel addSld delSld modSld sldOrd">
      <pc:chgData name="Greta Paskočiumaitė" userId="25a08bf39cc8f50b" providerId="LiveId" clId="{7AD996F3-2396-4306-A890-2B2384FE01CB}" dt="2022-05-22T19:40:53.026" v="10749" actId="20577"/>
      <pc:docMkLst>
        <pc:docMk/>
      </pc:docMkLst>
      <pc:sldChg chg="modSp mod">
        <pc:chgData name="Greta Paskočiumaitė" userId="25a08bf39cc8f50b" providerId="LiveId" clId="{7AD996F3-2396-4306-A890-2B2384FE01CB}" dt="2022-05-16T15:48:54.776" v="291" actId="20577"/>
        <pc:sldMkLst>
          <pc:docMk/>
          <pc:sldMk cId="3211024719" sldId="257"/>
        </pc:sldMkLst>
        <pc:spChg chg="mod">
          <ac:chgData name="Greta Paskočiumaitė" userId="25a08bf39cc8f50b" providerId="LiveId" clId="{7AD996F3-2396-4306-A890-2B2384FE01CB}" dt="2022-05-16T15:48:54.776" v="291" actId="20577"/>
          <ac:spMkLst>
            <pc:docMk/>
            <pc:sldMk cId="3211024719" sldId="257"/>
            <ac:spMk id="19" creationId="{7663B926-EA09-4D52-9329-C0C50145A9FE}"/>
          </ac:spMkLst>
        </pc:spChg>
      </pc:sldChg>
      <pc:sldChg chg="modSp mod">
        <pc:chgData name="Greta Paskočiumaitė" userId="25a08bf39cc8f50b" providerId="LiveId" clId="{7AD996F3-2396-4306-A890-2B2384FE01CB}" dt="2022-05-16T13:12:25.113" v="9" actId="123"/>
        <pc:sldMkLst>
          <pc:docMk/>
          <pc:sldMk cId="2016297492" sldId="258"/>
        </pc:sldMkLst>
        <pc:spChg chg="mod">
          <ac:chgData name="Greta Paskočiumaitė" userId="25a08bf39cc8f50b" providerId="LiveId" clId="{7AD996F3-2396-4306-A890-2B2384FE01CB}" dt="2022-05-16T13:12:25.113" v="9" actId="123"/>
          <ac:spMkLst>
            <pc:docMk/>
            <pc:sldMk cId="2016297492" sldId="258"/>
            <ac:spMk id="19" creationId="{7663B926-EA09-4D52-9329-C0C50145A9FE}"/>
          </ac:spMkLst>
        </pc:spChg>
      </pc:sldChg>
      <pc:sldChg chg="modSp mod">
        <pc:chgData name="Greta Paskočiumaitė" userId="25a08bf39cc8f50b" providerId="LiveId" clId="{7AD996F3-2396-4306-A890-2B2384FE01CB}" dt="2022-05-16T14:20:26.815" v="19" actId="20577"/>
        <pc:sldMkLst>
          <pc:docMk/>
          <pc:sldMk cId="3242985903" sldId="259"/>
        </pc:sldMkLst>
        <pc:spChg chg="mod">
          <ac:chgData name="Greta Paskočiumaitė" userId="25a08bf39cc8f50b" providerId="LiveId" clId="{7AD996F3-2396-4306-A890-2B2384FE01CB}" dt="2022-05-16T14:20:26.815" v="19" actId="20577"/>
          <ac:spMkLst>
            <pc:docMk/>
            <pc:sldMk cId="3242985903" sldId="259"/>
            <ac:spMk id="19" creationId="{7663B926-EA09-4D52-9329-C0C50145A9FE}"/>
          </ac:spMkLst>
        </pc:spChg>
      </pc:sldChg>
      <pc:sldChg chg="modSp mod">
        <pc:chgData name="Greta Paskočiumaitė" userId="25a08bf39cc8f50b" providerId="LiveId" clId="{7AD996F3-2396-4306-A890-2B2384FE01CB}" dt="2022-05-16T15:56:29.844" v="329"/>
        <pc:sldMkLst>
          <pc:docMk/>
          <pc:sldMk cId="3142848935" sldId="260"/>
        </pc:sldMkLst>
        <pc:spChg chg="mod">
          <ac:chgData name="Greta Paskočiumaitė" userId="25a08bf39cc8f50b" providerId="LiveId" clId="{7AD996F3-2396-4306-A890-2B2384FE01CB}" dt="2022-05-16T15:56:29.844" v="329"/>
          <ac:spMkLst>
            <pc:docMk/>
            <pc:sldMk cId="3142848935" sldId="260"/>
            <ac:spMk id="19" creationId="{7663B926-EA09-4D52-9329-C0C50145A9FE}"/>
          </ac:spMkLst>
        </pc:spChg>
      </pc:sldChg>
      <pc:sldChg chg="addSp modSp mod ord">
        <pc:chgData name="Greta Paskočiumaitė" userId="25a08bf39cc8f50b" providerId="LiveId" clId="{7AD996F3-2396-4306-A890-2B2384FE01CB}" dt="2022-05-17T15:34:08.625" v="3795" actId="20577"/>
        <pc:sldMkLst>
          <pc:docMk/>
          <pc:sldMk cId="2592993601" sldId="262"/>
        </pc:sldMkLst>
        <pc:spChg chg="mod">
          <ac:chgData name="Greta Paskočiumaitė" userId="25a08bf39cc8f50b" providerId="LiveId" clId="{7AD996F3-2396-4306-A890-2B2384FE01CB}" dt="2022-05-17T15:34:08.625" v="3795" actId="20577"/>
          <ac:spMkLst>
            <pc:docMk/>
            <pc:sldMk cId="2592993601" sldId="262"/>
            <ac:spMk id="19" creationId="{7663B926-EA09-4D52-9329-C0C50145A9FE}"/>
          </ac:spMkLst>
        </pc:spChg>
        <pc:picChg chg="add mod">
          <ac:chgData name="Greta Paskočiumaitė" userId="25a08bf39cc8f50b" providerId="LiveId" clId="{7AD996F3-2396-4306-A890-2B2384FE01CB}" dt="2022-05-17T14:46:15.220" v="3129" actId="1076"/>
          <ac:picMkLst>
            <pc:docMk/>
            <pc:sldMk cId="2592993601" sldId="262"/>
            <ac:picMk id="3" creationId="{579AC549-16E9-4571-A3A1-EA83EC826327}"/>
          </ac:picMkLst>
        </pc:picChg>
      </pc:sldChg>
      <pc:sldChg chg="modSp mod">
        <pc:chgData name="Greta Paskočiumaitė" userId="25a08bf39cc8f50b" providerId="LiveId" clId="{7AD996F3-2396-4306-A890-2B2384FE01CB}" dt="2022-05-22T14:28:47.040" v="8873" actId="20577"/>
        <pc:sldMkLst>
          <pc:docMk/>
          <pc:sldMk cId="2466930058" sldId="270"/>
        </pc:sldMkLst>
        <pc:spChg chg="mod">
          <ac:chgData name="Greta Paskočiumaitė" userId="25a08bf39cc8f50b" providerId="LiveId" clId="{7AD996F3-2396-4306-A890-2B2384FE01CB}" dt="2022-05-22T14:28:47.040" v="8873" actId="20577"/>
          <ac:spMkLst>
            <pc:docMk/>
            <pc:sldMk cId="2466930058" sldId="270"/>
            <ac:spMk id="18" creationId="{921224AB-2CC4-425B-AD82-C620DBC6E354}"/>
          </ac:spMkLst>
        </pc:spChg>
      </pc:sldChg>
      <pc:sldChg chg="addSp delSp modSp mod ord">
        <pc:chgData name="Greta Paskočiumaitė" userId="25a08bf39cc8f50b" providerId="LiveId" clId="{7AD996F3-2396-4306-A890-2B2384FE01CB}" dt="2022-05-22T14:28:40.055" v="8872" actId="20577"/>
        <pc:sldMkLst>
          <pc:docMk/>
          <pc:sldMk cId="1299690348" sldId="271"/>
        </pc:sldMkLst>
        <pc:spChg chg="add del mod">
          <ac:chgData name="Greta Paskočiumaitė" userId="25a08bf39cc8f50b" providerId="LiveId" clId="{7AD996F3-2396-4306-A890-2B2384FE01CB}" dt="2022-05-22T14:04:55.692" v="8392"/>
          <ac:spMkLst>
            <pc:docMk/>
            <pc:sldMk cId="1299690348" sldId="271"/>
            <ac:spMk id="2" creationId="{12085C80-0F83-2F9E-37D0-23E1DA9E7962}"/>
          </ac:spMkLst>
        </pc:spChg>
        <pc:spChg chg="add mod">
          <ac:chgData name="Greta Paskočiumaitė" userId="25a08bf39cc8f50b" providerId="LiveId" clId="{7AD996F3-2396-4306-A890-2B2384FE01CB}" dt="2022-05-22T14:06:48.633" v="8459" actId="14100"/>
          <ac:spMkLst>
            <pc:docMk/>
            <pc:sldMk cId="1299690348" sldId="271"/>
            <ac:spMk id="3" creationId="{06E625A3-F7DA-4792-FEF9-C6DD4F77A014}"/>
          </ac:spMkLst>
        </pc:spChg>
        <pc:spChg chg="mod">
          <ac:chgData name="Greta Paskočiumaitė" userId="25a08bf39cc8f50b" providerId="LiveId" clId="{7AD996F3-2396-4306-A890-2B2384FE01CB}" dt="2022-05-22T14:28:40.055" v="8872" actId="20577"/>
          <ac:spMkLst>
            <pc:docMk/>
            <pc:sldMk cId="1299690348" sldId="271"/>
            <ac:spMk id="20" creationId="{B315E999-52ED-4F26-9A98-EA4C3248119D}"/>
          </ac:spMkLst>
        </pc:spChg>
        <pc:picChg chg="add mod">
          <ac:chgData name="Greta Paskočiumaitė" userId="25a08bf39cc8f50b" providerId="LiveId" clId="{7AD996F3-2396-4306-A890-2B2384FE01CB}" dt="2022-05-22T14:06:07.137" v="8404" actId="1076"/>
          <ac:picMkLst>
            <pc:docMk/>
            <pc:sldMk cId="1299690348" sldId="271"/>
            <ac:picMk id="5" creationId="{B13496B8-B8BF-3781-3E83-38512A2E9A06}"/>
          </ac:picMkLst>
        </pc:picChg>
      </pc:sldChg>
      <pc:sldChg chg="modSp del mod">
        <pc:chgData name="Greta Paskočiumaitė" userId="25a08bf39cc8f50b" providerId="LiveId" clId="{7AD996F3-2396-4306-A890-2B2384FE01CB}" dt="2022-05-16T15:49:42.091" v="295" actId="47"/>
        <pc:sldMkLst>
          <pc:docMk/>
          <pc:sldMk cId="2367954919" sldId="272"/>
        </pc:sldMkLst>
        <pc:spChg chg="mod">
          <ac:chgData name="Greta Paskočiumaitė" userId="25a08bf39cc8f50b" providerId="LiveId" clId="{7AD996F3-2396-4306-A890-2B2384FE01CB}" dt="2022-05-16T15:49:31.408" v="292" actId="2711"/>
          <ac:spMkLst>
            <pc:docMk/>
            <pc:sldMk cId="2367954919" sldId="272"/>
            <ac:spMk id="18" creationId="{4FED3BBC-B06A-4A80-BA79-851AFBB38F10}"/>
          </ac:spMkLst>
        </pc:spChg>
      </pc:sldChg>
      <pc:sldChg chg="addSp delSp modSp mod ord">
        <pc:chgData name="Greta Paskočiumaitė" userId="25a08bf39cc8f50b" providerId="LiveId" clId="{7AD996F3-2396-4306-A890-2B2384FE01CB}" dt="2022-05-22T15:26:37.063" v="9555" actId="2711"/>
        <pc:sldMkLst>
          <pc:docMk/>
          <pc:sldMk cId="1360515493" sldId="273"/>
        </pc:sldMkLst>
        <pc:spChg chg="add del mod">
          <ac:chgData name="Greta Paskočiumaitė" userId="25a08bf39cc8f50b" providerId="LiveId" clId="{7AD996F3-2396-4306-A890-2B2384FE01CB}" dt="2022-05-22T15:24:07.891" v="9536"/>
          <ac:spMkLst>
            <pc:docMk/>
            <pc:sldMk cId="1360515493" sldId="273"/>
            <ac:spMk id="2" creationId="{47DAEF6B-33AA-5808-5C48-6472D1F7FAA8}"/>
          </ac:spMkLst>
        </pc:spChg>
        <pc:spChg chg="add mod">
          <ac:chgData name="Greta Paskočiumaitė" userId="25a08bf39cc8f50b" providerId="LiveId" clId="{7AD996F3-2396-4306-A890-2B2384FE01CB}" dt="2022-05-22T15:26:37.063" v="9555" actId="2711"/>
          <ac:spMkLst>
            <pc:docMk/>
            <pc:sldMk cId="1360515493" sldId="273"/>
            <ac:spMk id="5" creationId="{50757F71-7489-9075-084D-DE6AD97FF43D}"/>
          </ac:spMkLst>
        </pc:spChg>
        <pc:spChg chg="mod">
          <ac:chgData name="Greta Paskočiumaitė" userId="25a08bf39cc8f50b" providerId="LiveId" clId="{7AD996F3-2396-4306-A890-2B2384FE01CB}" dt="2022-05-22T15:24:29.627" v="9540" actId="1076"/>
          <ac:spMkLst>
            <pc:docMk/>
            <pc:sldMk cId="1360515493" sldId="273"/>
            <ac:spMk id="18" creationId="{768656A1-4B3A-45D8-8618-0D158F228F94}"/>
          </ac:spMkLst>
        </pc:spChg>
        <pc:picChg chg="add mod">
          <ac:chgData name="Greta Paskočiumaitė" userId="25a08bf39cc8f50b" providerId="LiveId" clId="{7AD996F3-2396-4306-A890-2B2384FE01CB}" dt="2022-05-22T15:24:27.474" v="9539" actId="27614"/>
          <ac:picMkLst>
            <pc:docMk/>
            <pc:sldMk cId="1360515493" sldId="273"/>
            <ac:picMk id="4" creationId="{292C9D6A-AF16-A230-699E-B72EB4442C58}"/>
          </ac:picMkLst>
        </pc:picChg>
      </pc:sldChg>
      <pc:sldChg chg="del">
        <pc:chgData name="Greta Paskočiumaitė" userId="25a08bf39cc8f50b" providerId="LiveId" clId="{7AD996F3-2396-4306-A890-2B2384FE01CB}" dt="2022-05-22T15:19:09.369" v="9507" actId="47"/>
        <pc:sldMkLst>
          <pc:docMk/>
          <pc:sldMk cId="1863391396" sldId="274"/>
        </pc:sldMkLst>
      </pc:sldChg>
      <pc:sldChg chg="modSp mod">
        <pc:chgData name="Greta Paskočiumaitė" userId="25a08bf39cc8f50b" providerId="LiveId" clId="{7AD996F3-2396-4306-A890-2B2384FE01CB}" dt="2022-05-22T19:08:43.824" v="10560" actId="2711"/>
        <pc:sldMkLst>
          <pc:docMk/>
          <pc:sldMk cId="3898890383" sldId="275"/>
        </pc:sldMkLst>
        <pc:spChg chg="mod">
          <ac:chgData name="Greta Paskočiumaitė" userId="25a08bf39cc8f50b" providerId="LiveId" clId="{7AD996F3-2396-4306-A890-2B2384FE01CB}" dt="2022-05-22T19:08:43.824" v="10560" actId="2711"/>
          <ac:spMkLst>
            <pc:docMk/>
            <pc:sldMk cId="3898890383" sldId="275"/>
            <ac:spMk id="19" creationId="{7663B926-EA09-4D52-9329-C0C50145A9FE}"/>
          </ac:spMkLst>
        </pc:spChg>
      </pc:sldChg>
      <pc:sldChg chg="modSp mod">
        <pc:chgData name="Greta Paskočiumaitė" userId="25a08bf39cc8f50b" providerId="LiveId" clId="{7AD996F3-2396-4306-A890-2B2384FE01CB}" dt="2022-05-22T19:40:53.026" v="10749" actId="20577"/>
        <pc:sldMkLst>
          <pc:docMk/>
          <pc:sldMk cId="2995775473" sldId="276"/>
        </pc:sldMkLst>
        <pc:spChg chg="mod">
          <ac:chgData name="Greta Paskočiumaitė" userId="25a08bf39cc8f50b" providerId="LiveId" clId="{7AD996F3-2396-4306-A890-2B2384FE01CB}" dt="2022-05-22T19:40:53.026" v="10749" actId="20577"/>
          <ac:spMkLst>
            <pc:docMk/>
            <pc:sldMk cId="2995775473" sldId="276"/>
            <ac:spMk id="19" creationId="{7663B926-EA09-4D52-9329-C0C50145A9FE}"/>
          </ac:spMkLst>
        </pc:spChg>
      </pc:sldChg>
      <pc:sldChg chg="addSp modSp mod">
        <pc:chgData name="Greta Paskočiumaitė" userId="25a08bf39cc8f50b" providerId="LiveId" clId="{7AD996F3-2396-4306-A890-2B2384FE01CB}" dt="2022-05-22T19:11:08.792" v="10602" actId="1076"/>
        <pc:sldMkLst>
          <pc:docMk/>
          <pc:sldMk cId="2122259729" sldId="277"/>
        </pc:sldMkLst>
        <pc:spChg chg="add mod">
          <ac:chgData name="Greta Paskočiumaitė" userId="25a08bf39cc8f50b" providerId="LiveId" clId="{7AD996F3-2396-4306-A890-2B2384FE01CB}" dt="2022-05-22T19:09:46.760" v="10595" actId="1076"/>
          <ac:spMkLst>
            <pc:docMk/>
            <pc:sldMk cId="2122259729" sldId="277"/>
            <ac:spMk id="2" creationId="{BB587914-9C04-1DF0-A935-64752B503DB0}"/>
          </ac:spMkLst>
        </pc:spChg>
        <pc:spChg chg="mod">
          <ac:chgData name="Greta Paskočiumaitė" userId="25a08bf39cc8f50b" providerId="LiveId" clId="{7AD996F3-2396-4306-A890-2B2384FE01CB}" dt="2022-05-22T19:09:03.947" v="10586" actId="113"/>
          <ac:spMkLst>
            <pc:docMk/>
            <pc:sldMk cId="2122259729" sldId="277"/>
            <ac:spMk id="19" creationId="{7663B926-EA09-4D52-9329-C0C50145A9FE}"/>
          </ac:spMkLst>
        </pc:spChg>
        <pc:picChg chg="add mod">
          <ac:chgData name="Greta Paskočiumaitė" userId="25a08bf39cc8f50b" providerId="LiveId" clId="{7AD996F3-2396-4306-A890-2B2384FE01CB}" dt="2022-05-22T19:11:08.792" v="10602" actId="1076"/>
          <ac:picMkLst>
            <pc:docMk/>
            <pc:sldMk cId="2122259729" sldId="277"/>
            <ac:picMk id="4" creationId="{37FF1573-62C4-18E0-73C9-84C2F0005928}"/>
          </ac:picMkLst>
        </pc:picChg>
      </pc:sldChg>
      <pc:sldChg chg="delSp add del setBg delDesignElem">
        <pc:chgData name="Greta Paskočiumaitė" userId="25a08bf39cc8f50b" providerId="LiveId" clId="{7AD996F3-2396-4306-A890-2B2384FE01CB}" dt="2022-05-16T15:53:45.933" v="306" actId="47"/>
        <pc:sldMkLst>
          <pc:docMk/>
          <pc:sldMk cId="296307826" sldId="278"/>
        </pc:sldMkLst>
        <pc:spChg chg="del">
          <ac:chgData name="Greta Paskočiumaitė" userId="25a08bf39cc8f50b" providerId="LiveId" clId="{7AD996F3-2396-4306-A890-2B2384FE01CB}" dt="2022-05-16T15:53:37.177" v="305"/>
          <ac:spMkLst>
            <pc:docMk/>
            <pc:sldMk cId="296307826" sldId="278"/>
            <ac:spMk id="113" creationId="{4EFE82FE-7465-AE46-88DF-34D347E83B84}"/>
          </ac:spMkLst>
        </pc:spChg>
        <pc:grpChg chg="del">
          <ac:chgData name="Greta Paskočiumaitė" userId="25a08bf39cc8f50b" providerId="LiveId" clId="{7AD996F3-2396-4306-A890-2B2384FE01CB}" dt="2022-05-16T15:53:37.177" v="305"/>
          <ac:grpSpMkLst>
            <pc:docMk/>
            <pc:sldMk cId="296307826" sldId="278"/>
            <ac:grpSpMk id="114" creationId="{66F2B51C-9578-EB41-A17E-FFF9D491ADA0}"/>
          </ac:grpSpMkLst>
        </pc:grpChg>
        <pc:cxnChg chg="del">
          <ac:chgData name="Greta Paskočiumaitė" userId="25a08bf39cc8f50b" providerId="LiveId" clId="{7AD996F3-2396-4306-A890-2B2384FE01CB}" dt="2022-05-16T15:53:37.177" v="305"/>
          <ac:cxnSpMkLst>
            <pc:docMk/>
            <pc:sldMk cId="296307826" sldId="278"/>
            <ac:cxnSpMk id="55" creationId="{EEA70831-9A8D-3B4D-8EA5-EE32F93E94E9}"/>
          </ac:cxnSpMkLst>
        </pc:cxnChg>
      </pc:sldChg>
      <pc:sldChg chg="delSp modSp add del mod setBg delDesignElem">
        <pc:chgData name="Greta Paskočiumaitė" userId="25a08bf39cc8f50b" providerId="LiveId" clId="{7AD996F3-2396-4306-A890-2B2384FE01CB}" dt="2022-05-16T15:53:32.221" v="303" actId="47"/>
        <pc:sldMkLst>
          <pc:docMk/>
          <pc:sldMk cId="1164831395" sldId="278"/>
        </pc:sldMkLst>
        <pc:spChg chg="mod">
          <ac:chgData name="Greta Paskočiumaitė" userId="25a08bf39cc8f50b" providerId="LiveId" clId="{7AD996F3-2396-4306-A890-2B2384FE01CB}" dt="2022-05-16T15:53:18.588" v="302" actId="1076"/>
          <ac:spMkLst>
            <pc:docMk/>
            <pc:sldMk cId="1164831395" sldId="278"/>
            <ac:spMk id="18" creationId="{921224AB-2CC4-425B-AD82-C620DBC6E354}"/>
          </ac:spMkLst>
        </pc:spChg>
        <pc:spChg chg="del">
          <ac:chgData name="Greta Paskočiumaitė" userId="25a08bf39cc8f50b" providerId="LiveId" clId="{7AD996F3-2396-4306-A890-2B2384FE01CB}" dt="2022-05-16T15:49:40.352" v="294"/>
          <ac:spMkLst>
            <pc:docMk/>
            <pc:sldMk cId="1164831395" sldId="278"/>
            <ac:spMk id="113" creationId="{4EFE82FE-7465-AE46-88DF-34D347E83B84}"/>
          </ac:spMkLst>
        </pc:spChg>
        <pc:grpChg chg="del">
          <ac:chgData name="Greta Paskočiumaitė" userId="25a08bf39cc8f50b" providerId="LiveId" clId="{7AD996F3-2396-4306-A890-2B2384FE01CB}" dt="2022-05-16T15:49:40.352" v="294"/>
          <ac:grpSpMkLst>
            <pc:docMk/>
            <pc:sldMk cId="1164831395" sldId="278"/>
            <ac:grpSpMk id="114" creationId="{66F2B51C-9578-EB41-A17E-FFF9D491ADA0}"/>
          </ac:grpSpMkLst>
        </pc:grpChg>
        <pc:cxnChg chg="del">
          <ac:chgData name="Greta Paskočiumaitė" userId="25a08bf39cc8f50b" providerId="LiveId" clId="{7AD996F3-2396-4306-A890-2B2384FE01CB}" dt="2022-05-16T15:49:40.352" v="294"/>
          <ac:cxnSpMkLst>
            <pc:docMk/>
            <pc:sldMk cId="1164831395" sldId="278"/>
            <ac:cxnSpMk id="55" creationId="{EEA70831-9A8D-3B4D-8EA5-EE32F93E94E9}"/>
          </ac:cxnSpMkLst>
        </pc:cxnChg>
      </pc:sldChg>
      <pc:sldChg chg="delSp modSp add del mod setBg delDesignElem">
        <pc:chgData name="Greta Paskočiumaitė" userId="25a08bf39cc8f50b" providerId="LiveId" clId="{7AD996F3-2396-4306-A890-2B2384FE01CB}" dt="2022-05-16T15:54:04.250" v="310" actId="47"/>
        <pc:sldMkLst>
          <pc:docMk/>
          <pc:sldMk cId="2332700289" sldId="278"/>
        </pc:sldMkLst>
        <pc:spChg chg="mod">
          <ac:chgData name="Greta Paskočiumaitė" userId="25a08bf39cc8f50b" providerId="LiveId" clId="{7AD996F3-2396-4306-A890-2B2384FE01CB}" dt="2022-05-16T15:54:01.888" v="309" actId="6549"/>
          <ac:spMkLst>
            <pc:docMk/>
            <pc:sldMk cId="2332700289" sldId="278"/>
            <ac:spMk id="19" creationId="{7663B926-EA09-4D52-9329-C0C50145A9FE}"/>
          </ac:spMkLst>
        </pc:spChg>
        <pc:spChg chg="del">
          <ac:chgData name="Greta Paskočiumaitė" userId="25a08bf39cc8f50b" providerId="LiveId" clId="{7AD996F3-2396-4306-A890-2B2384FE01CB}" dt="2022-05-16T15:53:56.285" v="308"/>
          <ac:spMkLst>
            <pc:docMk/>
            <pc:sldMk cId="2332700289" sldId="278"/>
            <ac:spMk id="113" creationId="{4EFE82FE-7465-AE46-88DF-34D347E83B84}"/>
          </ac:spMkLst>
        </pc:spChg>
        <pc:grpChg chg="del">
          <ac:chgData name="Greta Paskočiumaitė" userId="25a08bf39cc8f50b" providerId="LiveId" clId="{7AD996F3-2396-4306-A890-2B2384FE01CB}" dt="2022-05-16T15:53:56.285" v="308"/>
          <ac:grpSpMkLst>
            <pc:docMk/>
            <pc:sldMk cId="2332700289" sldId="278"/>
            <ac:grpSpMk id="114" creationId="{66F2B51C-9578-EB41-A17E-FFF9D491ADA0}"/>
          </ac:grpSpMkLst>
        </pc:grpChg>
        <pc:cxnChg chg="del">
          <ac:chgData name="Greta Paskočiumaitė" userId="25a08bf39cc8f50b" providerId="LiveId" clId="{7AD996F3-2396-4306-A890-2B2384FE01CB}" dt="2022-05-16T15:53:56.285" v="308"/>
          <ac:cxnSpMkLst>
            <pc:docMk/>
            <pc:sldMk cId="2332700289" sldId="278"/>
            <ac:cxnSpMk id="55" creationId="{EEA70831-9A8D-3B4D-8EA5-EE32F93E94E9}"/>
          </ac:cxnSpMkLst>
        </pc:cxnChg>
      </pc:sldChg>
      <pc:sldChg chg="addSp delSp modSp new mod ord">
        <pc:chgData name="Greta Paskočiumaitė" userId="25a08bf39cc8f50b" providerId="LiveId" clId="{7AD996F3-2396-4306-A890-2B2384FE01CB}" dt="2022-05-16T16:09:25.096" v="610" actId="20577"/>
        <pc:sldMkLst>
          <pc:docMk/>
          <pc:sldMk cId="2497382206" sldId="278"/>
        </pc:sldMkLst>
        <pc:spChg chg="del">
          <ac:chgData name="Greta Paskočiumaitė" userId="25a08bf39cc8f50b" providerId="LiveId" clId="{7AD996F3-2396-4306-A890-2B2384FE01CB}" dt="2022-05-16T15:55:31.846" v="320" actId="478"/>
          <ac:spMkLst>
            <pc:docMk/>
            <pc:sldMk cId="2497382206" sldId="278"/>
            <ac:spMk id="2" creationId="{E30A9FA8-0B6C-8E95-7634-50227FBD92F9}"/>
          </ac:spMkLst>
        </pc:spChg>
        <pc:spChg chg="del">
          <ac:chgData name="Greta Paskočiumaitė" userId="25a08bf39cc8f50b" providerId="LiveId" clId="{7AD996F3-2396-4306-A890-2B2384FE01CB}" dt="2022-05-16T15:55:38.286" v="321" actId="478"/>
          <ac:spMkLst>
            <pc:docMk/>
            <pc:sldMk cId="2497382206" sldId="278"/>
            <ac:spMk id="3" creationId="{2C7EF394-EA88-8D85-DFA8-799517BBEDAF}"/>
          </ac:spMkLst>
        </pc:spChg>
        <pc:spChg chg="add mod">
          <ac:chgData name="Greta Paskočiumaitė" userId="25a08bf39cc8f50b" providerId="LiveId" clId="{7AD996F3-2396-4306-A890-2B2384FE01CB}" dt="2022-05-16T15:55:47.412" v="322"/>
          <ac:spMkLst>
            <pc:docMk/>
            <pc:sldMk cId="2497382206" sldId="278"/>
            <ac:spMk id="4" creationId="{CC85955C-A4BA-72E7-E18A-5D02E3C932D9}"/>
          </ac:spMkLst>
        </pc:spChg>
        <pc:spChg chg="mod">
          <ac:chgData name="Greta Paskočiumaitė" userId="25a08bf39cc8f50b" providerId="LiveId" clId="{7AD996F3-2396-4306-A890-2B2384FE01CB}" dt="2022-05-16T15:55:47.412" v="322"/>
          <ac:spMkLst>
            <pc:docMk/>
            <pc:sldMk cId="2497382206" sldId="278"/>
            <ac:spMk id="6" creationId="{34DE1412-33D1-6A2B-7F9E-56180D60C2EE}"/>
          </ac:spMkLst>
        </pc:spChg>
        <pc:spChg chg="mod">
          <ac:chgData name="Greta Paskočiumaitė" userId="25a08bf39cc8f50b" providerId="LiveId" clId="{7AD996F3-2396-4306-A890-2B2384FE01CB}" dt="2022-05-16T15:55:47.412" v="322"/>
          <ac:spMkLst>
            <pc:docMk/>
            <pc:sldMk cId="2497382206" sldId="278"/>
            <ac:spMk id="7" creationId="{B1D0CABE-E404-EA7E-F09E-52DA519D6DFA}"/>
          </ac:spMkLst>
        </pc:spChg>
        <pc:spChg chg="mod">
          <ac:chgData name="Greta Paskočiumaitė" userId="25a08bf39cc8f50b" providerId="LiveId" clId="{7AD996F3-2396-4306-A890-2B2384FE01CB}" dt="2022-05-16T15:55:47.412" v="322"/>
          <ac:spMkLst>
            <pc:docMk/>
            <pc:sldMk cId="2497382206" sldId="278"/>
            <ac:spMk id="8" creationId="{591F8FD1-18CB-E85F-C65E-A3E690E0F0A2}"/>
          </ac:spMkLst>
        </pc:spChg>
        <pc:spChg chg="mod">
          <ac:chgData name="Greta Paskočiumaitė" userId="25a08bf39cc8f50b" providerId="LiveId" clId="{7AD996F3-2396-4306-A890-2B2384FE01CB}" dt="2022-05-16T15:55:47.412" v="322"/>
          <ac:spMkLst>
            <pc:docMk/>
            <pc:sldMk cId="2497382206" sldId="278"/>
            <ac:spMk id="9" creationId="{47F28027-29A8-9B08-BE08-2B2FA601BC40}"/>
          </ac:spMkLst>
        </pc:spChg>
        <pc:spChg chg="mod">
          <ac:chgData name="Greta Paskočiumaitė" userId="25a08bf39cc8f50b" providerId="LiveId" clId="{7AD996F3-2396-4306-A890-2B2384FE01CB}" dt="2022-05-16T15:55:47.412" v="322"/>
          <ac:spMkLst>
            <pc:docMk/>
            <pc:sldMk cId="2497382206" sldId="278"/>
            <ac:spMk id="10" creationId="{D37F0035-9CBF-198C-12EE-D3D679BAE600}"/>
          </ac:spMkLst>
        </pc:spChg>
        <pc:spChg chg="mod">
          <ac:chgData name="Greta Paskočiumaitė" userId="25a08bf39cc8f50b" providerId="LiveId" clId="{7AD996F3-2396-4306-A890-2B2384FE01CB}" dt="2022-05-16T15:55:47.412" v="322"/>
          <ac:spMkLst>
            <pc:docMk/>
            <pc:sldMk cId="2497382206" sldId="278"/>
            <ac:spMk id="11" creationId="{56E1406F-25D4-7333-5227-7C28EA6B1F06}"/>
          </ac:spMkLst>
        </pc:spChg>
        <pc:spChg chg="mod">
          <ac:chgData name="Greta Paskočiumaitė" userId="25a08bf39cc8f50b" providerId="LiveId" clId="{7AD996F3-2396-4306-A890-2B2384FE01CB}" dt="2022-05-16T15:55:47.412" v="322"/>
          <ac:spMkLst>
            <pc:docMk/>
            <pc:sldMk cId="2497382206" sldId="278"/>
            <ac:spMk id="12" creationId="{5E1A1195-38B6-D71C-087A-23C982B2443E}"/>
          </ac:spMkLst>
        </pc:spChg>
        <pc:spChg chg="add mod">
          <ac:chgData name="Greta Paskočiumaitė" userId="25a08bf39cc8f50b" providerId="LiveId" clId="{7AD996F3-2396-4306-A890-2B2384FE01CB}" dt="2022-05-16T15:55:47.412" v="322"/>
          <ac:spMkLst>
            <pc:docMk/>
            <pc:sldMk cId="2497382206" sldId="278"/>
            <ac:spMk id="17" creationId="{7B60C3FD-2C49-4A9E-FB20-3CE6A2922EE3}"/>
          </ac:spMkLst>
        </pc:spChg>
        <pc:spChg chg="add mod">
          <ac:chgData name="Greta Paskočiumaitė" userId="25a08bf39cc8f50b" providerId="LiveId" clId="{7AD996F3-2396-4306-A890-2B2384FE01CB}" dt="2022-05-16T16:09:25.096" v="610" actId="20577"/>
          <ac:spMkLst>
            <pc:docMk/>
            <pc:sldMk cId="2497382206" sldId="278"/>
            <ac:spMk id="18" creationId="{6CF788C5-BB5E-662D-DF78-76CAB9061135}"/>
          </ac:spMkLst>
        </pc:spChg>
        <pc:grpChg chg="add mod">
          <ac:chgData name="Greta Paskočiumaitė" userId="25a08bf39cc8f50b" providerId="LiveId" clId="{7AD996F3-2396-4306-A890-2B2384FE01CB}" dt="2022-05-16T15:55:47.412" v="322"/>
          <ac:grpSpMkLst>
            <pc:docMk/>
            <pc:sldMk cId="2497382206" sldId="278"/>
            <ac:grpSpMk id="5" creationId="{6B76151B-7635-06F1-3D8A-B079970B0655}"/>
          </ac:grpSpMkLst>
        </pc:grpChg>
        <pc:picChg chg="add mod">
          <ac:chgData name="Greta Paskočiumaitė" userId="25a08bf39cc8f50b" providerId="LiveId" clId="{7AD996F3-2396-4306-A890-2B2384FE01CB}" dt="2022-05-16T15:55:47.412" v="322"/>
          <ac:picMkLst>
            <pc:docMk/>
            <pc:sldMk cId="2497382206" sldId="278"/>
            <ac:picMk id="13" creationId="{85B1E0BC-8C76-04BF-83CD-29B522075DF9}"/>
          </ac:picMkLst>
        </pc:picChg>
        <pc:picChg chg="add mod">
          <ac:chgData name="Greta Paskočiumaitė" userId="25a08bf39cc8f50b" providerId="LiveId" clId="{7AD996F3-2396-4306-A890-2B2384FE01CB}" dt="2022-05-16T15:55:47.412" v="322"/>
          <ac:picMkLst>
            <pc:docMk/>
            <pc:sldMk cId="2497382206" sldId="278"/>
            <ac:picMk id="15" creationId="{0581352B-8820-B105-296F-82C3D9976A3C}"/>
          </ac:picMkLst>
        </pc:picChg>
        <pc:picChg chg="add mod">
          <ac:chgData name="Greta Paskočiumaitė" userId="25a08bf39cc8f50b" providerId="LiveId" clId="{7AD996F3-2396-4306-A890-2B2384FE01CB}" dt="2022-05-16T15:55:47.412" v="322"/>
          <ac:picMkLst>
            <pc:docMk/>
            <pc:sldMk cId="2497382206" sldId="278"/>
            <ac:picMk id="16" creationId="{44B4AE11-1744-B546-B98C-C5C9AC9D5DB6}"/>
          </ac:picMkLst>
        </pc:picChg>
        <pc:cxnChg chg="add mod">
          <ac:chgData name="Greta Paskočiumaitė" userId="25a08bf39cc8f50b" providerId="LiveId" clId="{7AD996F3-2396-4306-A890-2B2384FE01CB}" dt="2022-05-16T15:55:47.412" v="322"/>
          <ac:cxnSpMkLst>
            <pc:docMk/>
            <pc:sldMk cId="2497382206" sldId="278"/>
            <ac:cxnSpMk id="14" creationId="{16591ECF-CF33-51B8-51E5-621D14118C15}"/>
          </ac:cxnSpMkLst>
        </pc:cxnChg>
      </pc:sldChg>
      <pc:sldChg chg="delSp add del setBg delDesignElem">
        <pc:chgData name="Greta Paskočiumaitė" userId="25a08bf39cc8f50b" providerId="LiveId" clId="{7AD996F3-2396-4306-A890-2B2384FE01CB}" dt="2022-05-16T15:54:52.350" v="313" actId="47"/>
        <pc:sldMkLst>
          <pc:docMk/>
          <pc:sldMk cId="3328000400" sldId="278"/>
        </pc:sldMkLst>
        <pc:spChg chg="del">
          <ac:chgData name="Greta Paskočiumaitė" userId="25a08bf39cc8f50b" providerId="LiveId" clId="{7AD996F3-2396-4306-A890-2B2384FE01CB}" dt="2022-05-16T15:54:10.717" v="312"/>
          <ac:spMkLst>
            <pc:docMk/>
            <pc:sldMk cId="3328000400" sldId="278"/>
            <ac:spMk id="113" creationId="{4EFE82FE-7465-AE46-88DF-34D347E83B84}"/>
          </ac:spMkLst>
        </pc:spChg>
        <pc:grpChg chg="del">
          <ac:chgData name="Greta Paskočiumaitė" userId="25a08bf39cc8f50b" providerId="LiveId" clId="{7AD996F3-2396-4306-A890-2B2384FE01CB}" dt="2022-05-16T15:54:10.717" v="312"/>
          <ac:grpSpMkLst>
            <pc:docMk/>
            <pc:sldMk cId="3328000400" sldId="278"/>
            <ac:grpSpMk id="114" creationId="{66F2B51C-9578-EB41-A17E-FFF9D491ADA0}"/>
          </ac:grpSpMkLst>
        </pc:grpChg>
        <pc:cxnChg chg="del">
          <ac:chgData name="Greta Paskočiumaitė" userId="25a08bf39cc8f50b" providerId="LiveId" clId="{7AD996F3-2396-4306-A890-2B2384FE01CB}" dt="2022-05-16T15:54:10.717" v="312"/>
          <ac:cxnSpMkLst>
            <pc:docMk/>
            <pc:sldMk cId="3328000400" sldId="278"/>
            <ac:cxnSpMk id="55" creationId="{EEA70831-9A8D-3B4D-8EA5-EE32F93E94E9}"/>
          </ac:cxnSpMkLst>
        </pc:cxnChg>
      </pc:sldChg>
      <pc:sldChg chg="addSp delSp add del setBg delDesignElem">
        <pc:chgData name="Greta Paskočiumaitė" userId="25a08bf39cc8f50b" providerId="LiveId" clId="{7AD996F3-2396-4306-A890-2B2384FE01CB}" dt="2022-05-16T15:55:11.203" v="318"/>
        <pc:sldMkLst>
          <pc:docMk/>
          <pc:sldMk cId="3424327151" sldId="278"/>
        </pc:sldMkLst>
        <pc:spChg chg="add del">
          <ac:chgData name="Greta Paskočiumaitė" userId="25a08bf39cc8f50b" providerId="LiveId" clId="{7AD996F3-2396-4306-A890-2B2384FE01CB}" dt="2022-05-16T15:55:11.203" v="318"/>
          <ac:spMkLst>
            <pc:docMk/>
            <pc:sldMk cId="3424327151" sldId="278"/>
            <ac:spMk id="113" creationId="{4EFE82FE-7465-AE46-88DF-34D347E83B84}"/>
          </ac:spMkLst>
        </pc:spChg>
        <pc:grpChg chg="add del">
          <ac:chgData name="Greta Paskočiumaitė" userId="25a08bf39cc8f50b" providerId="LiveId" clId="{7AD996F3-2396-4306-A890-2B2384FE01CB}" dt="2022-05-16T15:55:11.203" v="318"/>
          <ac:grpSpMkLst>
            <pc:docMk/>
            <pc:sldMk cId="3424327151" sldId="278"/>
            <ac:grpSpMk id="114" creationId="{66F2B51C-9578-EB41-A17E-FFF9D491ADA0}"/>
          </ac:grpSpMkLst>
        </pc:grpChg>
        <pc:cxnChg chg="add del">
          <ac:chgData name="Greta Paskočiumaitė" userId="25a08bf39cc8f50b" providerId="LiveId" clId="{7AD996F3-2396-4306-A890-2B2384FE01CB}" dt="2022-05-16T15:55:11.203" v="318"/>
          <ac:cxnSpMkLst>
            <pc:docMk/>
            <pc:sldMk cId="3424327151" sldId="278"/>
            <ac:cxnSpMk id="55" creationId="{EEA70831-9A8D-3B4D-8EA5-EE32F93E94E9}"/>
          </ac:cxnSpMkLst>
        </pc:cxnChg>
      </pc:sldChg>
      <pc:sldChg chg="new del">
        <pc:chgData name="Greta Paskočiumaitė" userId="25a08bf39cc8f50b" providerId="LiveId" clId="{7AD996F3-2396-4306-A890-2B2384FE01CB}" dt="2022-05-16T15:55:02.795" v="315" actId="47"/>
        <pc:sldMkLst>
          <pc:docMk/>
          <pc:sldMk cId="3989704416" sldId="278"/>
        </pc:sldMkLst>
      </pc:sldChg>
      <pc:sldChg chg="addSp new del mod">
        <pc:chgData name="Greta Paskočiumaitė" userId="25a08bf39cc8f50b" providerId="LiveId" clId="{7AD996F3-2396-4306-A890-2B2384FE01CB}" dt="2022-05-16T17:07:37.765" v="667" actId="47"/>
        <pc:sldMkLst>
          <pc:docMk/>
          <pc:sldMk cId="238495803" sldId="279"/>
        </pc:sldMkLst>
        <pc:spChg chg="add">
          <ac:chgData name="Greta Paskočiumaitė" userId="25a08bf39cc8f50b" providerId="LiveId" clId="{7AD996F3-2396-4306-A890-2B2384FE01CB}" dt="2022-05-16T17:07:25.878" v="665" actId="22"/>
          <ac:spMkLst>
            <pc:docMk/>
            <pc:sldMk cId="238495803" sldId="279"/>
            <ac:spMk id="5" creationId="{02C07FB9-2285-24B7-0975-81E0BC5AF22F}"/>
          </ac:spMkLst>
        </pc:spChg>
        <pc:spChg chg="add">
          <ac:chgData name="Greta Paskočiumaitė" userId="25a08bf39cc8f50b" providerId="LiveId" clId="{7AD996F3-2396-4306-A890-2B2384FE01CB}" dt="2022-05-16T17:07:28.335" v="666" actId="22"/>
          <ac:spMkLst>
            <pc:docMk/>
            <pc:sldMk cId="238495803" sldId="279"/>
            <ac:spMk id="7" creationId="{70372311-F9CA-4089-FF10-EADD72685A74}"/>
          </ac:spMkLst>
        </pc:spChg>
      </pc:sldChg>
      <pc:sldChg chg="new del">
        <pc:chgData name="Greta Paskočiumaitė" userId="25a08bf39cc8f50b" providerId="LiveId" clId="{7AD996F3-2396-4306-A890-2B2384FE01CB}" dt="2022-05-16T16:07:27.517" v="524" actId="47"/>
        <pc:sldMkLst>
          <pc:docMk/>
          <pc:sldMk cId="1605712938" sldId="279"/>
        </pc:sldMkLst>
      </pc:sldChg>
      <pc:sldChg chg="addSp delSp modSp new mod ord">
        <pc:chgData name="Greta Paskočiumaitė" userId="25a08bf39cc8f50b" providerId="LiveId" clId="{7AD996F3-2396-4306-A890-2B2384FE01CB}" dt="2022-05-16T17:56:56.177" v="2774" actId="1076"/>
        <pc:sldMkLst>
          <pc:docMk/>
          <pc:sldMk cId="3857443810" sldId="279"/>
        </pc:sldMkLst>
        <pc:spChg chg="del mod">
          <ac:chgData name="Greta Paskočiumaitė" userId="25a08bf39cc8f50b" providerId="LiveId" clId="{7AD996F3-2396-4306-A890-2B2384FE01CB}" dt="2022-05-16T17:20:04.850" v="905" actId="478"/>
          <ac:spMkLst>
            <pc:docMk/>
            <pc:sldMk cId="3857443810" sldId="279"/>
            <ac:spMk id="3" creationId="{EAF79EA6-3B00-5B47-3850-38963F03594C}"/>
          </ac:spMkLst>
        </pc:spChg>
        <pc:spChg chg="add mod">
          <ac:chgData name="Greta Paskočiumaitė" userId="25a08bf39cc8f50b" providerId="LiveId" clId="{7AD996F3-2396-4306-A890-2B2384FE01CB}" dt="2022-05-16T17:07:40.331" v="669"/>
          <ac:spMkLst>
            <pc:docMk/>
            <pc:sldMk cId="3857443810" sldId="279"/>
            <ac:spMk id="4" creationId="{CA0D7989-A17A-92AA-AFE9-ACDA34A228C0}"/>
          </ac:spMkLst>
        </pc:spChg>
        <pc:spChg chg="mod">
          <ac:chgData name="Greta Paskočiumaitė" userId="25a08bf39cc8f50b" providerId="LiveId" clId="{7AD996F3-2396-4306-A890-2B2384FE01CB}" dt="2022-05-16T17:07:40.331" v="669"/>
          <ac:spMkLst>
            <pc:docMk/>
            <pc:sldMk cId="3857443810" sldId="279"/>
            <ac:spMk id="6" creationId="{2021A5F8-8C85-B236-AC7E-C3CABDB6D95E}"/>
          </ac:spMkLst>
        </pc:spChg>
        <pc:spChg chg="mod">
          <ac:chgData name="Greta Paskočiumaitė" userId="25a08bf39cc8f50b" providerId="LiveId" clId="{7AD996F3-2396-4306-A890-2B2384FE01CB}" dt="2022-05-16T17:07:40.331" v="669"/>
          <ac:spMkLst>
            <pc:docMk/>
            <pc:sldMk cId="3857443810" sldId="279"/>
            <ac:spMk id="7" creationId="{07F79792-25A9-FBD2-B9CD-D4D36E883FCF}"/>
          </ac:spMkLst>
        </pc:spChg>
        <pc:spChg chg="mod">
          <ac:chgData name="Greta Paskočiumaitė" userId="25a08bf39cc8f50b" providerId="LiveId" clId="{7AD996F3-2396-4306-A890-2B2384FE01CB}" dt="2022-05-16T17:07:40.331" v="669"/>
          <ac:spMkLst>
            <pc:docMk/>
            <pc:sldMk cId="3857443810" sldId="279"/>
            <ac:spMk id="8" creationId="{3E12C791-4DCB-875F-031A-62528F16FC7B}"/>
          </ac:spMkLst>
        </pc:spChg>
        <pc:spChg chg="mod">
          <ac:chgData name="Greta Paskočiumaitė" userId="25a08bf39cc8f50b" providerId="LiveId" clId="{7AD996F3-2396-4306-A890-2B2384FE01CB}" dt="2022-05-16T17:07:40.331" v="669"/>
          <ac:spMkLst>
            <pc:docMk/>
            <pc:sldMk cId="3857443810" sldId="279"/>
            <ac:spMk id="9" creationId="{648D97AC-AB54-6D43-D2F6-329B0C4B6659}"/>
          </ac:spMkLst>
        </pc:spChg>
        <pc:spChg chg="mod">
          <ac:chgData name="Greta Paskočiumaitė" userId="25a08bf39cc8f50b" providerId="LiveId" clId="{7AD996F3-2396-4306-A890-2B2384FE01CB}" dt="2022-05-16T17:07:40.331" v="669"/>
          <ac:spMkLst>
            <pc:docMk/>
            <pc:sldMk cId="3857443810" sldId="279"/>
            <ac:spMk id="10" creationId="{F1088809-C8EA-E3DF-1A53-6FB25EE105AE}"/>
          </ac:spMkLst>
        </pc:spChg>
        <pc:spChg chg="mod">
          <ac:chgData name="Greta Paskočiumaitė" userId="25a08bf39cc8f50b" providerId="LiveId" clId="{7AD996F3-2396-4306-A890-2B2384FE01CB}" dt="2022-05-16T17:07:40.331" v="669"/>
          <ac:spMkLst>
            <pc:docMk/>
            <pc:sldMk cId="3857443810" sldId="279"/>
            <ac:spMk id="11" creationId="{2376C5CF-D82C-418D-F8B8-D0DDB1DFBD3F}"/>
          </ac:spMkLst>
        </pc:spChg>
        <pc:spChg chg="mod">
          <ac:chgData name="Greta Paskočiumaitė" userId="25a08bf39cc8f50b" providerId="LiveId" clId="{7AD996F3-2396-4306-A890-2B2384FE01CB}" dt="2022-05-16T17:07:40.331" v="669"/>
          <ac:spMkLst>
            <pc:docMk/>
            <pc:sldMk cId="3857443810" sldId="279"/>
            <ac:spMk id="12" creationId="{F79CE982-D756-5FB3-157F-6BE15F214F1F}"/>
          </ac:spMkLst>
        </pc:spChg>
        <pc:spChg chg="add mod">
          <ac:chgData name="Greta Paskočiumaitė" userId="25a08bf39cc8f50b" providerId="LiveId" clId="{7AD996F3-2396-4306-A890-2B2384FE01CB}" dt="2022-05-16T17:56:52.541" v="2773" actId="20577"/>
          <ac:spMkLst>
            <pc:docMk/>
            <pc:sldMk cId="3857443810" sldId="279"/>
            <ac:spMk id="17" creationId="{3D870982-BF90-A2C3-FA78-F864D65461D2}"/>
          </ac:spMkLst>
        </pc:spChg>
        <pc:spChg chg="add mod">
          <ac:chgData name="Greta Paskočiumaitė" userId="25a08bf39cc8f50b" providerId="LiveId" clId="{7AD996F3-2396-4306-A890-2B2384FE01CB}" dt="2022-05-16T17:56:56.177" v="2774" actId="1076"/>
          <ac:spMkLst>
            <pc:docMk/>
            <pc:sldMk cId="3857443810" sldId="279"/>
            <ac:spMk id="19" creationId="{474AA4FF-C6D7-F558-4CAA-C55944AAA341}"/>
          </ac:spMkLst>
        </pc:spChg>
        <pc:grpChg chg="add mod">
          <ac:chgData name="Greta Paskočiumaitė" userId="25a08bf39cc8f50b" providerId="LiveId" clId="{7AD996F3-2396-4306-A890-2B2384FE01CB}" dt="2022-05-16T17:07:40.331" v="669"/>
          <ac:grpSpMkLst>
            <pc:docMk/>
            <pc:sldMk cId="3857443810" sldId="279"/>
            <ac:grpSpMk id="5" creationId="{E9051F40-4066-B82B-6385-8EADA67CB83A}"/>
          </ac:grpSpMkLst>
        </pc:grpChg>
        <pc:picChg chg="add mod">
          <ac:chgData name="Greta Paskočiumaitė" userId="25a08bf39cc8f50b" providerId="LiveId" clId="{7AD996F3-2396-4306-A890-2B2384FE01CB}" dt="2022-05-16T17:07:40.331" v="669"/>
          <ac:picMkLst>
            <pc:docMk/>
            <pc:sldMk cId="3857443810" sldId="279"/>
            <ac:picMk id="13" creationId="{1460A54D-1724-121E-FC9A-95EA64EBAC72}"/>
          </ac:picMkLst>
        </pc:picChg>
        <pc:picChg chg="add mod">
          <ac:chgData name="Greta Paskočiumaitė" userId="25a08bf39cc8f50b" providerId="LiveId" clId="{7AD996F3-2396-4306-A890-2B2384FE01CB}" dt="2022-05-16T17:07:40.331" v="669"/>
          <ac:picMkLst>
            <pc:docMk/>
            <pc:sldMk cId="3857443810" sldId="279"/>
            <ac:picMk id="15" creationId="{B39BF91C-7EC0-63AB-3F7E-A5F81C06BCC5}"/>
          </ac:picMkLst>
        </pc:picChg>
        <pc:picChg chg="add mod">
          <ac:chgData name="Greta Paskočiumaitė" userId="25a08bf39cc8f50b" providerId="LiveId" clId="{7AD996F3-2396-4306-A890-2B2384FE01CB}" dt="2022-05-16T17:07:40.331" v="669"/>
          <ac:picMkLst>
            <pc:docMk/>
            <pc:sldMk cId="3857443810" sldId="279"/>
            <ac:picMk id="16" creationId="{48DC7CB8-76FD-B6A7-5FA1-AA93BCE45E37}"/>
          </ac:picMkLst>
        </pc:picChg>
        <pc:picChg chg="add mod">
          <ac:chgData name="Greta Paskočiumaitė" userId="25a08bf39cc8f50b" providerId="LiveId" clId="{7AD996F3-2396-4306-A890-2B2384FE01CB}" dt="2022-05-16T17:27:06.909" v="1042" actId="1076"/>
          <ac:picMkLst>
            <pc:docMk/>
            <pc:sldMk cId="3857443810" sldId="279"/>
            <ac:picMk id="21" creationId="{0A2112D0-D8A3-23F9-D29F-8E7519F4CB02}"/>
          </ac:picMkLst>
        </pc:picChg>
        <pc:cxnChg chg="add mod">
          <ac:chgData name="Greta Paskočiumaitė" userId="25a08bf39cc8f50b" providerId="LiveId" clId="{7AD996F3-2396-4306-A890-2B2384FE01CB}" dt="2022-05-16T17:07:40.331" v="669"/>
          <ac:cxnSpMkLst>
            <pc:docMk/>
            <pc:sldMk cId="3857443810" sldId="279"/>
            <ac:cxnSpMk id="14" creationId="{452FD420-6149-EE46-F59E-75178B7CB320}"/>
          </ac:cxnSpMkLst>
        </pc:cxnChg>
      </pc:sldChg>
      <pc:sldChg chg="addSp delSp modSp new mod ord">
        <pc:chgData name="Greta Paskočiumaitė" userId="25a08bf39cc8f50b" providerId="LiveId" clId="{7AD996F3-2396-4306-A890-2B2384FE01CB}" dt="2022-05-16T17:52:48.091" v="2395"/>
        <pc:sldMkLst>
          <pc:docMk/>
          <pc:sldMk cId="2121779328" sldId="280"/>
        </pc:sldMkLst>
        <pc:spChg chg="del mod">
          <ac:chgData name="Greta Paskočiumaitė" userId="25a08bf39cc8f50b" providerId="LiveId" clId="{7AD996F3-2396-4306-A890-2B2384FE01CB}" dt="2022-05-16T17:23:13.129" v="970" actId="478"/>
          <ac:spMkLst>
            <pc:docMk/>
            <pc:sldMk cId="2121779328" sldId="280"/>
            <ac:spMk id="3" creationId="{406E4526-C31E-4318-7C14-3D82A040BFA9}"/>
          </ac:spMkLst>
        </pc:spChg>
        <pc:spChg chg="add mod">
          <ac:chgData name="Greta Paskočiumaitė" userId="25a08bf39cc8f50b" providerId="LiveId" clId="{7AD996F3-2396-4306-A890-2B2384FE01CB}" dt="2022-05-16T17:08:17.307" v="684"/>
          <ac:spMkLst>
            <pc:docMk/>
            <pc:sldMk cId="2121779328" sldId="280"/>
            <ac:spMk id="4" creationId="{2D591F33-2050-30F6-21CE-C07E0107A26D}"/>
          </ac:spMkLst>
        </pc:spChg>
        <pc:spChg chg="mod">
          <ac:chgData name="Greta Paskočiumaitė" userId="25a08bf39cc8f50b" providerId="LiveId" clId="{7AD996F3-2396-4306-A890-2B2384FE01CB}" dt="2022-05-16T17:08:17.307" v="684"/>
          <ac:spMkLst>
            <pc:docMk/>
            <pc:sldMk cId="2121779328" sldId="280"/>
            <ac:spMk id="6" creationId="{DD101EF7-0983-86EC-FAC2-A215E784A9E3}"/>
          </ac:spMkLst>
        </pc:spChg>
        <pc:spChg chg="mod">
          <ac:chgData name="Greta Paskočiumaitė" userId="25a08bf39cc8f50b" providerId="LiveId" clId="{7AD996F3-2396-4306-A890-2B2384FE01CB}" dt="2022-05-16T17:08:17.307" v="684"/>
          <ac:spMkLst>
            <pc:docMk/>
            <pc:sldMk cId="2121779328" sldId="280"/>
            <ac:spMk id="7" creationId="{EE97FF84-525D-4080-114D-5B7EF613800C}"/>
          </ac:spMkLst>
        </pc:spChg>
        <pc:spChg chg="mod">
          <ac:chgData name="Greta Paskočiumaitė" userId="25a08bf39cc8f50b" providerId="LiveId" clId="{7AD996F3-2396-4306-A890-2B2384FE01CB}" dt="2022-05-16T17:08:17.307" v="684"/>
          <ac:spMkLst>
            <pc:docMk/>
            <pc:sldMk cId="2121779328" sldId="280"/>
            <ac:spMk id="8" creationId="{F8C6CAE1-4158-A8BC-5A37-3262A6997BA2}"/>
          </ac:spMkLst>
        </pc:spChg>
        <pc:spChg chg="mod">
          <ac:chgData name="Greta Paskočiumaitė" userId="25a08bf39cc8f50b" providerId="LiveId" clId="{7AD996F3-2396-4306-A890-2B2384FE01CB}" dt="2022-05-16T17:08:17.307" v="684"/>
          <ac:spMkLst>
            <pc:docMk/>
            <pc:sldMk cId="2121779328" sldId="280"/>
            <ac:spMk id="9" creationId="{D27C7B31-C45C-0F08-60EC-1BB05E5674FE}"/>
          </ac:spMkLst>
        </pc:spChg>
        <pc:spChg chg="mod">
          <ac:chgData name="Greta Paskočiumaitė" userId="25a08bf39cc8f50b" providerId="LiveId" clId="{7AD996F3-2396-4306-A890-2B2384FE01CB}" dt="2022-05-16T17:08:17.307" v="684"/>
          <ac:spMkLst>
            <pc:docMk/>
            <pc:sldMk cId="2121779328" sldId="280"/>
            <ac:spMk id="10" creationId="{4767A34B-F32C-B19D-F5F2-07BEFCAA9862}"/>
          </ac:spMkLst>
        </pc:spChg>
        <pc:spChg chg="mod">
          <ac:chgData name="Greta Paskočiumaitė" userId="25a08bf39cc8f50b" providerId="LiveId" clId="{7AD996F3-2396-4306-A890-2B2384FE01CB}" dt="2022-05-16T17:08:17.307" v="684"/>
          <ac:spMkLst>
            <pc:docMk/>
            <pc:sldMk cId="2121779328" sldId="280"/>
            <ac:spMk id="11" creationId="{C6B96420-EF4F-1475-F6D7-37345E3325E6}"/>
          </ac:spMkLst>
        </pc:spChg>
        <pc:spChg chg="mod">
          <ac:chgData name="Greta Paskočiumaitė" userId="25a08bf39cc8f50b" providerId="LiveId" clId="{7AD996F3-2396-4306-A890-2B2384FE01CB}" dt="2022-05-16T17:08:17.307" v="684"/>
          <ac:spMkLst>
            <pc:docMk/>
            <pc:sldMk cId="2121779328" sldId="280"/>
            <ac:spMk id="12" creationId="{56E8A6E0-B508-8657-DD6D-1550125ED820}"/>
          </ac:spMkLst>
        </pc:spChg>
        <pc:spChg chg="add mod">
          <ac:chgData name="Greta Paskočiumaitė" userId="25a08bf39cc8f50b" providerId="LiveId" clId="{7AD996F3-2396-4306-A890-2B2384FE01CB}" dt="2022-05-16T17:22:56.144" v="968" actId="20577"/>
          <ac:spMkLst>
            <pc:docMk/>
            <pc:sldMk cId="2121779328" sldId="280"/>
            <ac:spMk id="17" creationId="{605D2DDD-7AD2-BA02-F9A3-D7682CF511A3}"/>
          </ac:spMkLst>
        </pc:spChg>
        <pc:spChg chg="add mod">
          <ac:chgData name="Greta Paskočiumaitė" userId="25a08bf39cc8f50b" providerId="LiveId" clId="{7AD996F3-2396-4306-A890-2B2384FE01CB}" dt="2022-05-16T17:52:48.091" v="2395"/>
          <ac:spMkLst>
            <pc:docMk/>
            <pc:sldMk cId="2121779328" sldId="280"/>
            <ac:spMk id="18" creationId="{744BE6E6-BB85-0771-1EAC-5745BD919095}"/>
          </ac:spMkLst>
        </pc:spChg>
        <pc:grpChg chg="add mod">
          <ac:chgData name="Greta Paskočiumaitė" userId="25a08bf39cc8f50b" providerId="LiveId" clId="{7AD996F3-2396-4306-A890-2B2384FE01CB}" dt="2022-05-16T17:08:17.307" v="684"/>
          <ac:grpSpMkLst>
            <pc:docMk/>
            <pc:sldMk cId="2121779328" sldId="280"/>
            <ac:grpSpMk id="5" creationId="{834AF6C2-1977-C471-CAC6-6DDAD8B86052}"/>
          </ac:grpSpMkLst>
        </pc:grpChg>
        <pc:picChg chg="add mod">
          <ac:chgData name="Greta Paskočiumaitė" userId="25a08bf39cc8f50b" providerId="LiveId" clId="{7AD996F3-2396-4306-A890-2B2384FE01CB}" dt="2022-05-16T17:08:17.307" v="684"/>
          <ac:picMkLst>
            <pc:docMk/>
            <pc:sldMk cId="2121779328" sldId="280"/>
            <ac:picMk id="13" creationId="{D29EC38A-A8EA-B452-296E-86355156AE9A}"/>
          </ac:picMkLst>
        </pc:picChg>
        <pc:picChg chg="add mod">
          <ac:chgData name="Greta Paskočiumaitė" userId="25a08bf39cc8f50b" providerId="LiveId" clId="{7AD996F3-2396-4306-A890-2B2384FE01CB}" dt="2022-05-16T17:08:17.307" v="684"/>
          <ac:picMkLst>
            <pc:docMk/>
            <pc:sldMk cId="2121779328" sldId="280"/>
            <ac:picMk id="15" creationId="{44632F9F-00B7-D717-B8EE-7CE4C1DCD303}"/>
          </ac:picMkLst>
        </pc:picChg>
        <pc:picChg chg="add mod">
          <ac:chgData name="Greta Paskočiumaitė" userId="25a08bf39cc8f50b" providerId="LiveId" clId="{7AD996F3-2396-4306-A890-2B2384FE01CB}" dt="2022-05-16T17:08:17.307" v="684"/>
          <ac:picMkLst>
            <pc:docMk/>
            <pc:sldMk cId="2121779328" sldId="280"/>
            <ac:picMk id="16" creationId="{F435F60A-2026-F8FC-DE62-31A8BD291753}"/>
          </ac:picMkLst>
        </pc:picChg>
        <pc:picChg chg="add mod">
          <ac:chgData name="Greta Paskočiumaitė" userId="25a08bf39cc8f50b" providerId="LiveId" clId="{7AD996F3-2396-4306-A890-2B2384FE01CB}" dt="2022-05-16T17:34:53.318" v="1099" actId="14100"/>
          <ac:picMkLst>
            <pc:docMk/>
            <pc:sldMk cId="2121779328" sldId="280"/>
            <ac:picMk id="20" creationId="{02838194-02B9-41C5-C530-A85439B12D10}"/>
          </ac:picMkLst>
        </pc:picChg>
        <pc:cxnChg chg="add mod">
          <ac:chgData name="Greta Paskočiumaitė" userId="25a08bf39cc8f50b" providerId="LiveId" clId="{7AD996F3-2396-4306-A890-2B2384FE01CB}" dt="2022-05-16T17:08:17.307" v="684"/>
          <ac:cxnSpMkLst>
            <pc:docMk/>
            <pc:sldMk cId="2121779328" sldId="280"/>
            <ac:cxnSpMk id="14" creationId="{ED09F5C6-9D2C-D63B-DDE8-5B18A3F47E68}"/>
          </ac:cxnSpMkLst>
        </pc:cxnChg>
      </pc:sldChg>
      <pc:sldChg chg="addSp delSp modSp new mod ord">
        <pc:chgData name="Greta Paskočiumaitė" userId="25a08bf39cc8f50b" providerId="LiveId" clId="{7AD996F3-2396-4306-A890-2B2384FE01CB}" dt="2022-05-20T10:50:01.482" v="7650" actId="20577"/>
        <pc:sldMkLst>
          <pc:docMk/>
          <pc:sldMk cId="3838512869" sldId="281"/>
        </pc:sldMkLst>
        <pc:spChg chg="mod">
          <ac:chgData name="Greta Paskočiumaitė" userId="25a08bf39cc8f50b" providerId="LiveId" clId="{7AD996F3-2396-4306-A890-2B2384FE01CB}" dt="2022-05-20T10:50:01.482" v="7650" actId="20577"/>
          <ac:spMkLst>
            <pc:docMk/>
            <pc:sldMk cId="3838512869" sldId="281"/>
            <ac:spMk id="2" creationId="{AA8B1DDE-322C-1FD0-1B61-3E4BF4A3DFA4}"/>
          </ac:spMkLst>
        </pc:spChg>
        <pc:spChg chg="add del mod">
          <ac:chgData name="Greta Paskočiumaitė" userId="25a08bf39cc8f50b" providerId="LiveId" clId="{7AD996F3-2396-4306-A890-2B2384FE01CB}" dt="2022-05-16T17:24:36.827" v="1000" actId="478"/>
          <ac:spMkLst>
            <pc:docMk/>
            <pc:sldMk cId="3838512869" sldId="281"/>
            <ac:spMk id="3" creationId="{11B51BE6-EB4C-A9E2-27B7-35D7024E1DA2}"/>
          </ac:spMkLst>
        </pc:spChg>
        <pc:spChg chg="add mod">
          <ac:chgData name="Greta Paskočiumaitė" userId="25a08bf39cc8f50b" providerId="LiveId" clId="{7AD996F3-2396-4306-A890-2B2384FE01CB}" dt="2022-05-16T17:08:23.836" v="686"/>
          <ac:spMkLst>
            <pc:docMk/>
            <pc:sldMk cId="3838512869" sldId="281"/>
            <ac:spMk id="4" creationId="{A0AF4F48-7F62-D06C-ACB9-0F32A10D7DAD}"/>
          </ac:spMkLst>
        </pc:spChg>
        <pc:spChg chg="mod">
          <ac:chgData name="Greta Paskočiumaitė" userId="25a08bf39cc8f50b" providerId="LiveId" clId="{7AD996F3-2396-4306-A890-2B2384FE01CB}" dt="2022-05-16T17:08:23.836" v="686"/>
          <ac:spMkLst>
            <pc:docMk/>
            <pc:sldMk cId="3838512869" sldId="281"/>
            <ac:spMk id="6" creationId="{04DEA1CD-973E-330B-3D5C-7AD15758D15F}"/>
          </ac:spMkLst>
        </pc:spChg>
        <pc:spChg chg="mod">
          <ac:chgData name="Greta Paskočiumaitė" userId="25a08bf39cc8f50b" providerId="LiveId" clId="{7AD996F3-2396-4306-A890-2B2384FE01CB}" dt="2022-05-16T17:08:23.836" v="686"/>
          <ac:spMkLst>
            <pc:docMk/>
            <pc:sldMk cId="3838512869" sldId="281"/>
            <ac:spMk id="7" creationId="{018E6848-67B6-BCA8-69EF-99DBB57B455D}"/>
          </ac:spMkLst>
        </pc:spChg>
        <pc:spChg chg="mod">
          <ac:chgData name="Greta Paskočiumaitė" userId="25a08bf39cc8f50b" providerId="LiveId" clId="{7AD996F3-2396-4306-A890-2B2384FE01CB}" dt="2022-05-16T17:08:23.836" v="686"/>
          <ac:spMkLst>
            <pc:docMk/>
            <pc:sldMk cId="3838512869" sldId="281"/>
            <ac:spMk id="8" creationId="{8D8165A0-6F2E-CB97-896B-A726C182076F}"/>
          </ac:spMkLst>
        </pc:spChg>
        <pc:spChg chg="mod">
          <ac:chgData name="Greta Paskočiumaitė" userId="25a08bf39cc8f50b" providerId="LiveId" clId="{7AD996F3-2396-4306-A890-2B2384FE01CB}" dt="2022-05-16T17:08:23.836" v="686"/>
          <ac:spMkLst>
            <pc:docMk/>
            <pc:sldMk cId="3838512869" sldId="281"/>
            <ac:spMk id="9" creationId="{7DF3CB51-C6B7-96B9-CDD1-126497E21B11}"/>
          </ac:spMkLst>
        </pc:spChg>
        <pc:spChg chg="mod">
          <ac:chgData name="Greta Paskočiumaitė" userId="25a08bf39cc8f50b" providerId="LiveId" clId="{7AD996F3-2396-4306-A890-2B2384FE01CB}" dt="2022-05-16T17:08:23.836" v="686"/>
          <ac:spMkLst>
            <pc:docMk/>
            <pc:sldMk cId="3838512869" sldId="281"/>
            <ac:spMk id="10" creationId="{20A49CD8-477F-1A13-ABA1-981F74395962}"/>
          </ac:spMkLst>
        </pc:spChg>
        <pc:spChg chg="mod">
          <ac:chgData name="Greta Paskočiumaitė" userId="25a08bf39cc8f50b" providerId="LiveId" clId="{7AD996F3-2396-4306-A890-2B2384FE01CB}" dt="2022-05-16T17:08:23.836" v="686"/>
          <ac:spMkLst>
            <pc:docMk/>
            <pc:sldMk cId="3838512869" sldId="281"/>
            <ac:spMk id="11" creationId="{341B1B9A-BD56-AA6C-3604-6B9C08A2B5FA}"/>
          </ac:spMkLst>
        </pc:spChg>
        <pc:spChg chg="mod">
          <ac:chgData name="Greta Paskočiumaitė" userId="25a08bf39cc8f50b" providerId="LiveId" clId="{7AD996F3-2396-4306-A890-2B2384FE01CB}" dt="2022-05-16T17:08:23.836" v="686"/>
          <ac:spMkLst>
            <pc:docMk/>
            <pc:sldMk cId="3838512869" sldId="281"/>
            <ac:spMk id="12" creationId="{F3C66098-FCD5-707D-24D5-CC922B0A005E}"/>
          </ac:spMkLst>
        </pc:spChg>
        <pc:spChg chg="add del mod">
          <ac:chgData name="Greta Paskočiumaitė" userId="25a08bf39cc8f50b" providerId="LiveId" clId="{7AD996F3-2396-4306-A890-2B2384FE01CB}" dt="2022-05-16T17:24:52.509" v="1011" actId="478"/>
          <ac:spMkLst>
            <pc:docMk/>
            <pc:sldMk cId="3838512869" sldId="281"/>
            <ac:spMk id="17" creationId="{006C4E9F-394D-68CD-0368-8A5C6875E591}"/>
          </ac:spMkLst>
        </pc:spChg>
        <pc:spChg chg="add mod">
          <ac:chgData name="Greta Paskočiumaitė" userId="25a08bf39cc8f50b" providerId="LiveId" clId="{7AD996F3-2396-4306-A890-2B2384FE01CB}" dt="2022-05-16T17:46:09.614" v="1845"/>
          <ac:spMkLst>
            <pc:docMk/>
            <pc:sldMk cId="3838512869" sldId="281"/>
            <ac:spMk id="21" creationId="{9D5DF988-5EEE-84E6-432A-57C5DE3BE067}"/>
          </ac:spMkLst>
        </pc:spChg>
        <pc:grpChg chg="add mod">
          <ac:chgData name="Greta Paskočiumaitė" userId="25a08bf39cc8f50b" providerId="LiveId" clId="{7AD996F3-2396-4306-A890-2B2384FE01CB}" dt="2022-05-16T17:08:23.836" v="686"/>
          <ac:grpSpMkLst>
            <pc:docMk/>
            <pc:sldMk cId="3838512869" sldId="281"/>
            <ac:grpSpMk id="5" creationId="{DF4FD206-6D01-A6D6-D5AE-21D3692CDF31}"/>
          </ac:grpSpMkLst>
        </pc:grpChg>
        <pc:picChg chg="add mod">
          <ac:chgData name="Greta Paskočiumaitė" userId="25a08bf39cc8f50b" providerId="LiveId" clId="{7AD996F3-2396-4306-A890-2B2384FE01CB}" dt="2022-05-16T17:08:23.836" v="686"/>
          <ac:picMkLst>
            <pc:docMk/>
            <pc:sldMk cId="3838512869" sldId="281"/>
            <ac:picMk id="13" creationId="{7B202DF8-4F9F-2859-F866-4F4A50ECFF1D}"/>
          </ac:picMkLst>
        </pc:picChg>
        <pc:picChg chg="add mod">
          <ac:chgData name="Greta Paskočiumaitė" userId="25a08bf39cc8f50b" providerId="LiveId" clId="{7AD996F3-2396-4306-A890-2B2384FE01CB}" dt="2022-05-16T17:08:23.836" v="686"/>
          <ac:picMkLst>
            <pc:docMk/>
            <pc:sldMk cId="3838512869" sldId="281"/>
            <ac:picMk id="15" creationId="{EC3910F6-92F4-5850-1FD7-696887825F1D}"/>
          </ac:picMkLst>
        </pc:picChg>
        <pc:picChg chg="add mod">
          <ac:chgData name="Greta Paskočiumaitė" userId="25a08bf39cc8f50b" providerId="LiveId" clId="{7AD996F3-2396-4306-A890-2B2384FE01CB}" dt="2022-05-16T17:08:23.836" v="686"/>
          <ac:picMkLst>
            <pc:docMk/>
            <pc:sldMk cId="3838512869" sldId="281"/>
            <ac:picMk id="16" creationId="{EA3A7BFC-72A9-B961-7449-463E1A77F011}"/>
          </ac:picMkLst>
        </pc:picChg>
        <pc:picChg chg="add del mod ord">
          <ac:chgData name="Greta Paskočiumaitė" userId="25a08bf39cc8f50b" providerId="LiveId" clId="{7AD996F3-2396-4306-A890-2B2384FE01CB}" dt="2022-05-16T17:24:20.768" v="996" actId="22"/>
          <ac:picMkLst>
            <pc:docMk/>
            <pc:sldMk cId="3838512869" sldId="281"/>
            <ac:picMk id="19" creationId="{F3428C87-EEDD-0DA6-6847-29B433774A89}"/>
          </ac:picMkLst>
        </pc:picChg>
        <pc:picChg chg="add del mod">
          <ac:chgData name="Greta Paskočiumaitė" userId="25a08bf39cc8f50b" providerId="LiveId" clId="{7AD996F3-2396-4306-A890-2B2384FE01CB}" dt="2022-05-16T17:30:48.582" v="1051" actId="478"/>
          <ac:picMkLst>
            <pc:docMk/>
            <pc:sldMk cId="3838512869" sldId="281"/>
            <ac:picMk id="23" creationId="{2B5C3FB3-49AF-04FD-094E-8F9E9F300C39}"/>
          </ac:picMkLst>
        </pc:picChg>
        <pc:picChg chg="add del mod">
          <ac:chgData name="Greta Paskočiumaitė" userId="25a08bf39cc8f50b" providerId="LiveId" clId="{7AD996F3-2396-4306-A890-2B2384FE01CB}" dt="2022-05-16T17:30:59.471" v="1055" actId="478"/>
          <ac:picMkLst>
            <pc:docMk/>
            <pc:sldMk cId="3838512869" sldId="281"/>
            <ac:picMk id="25" creationId="{A9050219-5D8C-0F5A-458B-0409AE34EA26}"/>
          </ac:picMkLst>
        </pc:picChg>
        <pc:picChg chg="add del mod">
          <ac:chgData name="Greta Paskočiumaitė" userId="25a08bf39cc8f50b" providerId="LiveId" clId="{7AD996F3-2396-4306-A890-2B2384FE01CB}" dt="2022-05-16T17:31:47.471" v="1065" actId="478"/>
          <ac:picMkLst>
            <pc:docMk/>
            <pc:sldMk cId="3838512869" sldId="281"/>
            <ac:picMk id="27" creationId="{EA0A5125-789E-61C5-4918-5CBFCED946AC}"/>
          </ac:picMkLst>
        </pc:picChg>
        <pc:picChg chg="add mod">
          <ac:chgData name="Greta Paskočiumaitė" userId="25a08bf39cc8f50b" providerId="LiveId" clId="{7AD996F3-2396-4306-A890-2B2384FE01CB}" dt="2022-05-16T17:32:33.592" v="1077" actId="1076"/>
          <ac:picMkLst>
            <pc:docMk/>
            <pc:sldMk cId="3838512869" sldId="281"/>
            <ac:picMk id="29" creationId="{32BE49C4-26D4-6149-1D26-439C5975303E}"/>
          </ac:picMkLst>
        </pc:picChg>
        <pc:cxnChg chg="add mod">
          <ac:chgData name="Greta Paskočiumaitė" userId="25a08bf39cc8f50b" providerId="LiveId" clId="{7AD996F3-2396-4306-A890-2B2384FE01CB}" dt="2022-05-16T17:08:23.836" v="686"/>
          <ac:cxnSpMkLst>
            <pc:docMk/>
            <pc:sldMk cId="3838512869" sldId="281"/>
            <ac:cxnSpMk id="14" creationId="{F2A5DFA1-49A1-9F25-C26A-FADC25CF1488}"/>
          </ac:cxnSpMkLst>
        </pc:cxnChg>
      </pc:sldChg>
      <pc:sldChg chg="addSp delSp modSp new mod ord">
        <pc:chgData name="Greta Paskočiumaitė" userId="25a08bf39cc8f50b" providerId="LiveId" clId="{7AD996F3-2396-4306-A890-2B2384FE01CB}" dt="2022-05-16T17:54:30.811" v="2757"/>
        <pc:sldMkLst>
          <pc:docMk/>
          <pc:sldMk cId="794278568" sldId="282"/>
        </pc:sldMkLst>
        <pc:spChg chg="del">
          <ac:chgData name="Greta Paskočiumaitė" userId="25a08bf39cc8f50b" providerId="LiveId" clId="{7AD996F3-2396-4306-A890-2B2384FE01CB}" dt="2022-05-16T17:33:04.386" v="1082" actId="478"/>
          <ac:spMkLst>
            <pc:docMk/>
            <pc:sldMk cId="794278568" sldId="282"/>
            <ac:spMk id="2" creationId="{C94ED731-11AE-8EA6-323B-24B91FD3B90D}"/>
          </ac:spMkLst>
        </pc:spChg>
        <pc:spChg chg="del">
          <ac:chgData name="Greta Paskočiumaitė" userId="25a08bf39cc8f50b" providerId="LiveId" clId="{7AD996F3-2396-4306-A890-2B2384FE01CB}" dt="2022-05-16T17:33:07.233" v="1084" actId="478"/>
          <ac:spMkLst>
            <pc:docMk/>
            <pc:sldMk cId="794278568" sldId="282"/>
            <ac:spMk id="3" creationId="{62A32302-C2FA-9056-480D-5D83286F541E}"/>
          </ac:spMkLst>
        </pc:spChg>
        <pc:spChg chg="add mod">
          <ac:chgData name="Greta Paskočiumaitė" userId="25a08bf39cc8f50b" providerId="LiveId" clId="{7AD996F3-2396-4306-A890-2B2384FE01CB}" dt="2022-05-16T17:08:29.660" v="688"/>
          <ac:spMkLst>
            <pc:docMk/>
            <pc:sldMk cId="794278568" sldId="282"/>
            <ac:spMk id="4" creationId="{5C1E6ABF-44C2-65F8-7334-0E77A5436622}"/>
          </ac:spMkLst>
        </pc:spChg>
        <pc:spChg chg="mod">
          <ac:chgData name="Greta Paskočiumaitė" userId="25a08bf39cc8f50b" providerId="LiveId" clId="{7AD996F3-2396-4306-A890-2B2384FE01CB}" dt="2022-05-16T17:08:29.660" v="688"/>
          <ac:spMkLst>
            <pc:docMk/>
            <pc:sldMk cId="794278568" sldId="282"/>
            <ac:spMk id="6" creationId="{5B8D35E5-D6E7-4EFC-32FE-8A669BE221E7}"/>
          </ac:spMkLst>
        </pc:spChg>
        <pc:spChg chg="mod">
          <ac:chgData name="Greta Paskočiumaitė" userId="25a08bf39cc8f50b" providerId="LiveId" clId="{7AD996F3-2396-4306-A890-2B2384FE01CB}" dt="2022-05-16T17:08:29.660" v="688"/>
          <ac:spMkLst>
            <pc:docMk/>
            <pc:sldMk cId="794278568" sldId="282"/>
            <ac:spMk id="7" creationId="{5CF08F85-854D-3062-B471-21AA93DCF547}"/>
          </ac:spMkLst>
        </pc:spChg>
        <pc:spChg chg="mod">
          <ac:chgData name="Greta Paskočiumaitė" userId="25a08bf39cc8f50b" providerId="LiveId" clId="{7AD996F3-2396-4306-A890-2B2384FE01CB}" dt="2022-05-16T17:08:29.660" v="688"/>
          <ac:spMkLst>
            <pc:docMk/>
            <pc:sldMk cId="794278568" sldId="282"/>
            <ac:spMk id="8" creationId="{93B6EF74-7358-8DDE-325C-061F1B040737}"/>
          </ac:spMkLst>
        </pc:spChg>
        <pc:spChg chg="mod">
          <ac:chgData name="Greta Paskočiumaitė" userId="25a08bf39cc8f50b" providerId="LiveId" clId="{7AD996F3-2396-4306-A890-2B2384FE01CB}" dt="2022-05-16T17:08:29.660" v="688"/>
          <ac:spMkLst>
            <pc:docMk/>
            <pc:sldMk cId="794278568" sldId="282"/>
            <ac:spMk id="9" creationId="{12A27D03-4B1C-DE4B-399F-1EBFE4767E4E}"/>
          </ac:spMkLst>
        </pc:spChg>
        <pc:spChg chg="mod">
          <ac:chgData name="Greta Paskočiumaitė" userId="25a08bf39cc8f50b" providerId="LiveId" clId="{7AD996F3-2396-4306-A890-2B2384FE01CB}" dt="2022-05-16T17:08:29.660" v="688"/>
          <ac:spMkLst>
            <pc:docMk/>
            <pc:sldMk cId="794278568" sldId="282"/>
            <ac:spMk id="10" creationId="{F7BE07C5-806E-D905-AEA2-AFFA9158D271}"/>
          </ac:spMkLst>
        </pc:spChg>
        <pc:spChg chg="mod">
          <ac:chgData name="Greta Paskočiumaitė" userId="25a08bf39cc8f50b" providerId="LiveId" clId="{7AD996F3-2396-4306-A890-2B2384FE01CB}" dt="2022-05-16T17:08:29.660" v="688"/>
          <ac:spMkLst>
            <pc:docMk/>
            <pc:sldMk cId="794278568" sldId="282"/>
            <ac:spMk id="11" creationId="{C7C7F2FC-74FD-6F48-F6BB-38D3825B9BEA}"/>
          </ac:spMkLst>
        </pc:spChg>
        <pc:spChg chg="mod">
          <ac:chgData name="Greta Paskočiumaitė" userId="25a08bf39cc8f50b" providerId="LiveId" clId="{7AD996F3-2396-4306-A890-2B2384FE01CB}" dt="2022-05-16T17:08:29.660" v="688"/>
          <ac:spMkLst>
            <pc:docMk/>
            <pc:sldMk cId="794278568" sldId="282"/>
            <ac:spMk id="12" creationId="{5145CC94-78D1-9043-5FF6-6A6908C7CF2B}"/>
          </ac:spMkLst>
        </pc:spChg>
        <pc:spChg chg="add del mod">
          <ac:chgData name="Greta Paskočiumaitė" userId="25a08bf39cc8f50b" providerId="LiveId" clId="{7AD996F3-2396-4306-A890-2B2384FE01CB}" dt="2022-05-16T17:33:05.862" v="1083" actId="478"/>
          <ac:spMkLst>
            <pc:docMk/>
            <pc:sldMk cId="794278568" sldId="282"/>
            <ac:spMk id="17" creationId="{CFEA7043-8DA3-A71C-0503-FAA57782B20B}"/>
          </ac:spMkLst>
        </pc:spChg>
        <pc:spChg chg="add mod">
          <ac:chgData name="Greta Paskočiumaitė" userId="25a08bf39cc8f50b" providerId="LiveId" clId="{7AD996F3-2396-4306-A890-2B2384FE01CB}" dt="2022-05-16T17:54:30.811" v="2757"/>
          <ac:spMkLst>
            <pc:docMk/>
            <pc:sldMk cId="794278568" sldId="282"/>
            <ac:spMk id="18" creationId="{38AEA84F-0D6B-943B-5D94-98E1A2E10485}"/>
          </ac:spMkLst>
        </pc:spChg>
        <pc:grpChg chg="add mod">
          <ac:chgData name="Greta Paskočiumaitė" userId="25a08bf39cc8f50b" providerId="LiveId" clId="{7AD996F3-2396-4306-A890-2B2384FE01CB}" dt="2022-05-16T17:08:29.660" v="688"/>
          <ac:grpSpMkLst>
            <pc:docMk/>
            <pc:sldMk cId="794278568" sldId="282"/>
            <ac:grpSpMk id="5" creationId="{C7F43493-C833-AD8D-9066-3A130014B415}"/>
          </ac:grpSpMkLst>
        </pc:grpChg>
        <pc:picChg chg="add mod">
          <ac:chgData name="Greta Paskočiumaitė" userId="25a08bf39cc8f50b" providerId="LiveId" clId="{7AD996F3-2396-4306-A890-2B2384FE01CB}" dt="2022-05-16T17:08:29.660" v="688"/>
          <ac:picMkLst>
            <pc:docMk/>
            <pc:sldMk cId="794278568" sldId="282"/>
            <ac:picMk id="13" creationId="{20F8DD18-F00C-7553-D6AB-22982869574E}"/>
          </ac:picMkLst>
        </pc:picChg>
        <pc:picChg chg="add mod">
          <ac:chgData name="Greta Paskočiumaitė" userId="25a08bf39cc8f50b" providerId="LiveId" clId="{7AD996F3-2396-4306-A890-2B2384FE01CB}" dt="2022-05-16T17:08:29.660" v="688"/>
          <ac:picMkLst>
            <pc:docMk/>
            <pc:sldMk cId="794278568" sldId="282"/>
            <ac:picMk id="15" creationId="{29B1D443-3DD7-6B6C-6CAF-B22709EB5BD2}"/>
          </ac:picMkLst>
        </pc:picChg>
        <pc:picChg chg="add mod">
          <ac:chgData name="Greta Paskočiumaitė" userId="25a08bf39cc8f50b" providerId="LiveId" clId="{7AD996F3-2396-4306-A890-2B2384FE01CB}" dt="2022-05-16T17:08:29.660" v="688"/>
          <ac:picMkLst>
            <pc:docMk/>
            <pc:sldMk cId="794278568" sldId="282"/>
            <ac:picMk id="16" creationId="{913EB5D7-BADA-FCBF-9041-3E59EB021182}"/>
          </ac:picMkLst>
        </pc:picChg>
        <pc:picChg chg="add mod">
          <ac:chgData name="Greta Paskočiumaitė" userId="25a08bf39cc8f50b" providerId="LiveId" clId="{7AD996F3-2396-4306-A890-2B2384FE01CB}" dt="2022-05-16T17:41:24.802" v="1107" actId="14100"/>
          <ac:picMkLst>
            <pc:docMk/>
            <pc:sldMk cId="794278568" sldId="282"/>
            <ac:picMk id="20" creationId="{0B05B967-12CC-6385-D770-93504B3BE996}"/>
          </ac:picMkLst>
        </pc:picChg>
        <pc:cxnChg chg="add mod">
          <ac:chgData name="Greta Paskočiumaitė" userId="25a08bf39cc8f50b" providerId="LiveId" clId="{7AD996F3-2396-4306-A890-2B2384FE01CB}" dt="2022-05-16T17:08:29.660" v="688"/>
          <ac:cxnSpMkLst>
            <pc:docMk/>
            <pc:sldMk cId="794278568" sldId="282"/>
            <ac:cxnSpMk id="14" creationId="{94EFD534-16BA-07AD-C890-15C419DFE5AF}"/>
          </ac:cxnSpMkLst>
        </pc:cxnChg>
      </pc:sldChg>
      <pc:sldChg chg="addSp delSp modSp new mod ord">
        <pc:chgData name="Greta Paskočiumaitė" userId="25a08bf39cc8f50b" providerId="LiveId" clId="{7AD996F3-2396-4306-A890-2B2384FE01CB}" dt="2022-05-16T19:07:10.087" v="3043" actId="20577"/>
        <pc:sldMkLst>
          <pc:docMk/>
          <pc:sldMk cId="4027144844" sldId="283"/>
        </pc:sldMkLst>
        <pc:spChg chg="del">
          <ac:chgData name="Greta Paskočiumaitė" userId="25a08bf39cc8f50b" providerId="LiveId" clId="{7AD996F3-2396-4306-A890-2B2384FE01CB}" dt="2022-05-16T17:57:26.116" v="2801" actId="478"/>
          <ac:spMkLst>
            <pc:docMk/>
            <pc:sldMk cId="4027144844" sldId="283"/>
            <ac:spMk id="3" creationId="{F8E187EB-31A4-0A09-4FCC-03DF9CF8BCE7}"/>
          </ac:spMkLst>
        </pc:spChg>
        <pc:spChg chg="add mod">
          <ac:chgData name="Greta Paskočiumaitė" userId="25a08bf39cc8f50b" providerId="LiveId" clId="{7AD996F3-2396-4306-A890-2B2384FE01CB}" dt="2022-05-16T17:08:35.163" v="690"/>
          <ac:spMkLst>
            <pc:docMk/>
            <pc:sldMk cId="4027144844" sldId="283"/>
            <ac:spMk id="4" creationId="{B6D8205B-8A2F-E989-8FF2-83E223A68A6D}"/>
          </ac:spMkLst>
        </pc:spChg>
        <pc:spChg chg="mod">
          <ac:chgData name="Greta Paskočiumaitė" userId="25a08bf39cc8f50b" providerId="LiveId" clId="{7AD996F3-2396-4306-A890-2B2384FE01CB}" dt="2022-05-16T17:08:35.163" v="690"/>
          <ac:spMkLst>
            <pc:docMk/>
            <pc:sldMk cId="4027144844" sldId="283"/>
            <ac:spMk id="6" creationId="{AD17806F-3E97-C19F-7690-55A21FF24B75}"/>
          </ac:spMkLst>
        </pc:spChg>
        <pc:spChg chg="mod">
          <ac:chgData name="Greta Paskočiumaitė" userId="25a08bf39cc8f50b" providerId="LiveId" clId="{7AD996F3-2396-4306-A890-2B2384FE01CB}" dt="2022-05-16T17:08:35.163" v="690"/>
          <ac:spMkLst>
            <pc:docMk/>
            <pc:sldMk cId="4027144844" sldId="283"/>
            <ac:spMk id="7" creationId="{1CD73C0C-FB90-4D94-FA98-049376052988}"/>
          </ac:spMkLst>
        </pc:spChg>
        <pc:spChg chg="mod">
          <ac:chgData name="Greta Paskočiumaitė" userId="25a08bf39cc8f50b" providerId="LiveId" clId="{7AD996F3-2396-4306-A890-2B2384FE01CB}" dt="2022-05-16T17:08:35.163" v="690"/>
          <ac:spMkLst>
            <pc:docMk/>
            <pc:sldMk cId="4027144844" sldId="283"/>
            <ac:spMk id="8" creationId="{DB63D972-7390-3611-FD60-2C8862EA9B5A}"/>
          </ac:spMkLst>
        </pc:spChg>
        <pc:spChg chg="mod">
          <ac:chgData name="Greta Paskočiumaitė" userId="25a08bf39cc8f50b" providerId="LiveId" clId="{7AD996F3-2396-4306-A890-2B2384FE01CB}" dt="2022-05-16T17:08:35.163" v="690"/>
          <ac:spMkLst>
            <pc:docMk/>
            <pc:sldMk cId="4027144844" sldId="283"/>
            <ac:spMk id="9" creationId="{46645A2D-64AF-6175-8CAE-D7C5C3D3F58B}"/>
          </ac:spMkLst>
        </pc:spChg>
        <pc:spChg chg="mod">
          <ac:chgData name="Greta Paskočiumaitė" userId="25a08bf39cc8f50b" providerId="LiveId" clId="{7AD996F3-2396-4306-A890-2B2384FE01CB}" dt="2022-05-16T17:08:35.163" v="690"/>
          <ac:spMkLst>
            <pc:docMk/>
            <pc:sldMk cId="4027144844" sldId="283"/>
            <ac:spMk id="10" creationId="{5E2F3470-06D6-D014-1A06-8CCE9640BB8C}"/>
          </ac:spMkLst>
        </pc:spChg>
        <pc:spChg chg="mod">
          <ac:chgData name="Greta Paskočiumaitė" userId="25a08bf39cc8f50b" providerId="LiveId" clId="{7AD996F3-2396-4306-A890-2B2384FE01CB}" dt="2022-05-16T17:08:35.163" v="690"/>
          <ac:spMkLst>
            <pc:docMk/>
            <pc:sldMk cId="4027144844" sldId="283"/>
            <ac:spMk id="11" creationId="{D6C1B956-B2A2-B5CB-CA10-4143FEAF1636}"/>
          </ac:spMkLst>
        </pc:spChg>
        <pc:spChg chg="mod">
          <ac:chgData name="Greta Paskočiumaitė" userId="25a08bf39cc8f50b" providerId="LiveId" clId="{7AD996F3-2396-4306-A890-2B2384FE01CB}" dt="2022-05-16T17:08:35.163" v="690"/>
          <ac:spMkLst>
            <pc:docMk/>
            <pc:sldMk cId="4027144844" sldId="283"/>
            <ac:spMk id="12" creationId="{55C663A4-AB6D-D29D-51FB-DF78C58E35EC}"/>
          </ac:spMkLst>
        </pc:spChg>
        <pc:spChg chg="add mod">
          <ac:chgData name="Greta Paskočiumaitė" userId="25a08bf39cc8f50b" providerId="LiveId" clId="{7AD996F3-2396-4306-A890-2B2384FE01CB}" dt="2022-05-16T17:57:07.611" v="2778" actId="207"/>
          <ac:spMkLst>
            <pc:docMk/>
            <pc:sldMk cId="4027144844" sldId="283"/>
            <ac:spMk id="17" creationId="{D7E58A41-E17A-814A-8E90-3AEA701AF051}"/>
          </ac:spMkLst>
        </pc:spChg>
        <pc:spChg chg="add mod">
          <ac:chgData name="Greta Paskočiumaitė" userId="25a08bf39cc8f50b" providerId="LiveId" clId="{7AD996F3-2396-4306-A890-2B2384FE01CB}" dt="2022-05-16T17:08:55.431" v="698"/>
          <ac:spMkLst>
            <pc:docMk/>
            <pc:sldMk cId="4027144844" sldId="283"/>
            <ac:spMk id="18" creationId="{3401708F-80F1-F212-973D-789D912933F1}"/>
          </ac:spMkLst>
        </pc:spChg>
        <pc:spChg chg="mod">
          <ac:chgData name="Greta Paskočiumaitė" userId="25a08bf39cc8f50b" providerId="LiveId" clId="{7AD996F3-2396-4306-A890-2B2384FE01CB}" dt="2022-05-16T17:08:55.431" v="698"/>
          <ac:spMkLst>
            <pc:docMk/>
            <pc:sldMk cId="4027144844" sldId="283"/>
            <ac:spMk id="20" creationId="{45D1D361-5907-3A8A-02AA-EB37CD3C0B31}"/>
          </ac:spMkLst>
        </pc:spChg>
        <pc:spChg chg="mod">
          <ac:chgData name="Greta Paskočiumaitė" userId="25a08bf39cc8f50b" providerId="LiveId" clId="{7AD996F3-2396-4306-A890-2B2384FE01CB}" dt="2022-05-16T17:08:55.431" v="698"/>
          <ac:spMkLst>
            <pc:docMk/>
            <pc:sldMk cId="4027144844" sldId="283"/>
            <ac:spMk id="21" creationId="{2B2995A3-49B6-EC83-546D-EA2278D4BCCC}"/>
          </ac:spMkLst>
        </pc:spChg>
        <pc:spChg chg="mod">
          <ac:chgData name="Greta Paskočiumaitė" userId="25a08bf39cc8f50b" providerId="LiveId" clId="{7AD996F3-2396-4306-A890-2B2384FE01CB}" dt="2022-05-16T17:08:55.431" v="698"/>
          <ac:spMkLst>
            <pc:docMk/>
            <pc:sldMk cId="4027144844" sldId="283"/>
            <ac:spMk id="22" creationId="{80212549-59D0-87C3-5B7D-026098C716E3}"/>
          </ac:spMkLst>
        </pc:spChg>
        <pc:spChg chg="mod">
          <ac:chgData name="Greta Paskočiumaitė" userId="25a08bf39cc8f50b" providerId="LiveId" clId="{7AD996F3-2396-4306-A890-2B2384FE01CB}" dt="2022-05-16T17:08:55.431" v="698"/>
          <ac:spMkLst>
            <pc:docMk/>
            <pc:sldMk cId="4027144844" sldId="283"/>
            <ac:spMk id="23" creationId="{E7E2F70C-6FD9-0568-30E8-3AC5476D31BB}"/>
          </ac:spMkLst>
        </pc:spChg>
        <pc:spChg chg="mod">
          <ac:chgData name="Greta Paskočiumaitė" userId="25a08bf39cc8f50b" providerId="LiveId" clId="{7AD996F3-2396-4306-A890-2B2384FE01CB}" dt="2022-05-16T17:08:55.431" v="698"/>
          <ac:spMkLst>
            <pc:docMk/>
            <pc:sldMk cId="4027144844" sldId="283"/>
            <ac:spMk id="24" creationId="{B5D6A5B4-8C29-6B77-6132-C4BA16CA3BDD}"/>
          </ac:spMkLst>
        </pc:spChg>
        <pc:spChg chg="mod">
          <ac:chgData name="Greta Paskočiumaitė" userId="25a08bf39cc8f50b" providerId="LiveId" clId="{7AD996F3-2396-4306-A890-2B2384FE01CB}" dt="2022-05-16T17:08:55.431" v="698"/>
          <ac:spMkLst>
            <pc:docMk/>
            <pc:sldMk cId="4027144844" sldId="283"/>
            <ac:spMk id="25" creationId="{ABE19A36-DCF6-E138-0F2D-1F6652A7CA8E}"/>
          </ac:spMkLst>
        </pc:spChg>
        <pc:spChg chg="mod">
          <ac:chgData name="Greta Paskočiumaitė" userId="25a08bf39cc8f50b" providerId="LiveId" clId="{7AD996F3-2396-4306-A890-2B2384FE01CB}" dt="2022-05-16T17:08:55.431" v="698"/>
          <ac:spMkLst>
            <pc:docMk/>
            <pc:sldMk cId="4027144844" sldId="283"/>
            <ac:spMk id="26" creationId="{DC350B67-C6C3-AE89-81BB-96C9D079A2BF}"/>
          </ac:spMkLst>
        </pc:spChg>
        <pc:spChg chg="add mod">
          <ac:chgData name="Greta Paskočiumaitė" userId="25a08bf39cc8f50b" providerId="LiveId" clId="{7AD996F3-2396-4306-A890-2B2384FE01CB}" dt="2022-05-16T19:07:10.087" v="3043" actId="20577"/>
          <ac:spMkLst>
            <pc:docMk/>
            <pc:sldMk cId="4027144844" sldId="283"/>
            <ac:spMk id="31" creationId="{D09634DE-BD43-46CB-C23A-3F5FED68E87A}"/>
          </ac:spMkLst>
        </pc:spChg>
        <pc:spChg chg="add del mod">
          <ac:chgData name="Greta Paskočiumaitė" userId="25a08bf39cc8f50b" providerId="LiveId" clId="{7AD996F3-2396-4306-A890-2B2384FE01CB}" dt="2022-05-16T18:13:38.037" v="2829"/>
          <ac:spMkLst>
            <pc:docMk/>
            <pc:sldMk cId="4027144844" sldId="283"/>
            <ac:spMk id="32" creationId="{FBEB2EDD-32C4-C630-DA6E-74C52CA24CF6}"/>
          </ac:spMkLst>
        </pc:spChg>
        <pc:spChg chg="add mod">
          <ac:chgData name="Greta Paskočiumaitė" userId="25a08bf39cc8f50b" providerId="LiveId" clId="{7AD996F3-2396-4306-A890-2B2384FE01CB}" dt="2022-05-16T18:14:47.203" v="2881" actId="2711"/>
          <ac:spMkLst>
            <pc:docMk/>
            <pc:sldMk cId="4027144844" sldId="283"/>
            <ac:spMk id="37" creationId="{48B9147A-73B9-CA77-CD8D-A47E25906E9D}"/>
          </ac:spMkLst>
        </pc:spChg>
        <pc:spChg chg="add mod">
          <ac:chgData name="Greta Paskočiumaitė" userId="25a08bf39cc8f50b" providerId="LiveId" clId="{7AD996F3-2396-4306-A890-2B2384FE01CB}" dt="2022-05-16T18:15:11.415" v="2887" actId="1076"/>
          <ac:spMkLst>
            <pc:docMk/>
            <pc:sldMk cId="4027144844" sldId="283"/>
            <ac:spMk id="38" creationId="{FFE23239-B318-E446-F894-58594193E02D}"/>
          </ac:spMkLst>
        </pc:spChg>
        <pc:grpChg chg="add mod">
          <ac:chgData name="Greta Paskočiumaitė" userId="25a08bf39cc8f50b" providerId="LiveId" clId="{7AD996F3-2396-4306-A890-2B2384FE01CB}" dt="2022-05-16T17:08:35.163" v="690"/>
          <ac:grpSpMkLst>
            <pc:docMk/>
            <pc:sldMk cId="4027144844" sldId="283"/>
            <ac:grpSpMk id="5" creationId="{FA4985F9-C8BF-AC76-EE6A-A02A3C837D91}"/>
          </ac:grpSpMkLst>
        </pc:grpChg>
        <pc:grpChg chg="add mod">
          <ac:chgData name="Greta Paskočiumaitė" userId="25a08bf39cc8f50b" providerId="LiveId" clId="{7AD996F3-2396-4306-A890-2B2384FE01CB}" dt="2022-05-16T17:08:55.431" v="698"/>
          <ac:grpSpMkLst>
            <pc:docMk/>
            <pc:sldMk cId="4027144844" sldId="283"/>
            <ac:grpSpMk id="19" creationId="{8BA5D27D-8EB2-5D04-F18A-D45E44A37433}"/>
          </ac:grpSpMkLst>
        </pc:grpChg>
        <pc:picChg chg="add mod">
          <ac:chgData name="Greta Paskočiumaitė" userId="25a08bf39cc8f50b" providerId="LiveId" clId="{7AD996F3-2396-4306-A890-2B2384FE01CB}" dt="2022-05-16T17:08:35.163" v="690"/>
          <ac:picMkLst>
            <pc:docMk/>
            <pc:sldMk cId="4027144844" sldId="283"/>
            <ac:picMk id="13" creationId="{03730FA4-4934-6199-5E98-8684BF06E3DC}"/>
          </ac:picMkLst>
        </pc:picChg>
        <pc:picChg chg="add mod">
          <ac:chgData name="Greta Paskočiumaitė" userId="25a08bf39cc8f50b" providerId="LiveId" clId="{7AD996F3-2396-4306-A890-2B2384FE01CB}" dt="2022-05-16T17:08:35.163" v="690"/>
          <ac:picMkLst>
            <pc:docMk/>
            <pc:sldMk cId="4027144844" sldId="283"/>
            <ac:picMk id="15" creationId="{47CB8123-4F06-3973-E066-C0FCE6744C19}"/>
          </ac:picMkLst>
        </pc:picChg>
        <pc:picChg chg="add mod">
          <ac:chgData name="Greta Paskočiumaitė" userId="25a08bf39cc8f50b" providerId="LiveId" clId="{7AD996F3-2396-4306-A890-2B2384FE01CB}" dt="2022-05-16T17:08:35.163" v="690"/>
          <ac:picMkLst>
            <pc:docMk/>
            <pc:sldMk cId="4027144844" sldId="283"/>
            <ac:picMk id="16" creationId="{58024A64-886C-C535-E022-1D87F8D0A989}"/>
          </ac:picMkLst>
        </pc:picChg>
        <pc:picChg chg="add mod">
          <ac:chgData name="Greta Paskočiumaitė" userId="25a08bf39cc8f50b" providerId="LiveId" clId="{7AD996F3-2396-4306-A890-2B2384FE01CB}" dt="2022-05-16T17:08:55.431" v="698"/>
          <ac:picMkLst>
            <pc:docMk/>
            <pc:sldMk cId="4027144844" sldId="283"/>
            <ac:picMk id="27" creationId="{47D1EA7C-3AC7-8E50-534B-706D5BF1E020}"/>
          </ac:picMkLst>
        </pc:picChg>
        <pc:picChg chg="add mod">
          <ac:chgData name="Greta Paskočiumaitė" userId="25a08bf39cc8f50b" providerId="LiveId" clId="{7AD996F3-2396-4306-A890-2B2384FE01CB}" dt="2022-05-16T17:08:55.431" v="698"/>
          <ac:picMkLst>
            <pc:docMk/>
            <pc:sldMk cId="4027144844" sldId="283"/>
            <ac:picMk id="29" creationId="{2CCAC987-6B77-2E33-0A26-6A32501C84DD}"/>
          </ac:picMkLst>
        </pc:picChg>
        <pc:picChg chg="add mod">
          <ac:chgData name="Greta Paskočiumaitė" userId="25a08bf39cc8f50b" providerId="LiveId" clId="{7AD996F3-2396-4306-A890-2B2384FE01CB}" dt="2022-05-16T17:08:55.431" v="698"/>
          <ac:picMkLst>
            <pc:docMk/>
            <pc:sldMk cId="4027144844" sldId="283"/>
            <ac:picMk id="30" creationId="{C1ED1FDB-0DA2-7666-4AF5-B828573D4372}"/>
          </ac:picMkLst>
        </pc:picChg>
        <pc:picChg chg="add del mod">
          <ac:chgData name="Greta Paskočiumaitė" userId="25a08bf39cc8f50b" providerId="LiveId" clId="{7AD996F3-2396-4306-A890-2B2384FE01CB}" dt="2022-05-16T18:14:18.142" v="2831" actId="478"/>
          <ac:picMkLst>
            <pc:docMk/>
            <pc:sldMk cId="4027144844" sldId="283"/>
            <ac:picMk id="34" creationId="{2A190F7A-6EEA-4469-33A8-ED39076E8D73}"/>
          </ac:picMkLst>
        </pc:picChg>
        <pc:picChg chg="add mod">
          <ac:chgData name="Greta Paskočiumaitė" userId="25a08bf39cc8f50b" providerId="LiveId" clId="{7AD996F3-2396-4306-A890-2B2384FE01CB}" dt="2022-05-16T18:14:26.782" v="2837" actId="1076"/>
          <ac:picMkLst>
            <pc:docMk/>
            <pc:sldMk cId="4027144844" sldId="283"/>
            <ac:picMk id="36" creationId="{DD421CB8-0CBA-7E9B-442C-15EE8458F90A}"/>
          </ac:picMkLst>
        </pc:picChg>
        <pc:cxnChg chg="add mod">
          <ac:chgData name="Greta Paskočiumaitė" userId="25a08bf39cc8f50b" providerId="LiveId" clId="{7AD996F3-2396-4306-A890-2B2384FE01CB}" dt="2022-05-16T17:08:35.163" v="690"/>
          <ac:cxnSpMkLst>
            <pc:docMk/>
            <pc:sldMk cId="4027144844" sldId="283"/>
            <ac:cxnSpMk id="14" creationId="{B12E5DBE-46EB-739F-07BE-F9D8318578A4}"/>
          </ac:cxnSpMkLst>
        </pc:cxnChg>
        <pc:cxnChg chg="add mod">
          <ac:chgData name="Greta Paskočiumaitė" userId="25a08bf39cc8f50b" providerId="LiveId" clId="{7AD996F3-2396-4306-A890-2B2384FE01CB}" dt="2022-05-16T17:08:55.431" v="698"/>
          <ac:cxnSpMkLst>
            <pc:docMk/>
            <pc:sldMk cId="4027144844" sldId="283"/>
            <ac:cxnSpMk id="28" creationId="{D0416AEF-7385-8811-40B1-D762ECE4D3B1}"/>
          </ac:cxnSpMkLst>
        </pc:cxnChg>
      </pc:sldChg>
      <pc:sldChg chg="addSp delSp modSp new mod">
        <pc:chgData name="Greta Paskočiumaitė" userId="25a08bf39cc8f50b" providerId="LiveId" clId="{7AD996F3-2396-4306-A890-2B2384FE01CB}" dt="2022-05-16T19:06:25.079" v="3008" actId="1076"/>
        <pc:sldMkLst>
          <pc:docMk/>
          <pc:sldMk cId="856910862" sldId="284"/>
        </pc:sldMkLst>
        <pc:spChg chg="del mod">
          <ac:chgData name="Greta Paskočiumaitė" userId="25a08bf39cc8f50b" providerId="LiveId" clId="{7AD996F3-2396-4306-A890-2B2384FE01CB}" dt="2022-05-16T18:22:02.419" v="2893" actId="478"/>
          <ac:spMkLst>
            <pc:docMk/>
            <pc:sldMk cId="856910862" sldId="284"/>
            <ac:spMk id="3" creationId="{8591BBC9-A5D5-1E67-B399-1EDC101D6B31}"/>
          </ac:spMkLst>
        </pc:spChg>
        <pc:spChg chg="add mod">
          <ac:chgData name="Greta Paskočiumaitė" userId="25a08bf39cc8f50b" providerId="LiveId" clId="{7AD996F3-2396-4306-A890-2B2384FE01CB}" dt="2022-05-16T17:08:39.865" v="692"/>
          <ac:spMkLst>
            <pc:docMk/>
            <pc:sldMk cId="856910862" sldId="284"/>
            <ac:spMk id="4" creationId="{E1CA5726-EDF0-547B-A4FC-EA505B712165}"/>
          </ac:spMkLst>
        </pc:spChg>
        <pc:spChg chg="mod">
          <ac:chgData name="Greta Paskočiumaitė" userId="25a08bf39cc8f50b" providerId="LiveId" clId="{7AD996F3-2396-4306-A890-2B2384FE01CB}" dt="2022-05-16T17:08:39.865" v="692"/>
          <ac:spMkLst>
            <pc:docMk/>
            <pc:sldMk cId="856910862" sldId="284"/>
            <ac:spMk id="6" creationId="{5F89C966-6470-1D1F-AE34-140641276AD6}"/>
          </ac:spMkLst>
        </pc:spChg>
        <pc:spChg chg="mod">
          <ac:chgData name="Greta Paskočiumaitė" userId="25a08bf39cc8f50b" providerId="LiveId" clId="{7AD996F3-2396-4306-A890-2B2384FE01CB}" dt="2022-05-16T17:08:39.865" v="692"/>
          <ac:spMkLst>
            <pc:docMk/>
            <pc:sldMk cId="856910862" sldId="284"/>
            <ac:spMk id="7" creationId="{0A149FC9-EA74-BCA8-2E0F-9885294016EF}"/>
          </ac:spMkLst>
        </pc:spChg>
        <pc:spChg chg="mod">
          <ac:chgData name="Greta Paskočiumaitė" userId="25a08bf39cc8f50b" providerId="LiveId" clId="{7AD996F3-2396-4306-A890-2B2384FE01CB}" dt="2022-05-16T17:08:39.865" v="692"/>
          <ac:spMkLst>
            <pc:docMk/>
            <pc:sldMk cId="856910862" sldId="284"/>
            <ac:spMk id="8" creationId="{A09D60DD-94DC-5C5D-D14F-A9DDEF3EA547}"/>
          </ac:spMkLst>
        </pc:spChg>
        <pc:spChg chg="mod">
          <ac:chgData name="Greta Paskočiumaitė" userId="25a08bf39cc8f50b" providerId="LiveId" clId="{7AD996F3-2396-4306-A890-2B2384FE01CB}" dt="2022-05-16T17:08:39.865" v="692"/>
          <ac:spMkLst>
            <pc:docMk/>
            <pc:sldMk cId="856910862" sldId="284"/>
            <ac:spMk id="9" creationId="{FCE6DE05-8748-263A-E8A4-DEEF3DB5AF43}"/>
          </ac:spMkLst>
        </pc:spChg>
        <pc:spChg chg="mod">
          <ac:chgData name="Greta Paskočiumaitė" userId="25a08bf39cc8f50b" providerId="LiveId" clId="{7AD996F3-2396-4306-A890-2B2384FE01CB}" dt="2022-05-16T17:08:39.865" v="692"/>
          <ac:spMkLst>
            <pc:docMk/>
            <pc:sldMk cId="856910862" sldId="284"/>
            <ac:spMk id="10" creationId="{C2CC84E1-54B5-31C4-16BC-189A668EA9E0}"/>
          </ac:spMkLst>
        </pc:spChg>
        <pc:spChg chg="mod">
          <ac:chgData name="Greta Paskočiumaitė" userId="25a08bf39cc8f50b" providerId="LiveId" clId="{7AD996F3-2396-4306-A890-2B2384FE01CB}" dt="2022-05-16T17:08:39.865" v="692"/>
          <ac:spMkLst>
            <pc:docMk/>
            <pc:sldMk cId="856910862" sldId="284"/>
            <ac:spMk id="11" creationId="{0AE2E7D7-9C50-403E-3CAD-6C442CE28E16}"/>
          </ac:spMkLst>
        </pc:spChg>
        <pc:spChg chg="mod">
          <ac:chgData name="Greta Paskočiumaitė" userId="25a08bf39cc8f50b" providerId="LiveId" clId="{7AD996F3-2396-4306-A890-2B2384FE01CB}" dt="2022-05-16T17:08:39.865" v="692"/>
          <ac:spMkLst>
            <pc:docMk/>
            <pc:sldMk cId="856910862" sldId="284"/>
            <ac:spMk id="12" creationId="{5FB45582-1E8C-C0B0-5421-E73F00FAF590}"/>
          </ac:spMkLst>
        </pc:spChg>
        <pc:spChg chg="add mod">
          <ac:chgData name="Greta Paskočiumaitė" userId="25a08bf39cc8f50b" providerId="LiveId" clId="{7AD996F3-2396-4306-A890-2B2384FE01CB}" dt="2022-05-16T18:22:38.784" v="2943" actId="1076"/>
          <ac:spMkLst>
            <pc:docMk/>
            <pc:sldMk cId="856910862" sldId="284"/>
            <ac:spMk id="17" creationId="{14F5912F-615E-8949-620C-3E65EE872D71}"/>
          </ac:spMkLst>
        </pc:spChg>
        <pc:spChg chg="add mod">
          <ac:chgData name="Greta Paskočiumaitė" userId="25a08bf39cc8f50b" providerId="LiveId" clId="{7AD996F3-2396-4306-A890-2B2384FE01CB}" dt="2022-05-16T19:06:13.039" v="3003" actId="14100"/>
          <ac:spMkLst>
            <pc:docMk/>
            <pc:sldMk cId="856910862" sldId="284"/>
            <ac:spMk id="19" creationId="{591BCEB5-24BA-1F1B-2E67-01C6809AFD51}"/>
          </ac:spMkLst>
        </pc:spChg>
        <pc:grpChg chg="add mod">
          <ac:chgData name="Greta Paskočiumaitė" userId="25a08bf39cc8f50b" providerId="LiveId" clId="{7AD996F3-2396-4306-A890-2B2384FE01CB}" dt="2022-05-16T17:08:39.865" v="692"/>
          <ac:grpSpMkLst>
            <pc:docMk/>
            <pc:sldMk cId="856910862" sldId="284"/>
            <ac:grpSpMk id="5" creationId="{F5EFE2AB-D3F2-9900-ABDC-5A91BC7F916F}"/>
          </ac:grpSpMkLst>
        </pc:grpChg>
        <pc:picChg chg="add mod">
          <ac:chgData name="Greta Paskočiumaitė" userId="25a08bf39cc8f50b" providerId="LiveId" clId="{7AD996F3-2396-4306-A890-2B2384FE01CB}" dt="2022-05-16T17:08:39.865" v="692"/>
          <ac:picMkLst>
            <pc:docMk/>
            <pc:sldMk cId="856910862" sldId="284"/>
            <ac:picMk id="13" creationId="{E97FD3A7-3196-C2CA-C715-E809DB0C15C9}"/>
          </ac:picMkLst>
        </pc:picChg>
        <pc:picChg chg="add mod">
          <ac:chgData name="Greta Paskočiumaitė" userId="25a08bf39cc8f50b" providerId="LiveId" clId="{7AD996F3-2396-4306-A890-2B2384FE01CB}" dt="2022-05-16T17:08:39.865" v="692"/>
          <ac:picMkLst>
            <pc:docMk/>
            <pc:sldMk cId="856910862" sldId="284"/>
            <ac:picMk id="15" creationId="{254435CA-2CF2-9329-02DD-1F658DA1AC21}"/>
          </ac:picMkLst>
        </pc:picChg>
        <pc:picChg chg="add mod">
          <ac:chgData name="Greta Paskočiumaitė" userId="25a08bf39cc8f50b" providerId="LiveId" clId="{7AD996F3-2396-4306-A890-2B2384FE01CB}" dt="2022-05-16T17:08:39.865" v="692"/>
          <ac:picMkLst>
            <pc:docMk/>
            <pc:sldMk cId="856910862" sldId="284"/>
            <ac:picMk id="16" creationId="{BD1E47A7-5317-57CB-08F7-E1A14CBCF0E1}"/>
          </ac:picMkLst>
        </pc:picChg>
        <pc:picChg chg="add mod">
          <ac:chgData name="Greta Paskočiumaitė" userId="25a08bf39cc8f50b" providerId="LiveId" clId="{7AD996F3-2396-4306-A890-2B2384FE01CB}" dt="2022-05-16T19:06:25.079" v="3008" actId="1076"/>
          <ac:picMkLst>
            <pc:docMk/>
            <pc:sldMk cId="856910862" sldId="284"/>
            <ac:picMk id="21" creationId="{E5D00DEC-44F2-DFA1-745B-35641EF03F2A}"/>
          </ac:picMkLst>
        </pc:picChg>
        <pc:cxnChg chg="add mod">
          <ac:chgData name="Greta Paskočiumaitė" userId="25a08bf39cc8f50b" providerId="LiveId" clId="{7AD996F3-2396-4306-A890-2B2384FE01CB}" dt="2022-05-16T17:08:39.865" v="692"/>
          <ac:cxnSpMkLst>
            <pc:docMk/>
            <pc:sldMk cId="856910862" sldId="284"/>
            <ac:cxnSpMk id="14" creationId="{888EE021-467F-BF90-94EF-23E01D53A4BF}"/>
          </ac:cxnSpMkLst>
        </pc:cxnChg>
      </pc:sldChg>
      <pc:sldChg chg="addSp delSp modSp new mod">
        <pc:chgData name="Greta Paskočiumaitė" userId="25a08bf39cc8f50b" providerId="LiveId" clId="{7AD996F3-2396-4306-A890-2B2384FE01CB}" dt="2022-05-17T14:56:38.973" v="3231"/>
        <pc:sldMkLst>
          <pc:docMk/>
          <pc:sldMk cId="1185924591" sldId="285"/>
        </pc:sldMkLst>
        <pc:spChg chg="del">
          <ac:chgData name="Greta Paskočiumaitė" userId="25a08bf39cc8f50b" providerId="LiveId" clId="{7AD996F3-2396-4306-A890-2B2384FE01CB}" dt="2022-05-17T14:47:36.664" v="3180" actId="478"/>
          <ac:spMkLst>
            <pc:docMk/>
            <pc:sldMk cId="1185924591" sldId="285"/>
            <ac:spMk id="3" creationId="{3FFC49F4-7AF1-3C1B-A387-C8723562EFC8}"/>
          </ac:spMkLst>
        </pc:spChg>
        <pc:spChg chg="add mod">
          <ac:chgData name="Greta Paskočiumaitė" userId="25a08bf39cc8f50b" providerId="LiveId" clId="{7AD996F3-2396-4306-A890-2B2384FE01CB}" dt="2022-05-16T17:08:45.450" v="694"/>
          <ac:spMkLst>
            <pc:docMk/>
            <pc:sldMk cId="1185924591" sldId="285"/>
            <ac:spMk id="4" creationId="{BFB08951-5438-2B6C-85B2-7C56B28EE7F2}"/>
          </ac:spMkLst>
        </pc:spChg>
        <pc:spChg chg="mod">
          <ac:chgData name="Greta Paskočiumaitė" userId="25a08bf39cc8f50b" providerId="LiveId" clId="{7AD996F3-2396-4306-A890-2B2384FE01CB}" dt="2022-05-16T17:08:45.450" v="694"/>
          <ac:spMkLst>
            <pc:docMk/>
            <pc:sldMk cId="1185924591" sldId="285"/>
            <ac:spMk id="6" creationId="{6D185402-5821-9BA7-610C-13FA20E993E1}"/>
          </ac:spMkLst>
        </pc:spChg>
        <pc:spChg chg="mod">
          <ac:chgData name="Greta Paskočiumaitė" userId="25a08bf39cc8f50b" providerId="LiveId" clId="{7AD996F3-2396-4306-A890-2B2384FE01CB}" dt="2022-05-16T17:08:45.450" v="694"/>
          <ac:spMkLst>
            <pc:docMk/>
            <pc:sldMk cId="1185924591" sldId="285"/>
            <ac:spMk id="7" creationId="{920B50BF-3717-AE35-475B-82985BD2FF8A}"/>
          </ac:spMkLst>
        </pc:spChg>
        <pc:spChg chg="mod">
          <ac:chgData name="Greta Paskočiumaitė" userId="25a08bf39cc8f50b" providerId="LiveId" clId="{7AD996F3-2396-4306-A890-2B2384FE01CB}" dt="2022-05-16T17:08:45.450" v="694"/>
          <ac:spMkLst>
            <pc:docMk/>
            <pc:sldMk cId="1185924591" sldId="285"/>
            <ac:spMk id="8" creationId="{9ABA6250-0B5B-1057-B7AE-85DBC25BC335}"/>
          </ac:spMkLst>
        </pc:spChg>
        <pc:spChg chg="mod">
          <ac:chgData name="Greta Paskočiumaitė" userId="25a08bf39cc8f50b" providerId="LiveId" clId="{7AD996F3-2396-4306-A890-2B2384FE01CB}" dt="2022-05-16T17:08:45.450" v="694"/>
          <ac:spMkLst>
            <pc:docMk/>
            <pc:sldMk cId="1185924591" sldId="285"/>
            <ac:spMk id="9" creationId="{F7D8C0E6-9EA8-BD10-95A7-103290A5072B}"/>
          </ac:spMkLst>
        </pc:spChg>
        <pc:spChg chg="mod">
          <ac:chgData name="Greta Paskočiumaitė" userId="25a08bf39cc8f50b" providerId="LiveId" clId="{7AD996F3-2396-4306-A890-2B2384FE01CB}" dt="2022-05-16T17:08:45.450" v="694"/>
          <ac:spMkLst>
            <pc:docMk/>
            <pc:sldMk cId="1185924591" sldId="285"/>
            <ac:spMk id="10" creationId="{873ED910-FAD8-21BE-1554-0144A05618D6}"/>
          </ac:spMkLst>
        </pc:spChg>
        <pc:spChg chg="mod">
          <ac:chgData name="Greta Paskočiumaitė" userId="25a08bf39cc8f50b" providerId="LiveId" clId="{7AD996F3-2396-4306-A890-2B2384FE01CB}" dt="2022-05-16T17:08:45.450" v="694"/>
          <ac:spMkLst>
            <pc:docMk/>
            <pc:sldMk cId="1185924591" sldId="285"/>
            <ac:spMk id="11" creationId="{59BAA54A-A247-63C2-2C06-43ED8738A39D}"/>
          </ac:spMkLst>
        </pc:spChg>
        <pc:spChg chg="mod">
          <ac:chgData name="Greta Paskočiumaitė" userId="25a08bf39cc8f50b" providerId="LiveId" clId="{7AD996F3-2396-4306-A890-2B2384FE01CB}" dt="2022-05-16T17:08:45.450" v="694"/>
          <ac:spMkLst>
            <pc:docMk/>
            <pc:sldMk cId="1185924591" sldId="285"/>
            <ac:spMk id="12" creationId="{7C3ED044-42DD-E97D-4D40-71BD5DC6DC25}"/>
          </ac:spMkLst>
        </pc:spChg>
        <pc:spChg chg="add mod">
          <ac:chgData name="Greta Paskočiumaitė" userId="25a08bf39cc8f50b" providerId="LiveId" clId="{7AD996F3-2396-4306-A890-2B2384FE01CB}" dt="2022-05-17T14:47:34.008" v="3179" actId="20577"/>
          <ac:spMkLst>
            <pc:docMk/>
            <pc:sldMk cId="1185924591" sldId="285"/>
            <ac:spMk id="17" creationId="{FB5FFD1B-1A81-3AF6-96DD-29A82E327491}"/>
          </ac:spMkLst>
        </pc:spChg>
        <pc:spChg chg="add mod">
          <ac:chgData name="Greta Paskočiumaitė" userId="25a08bf39cc8f50b" providerId="LiveId" clId="{7AD996F3-2396-4306-A890-2B2384FE01CB}" dt="2022-05-17T14:56:38.973" v="3231"/>
          <ac:spMkLst>
            <pc:docMk/>
            <pc:sldMk cId="1185924591" sldId="285"/>
            <ac:spMk id="18" creationId="{0883ADAF-ABBC-CD65-50EF-2BF013D241FA}"/>
          </ac:spMkLst>
        </pc:spChg>
        <pc:grpChg chg="add mod">
          <ac:chgData name="Greta Paskočiumaitė" userId="25a08bf39cc8f50b" providerId="LiveId" clId="{7AD996F3-2396-4306-A890-2B2384FE01CB}" dt="2022-05-16T17:08:45.450" v="694"/>
          <ac:grpSpMkLst>
            <pc:docMk/>
            <pc:sldMk cId="1185924591" sldId="285"/>
            <ac:grpSpMk id="5" creationId="{93EEABA0-F16F-2209-5147-1C2BFAC4749D}"/>
          </ac:grpSpMkLst>
        </pc:grpChg>
        <pc:picChg chg="add mod">
          <ac:chgData name="Greta Paskočiumaitė" userId="25a08bf39cc8f50b" providerId="LiveId" clId="{7AD996F3-2396-4306-A890-2B2384FE01CB}" dt="2022-05-16T17:08:45.450" v="694"/>
          <ac:picMkLst>
            <pc:docMk/>
            <pc:sldMk cId="1185924591" sldId="285"/>
            <ac:picMk id="13" creationId="{059993EE-3C00-98CC-B2DD-83F8840216E7}"/>
          </ac:picMkLst>
        </pc:picChg>
        <pc:picChg chg="add mod">
          <ac:chgData name="Greta Paskočiumaitė" userId="25a08bf39cc8f50b" providerId="LiveId" clId="{7AD996F3-2396-4306-A890-2B2384FE01CB}" dt="2022-05-16T17:08:45.450" v="694"/>
          <ac:picMkLst>
            <pc:docMk/>
            <pc:sldMk cId="1185924591" sldId="285"/>
            <ac:picMk id="15" creationId="{16FE2529-4B6E-8442-DDB6-C2F35FC08DDB}"/>
          </ac:picMkLst>
        </pc:picChg>
        <pc:picChg chg="add mod">
          <ac:chgData name="Greta Paskočiumaitė" userId="25a08bf39cc8f50b" providerId="LiveId" clId="{7AD996F3-2396-4306-A890-2B2384FE01CB}" dt="2022-05-16T17:08:45.450" v="694"/>
          <ac:picMkLst>
            <pc:docMk/>
            <pc:sldMk cId="1185924591" sldId="285"/>
            <ac:picMk id="16" creationId="{7FA079C9-884D-37C6-46EE-E2F6F2D6688D}"/>
          </ac:picMkLst>
        </pc:picChg>
        <pc:cxnChg chg="add mod">
          <ac:chgData name="Greta Paskočiumaitė" userId="25a08bf39cc8f50b" providerId="LiveId" clId="{7AD996F3-2396-4306-A890-2B2384FE01CB}" dt="2022-05-16T17:08:45.450" v="694"/>
          <ac:cxnSpMkLst>
            <pc:docMk/>
            <pc:sldMk cId="1185924591" sldId="285"/>
            <ac:cxnSpMk id="14" creationId="{7F3F531C-B8B4-1F13-25B1-8E7A32B3F7C8}"/>
          </ac:cxnSpMkLst>
        </pc:cxnChg>
      </pc:sldChg>
      <pc:sldChg chg="addSp delSp modSp new mod">
        <pc:chgData name="Greta Paskočiumaitė" userId="25a08bf39cc8f50b" providerId="LiveId" clId="{7AD996F3-2396-4306-A890-2B2384FE01CB}" dt="2022-05-17T15:06:20.974" v="3494" actId="113"/>
        <pc:sldMkLst>
          <pc:docMk/>
          <pc:sldMk cId="1452299181" sldId="286"/>
        </pc:sldMkLst>
        <pc:spChg chg="del">
          <ac:chgData name="Greta Paskočiumaitė" userId="25a08bf39cc8f50b" providerId="LiveId" clId="{7AD996F3-2396-4306-A890-2B2384FE01CB}" dt="2022-05-17T14:57:22.602" v="3296" actId="478"/>
          <ac:spMkLst>
            <pc:docMk/>
            <pc:sldMk cId="1452299181" sldId="286"/>
            <ac:spMk id="3" creationId="{19E1ED36-011F-9D7B-E2F0-310A062C2DC4}"/>
          </ac:spMkLst>
        </pc:spChg>
        <pc:spChg chg="add mod">
          <ac:chgData name="Greta Paskočiumaitė" userId="25a08bf39cc8f50b" providerId="LiveId" clId="{7AD996F3-2396-4306-A890-2B2384FE01CB}" dt="2022-05-16T17:08:50.535" v="696"/>
          <ac:spMkLst>
            <pc:docMk/>
            <pc:sldMk cId="1452299181" sldId="286"/>
            <ac:spMk id="4" creationId="{0810DCB9-4CEF-78B2-9E61-8FE9C0E32193}"/>
          </ac:spMkLst>
        </pc:spChg>
        <pc:spChg chg="mod">
          <ac:chgData name="Greta Paskočiumaitė" userId="25a08bf39cc8f50b" providerId="LiveId" clId="{7AD996F3-2396-4306-A890-2B2384FE01CB}" dt="2022-05-16T17:08:50.535" v="696"/>
          <ac:spMkLst>
            <pc:docMk/>
            <pc:sldMk cId="1452299181" sldId="286"/>
            <ac:spMk id="6" creationId="{FDD6D934-DC5D-80E1-BB05-66FB8CB35AC0}"/>
          </ac:spMkLst>
        </pc:spChg>
        <pc:spChg chg="mod">
          <ac:chgData name="Greta Paskočiumaitė" userId="25a08bf39cc8f50b" providerId="LiveId" clId="{7AD996F3-2396-4306-A890-2B2384FE01CB}" dt="2022-05-16T17:08:50.535" v="696"/>
          <ac:spMkLst>
            <pc:docMk/>
            <pc:sldMk cId="1452299181" sldId="286"/>
            <ac:spMk id="7" creationId="{520FA8D8-0580-7A2C-94C9-F9EC6F733179}"/>
          </ac:spMkLst>
        </pc:spChg>
        <pc:spChg chg="mod">
          <ac:chgData name="Greta Paskočiumaitė" userId="25a08bf39cc8f50b" providerId="LiveId" clId="{7AD996F3-2396-4306-A890-2B2384FE01CB}" dt="2022-05-16T17:08:50.535" v="696"/>
          <ac:spMkLst>
            <pc:docMk/>
            <pc:sldMk cId="1452299181" sldId="286"/>
            <ac:spMk id="8" creationId="{410D5B9C-3B76-2B32-A5F8-AD8151573B21}"/>
          </ac:spMkLst>
        </pc:spChg>
        <pc:spChg chg="mod">
          <ac:chgData name="Greta Paskočiumaitė" userId="25a08bf39cc8f50b" providerId="LiveId" clId="{7AD996F3-2396-4306-A890-2B2384FE01CB}" dt="2022-05-16T17:08:50.535" v="696"/>
          <ac:spMkLst>
            <pc:docMk/>
            <pc:sldMk cId="1452299181" sldId="286"/>
            <ac:spMk id="9" creationId="{22FEDADD-38F7-02E8-0866-D6C9CE78B52E}"/>
          </ac:spMkLst>
        </pc:spChg>
        <pc:spChg chg="mod">
          <ac:chgData name="Greta Paskočiumaitė" userId="25a08bf39cc8f50b" providerId="LiveId" clId="{7AD996F3-2396-4306-A890-2B2384FE01CB}" dt="2022-05-16T17:08:50.535" v="696"/>
          <ac:spMkLst>
            <pc:docMk/>
            <pc:sldMk cId="1452299181" sldId="286"/>
            <ac:spMk id="10" creationId="{86FF35EC-4250-DB40-34B4-ED2E5D36E1B5}"/>
          </ac:spMkLst>
        </pc:spChg>
        <pc:spChg chg="mod">
          <ac:chgData name="Greta Paskočiumaitė" userId="25a08bf39cc8f50b" providerId="LiveId" clId="{7AD996F3-2396-4306-A890-2B2384FE01CB}" dt="2022-05-16T17:08:50.535" v="696"/>
          <ac:spMkLst>
            <pc:docMk/>
            <pc:sldMk cId="1452299181" sldId="286"/>
            <ac:spMk id="11" creationId="{96093DB2-4F69-279B-6603-C49B60FFB2E4}"/>
          </ac:spMkLst>
        </pc:spChg>
        <pc:spChg chg="mod">
          <ac:chgData name="Greta Paskočiumaitė" userId="25a08bf39cc8f50b" providerId="LiveId" clId="{7AD996F3-2396-4306-A890-2B2384FE01CB}" dt="2022-05-16T17:08:50.535" v="696"/>
          <ac:spMkLst>
            <pc:docMk/>
            <pc:sldMk cId="1452299181" sldId="286"/>
            <ac:spMk id="12" creationId="{AC88020D-5579-0146-FFE8-C9787F133B77}"/>
          </ac:spMkLst>
        </pc:spChg>
        <pc:spChg chg="add mod">
          <ac:chgData name="Greta Paskočiumaitė" userId="25a08bf39cc8f50b" providerId="LiveId" clId="{7AD996F3-2396-4306-A890-2B2384FE01CB}" dt="2022-05-17T15:06:20.974" v="3494" actId="113"/>
          <ac:spMkLst>
            <pc:docMk/>
            <pc:sldMk cId="1452299181" sldId="286"/>
            <ac:spMk id="17" creationId="{EECD9245-66B8-579B-4F4B-F82079518A83}"/>
          </ac:spMkLst>
        </pc:spChg>
        <pc:spChg chg="add mod">
          <ac:chgData name="Greta Paskočiumaitė" userId="25a08bf39cc8f50b" providerId="LiveId" clId="{7AD996F3-2396-4306-A890-2B2384FE01CB}" dt="2022-05-17T15:02:16.824" v="3465" actId="20577"/>
          <ac:spMkLst>
            <pc:docMk/>
            <pc:sldMk cId="1452299181" sldId="286"/>
            <ac:spMk id="18" creationId="{38A9C73D-423F-EA24-17C1-5045C531CB93}"/>
          </ac:spMkLst>
        </pc:spChg>
        <pc:grpChg chg="add mod">
          <ac:chgData name="Greta Paskočiumaitė" userId="25a08bf39cc8f50b" providerId="LiveId" clId="{7AD996F3-2396-4306-A890-2B2384FE01CB}" dt="2022-05-16T17:08:50.535" v="696"/>
          <ac:grpSpMkLst>
            <pc:docMk/>
            <pc:sldMk cId="1452299181" sldId="286"/>
            <ac:grpSpMk id="5" creationId="{16A54F89-C279-09AD-C327-6963ADD748E9}"/>
          </ac:grpSpMkLst>
        </pc:grpChg>
        <pc:picChg chg="add mod">
          <ac:chgData name="Greta Paskočiumaitė" userId="25a08bf39cc8f50b" providerId="LiveId" clId="{7AD996F3-2396-4306-A890-2B2384FE01CB}" dt="2022-05-16T17:08:50.535" v="696"/>
          <ac:picMkLst>
            <pc:docMk/>
            <pc:sldMk cId="1452299181" sldId="286"/>
            <ac:picMk id="13" creationId="{E1BA39E4-85A3-2DA5-584B-584AF3C27812}"/>
          </ac:picMkLst>
        </pc:picChg>
        <pc:picChg chg="add mod">
          <ac:chgData name="Greta Paskočiumaitė" userId="25a08bf39cc8f50b" providerId="LiveId" clId="{7AD996F3-2396-4306-A890-2B2384FE01CB}" dt="2022-05-16T17:08:50.535" v="696"/>
          <ac:picMkLst>
            <pc:docMk/>
            <pc:sldMk cId="1452299181" sldId="286"/>
            <ac:picMk id="15" creationId="{AF054AE7-E157-19EF-FF2A-3EA584A4B138}"/>
          </ac:picMkLst>
        </pc:picChg>
        <pc:picChg chg="add mod">
          <ac:chgData name="Greta Paskočiumaitė" userId="25a08bf39cc8f50b" providerId="LiveId" clId="{7AD996F3-2396-4306-A890-2B2384FE01CB}" dt="2022-05-16T17:08:50.535" v="696"/>
          <ac:picMkLst>
            <pc:docMk/>
            <pc:sldMk cId="1452299181" sldId="286"/>
            <ac:picMk id="16" creationId="{0452A4A5-45D7-C3A3-86FA-A49E89A1C226}"/>
          </ac:picMkLst>
        </pc:picChg>
        <pc:picChg chg="add mod">
          <ac:chgData name="Greta Paskočiumaitė" userId="25a08bf39cc8f50b" providerId="LiveId" clId="{7AD996F3-2396-4306-A890-2B2384FE01CB}" dt="2022-05-17T15:04:43.229" v="3480" actId="1076"/>
          <ac:picMkLst>
            <pc:docMk/>
            <pc:sldMk cId="1452299181" sldId="286"/>
            <ac:picMk id="20" creationId="{A6DA1600-2232-032A-4AA4-06DB359C1191}"/>
          </ac:picMkLst>
        </pc:picChg>
        <pc:picChg chg="add mod">
          <ac:chgData name="Greta Paskočiumaitė" userId="25a08bf39cc8f50b" providerId="LiveId" clId="{7AD996F3-2396-4306-A890-2B2384FE01CB}" dt="2022-05-17T15:04:44.557" v="3481" actId="1076"/>
          <ac:picMkLst>
            <pc:docMk/>
            <pc:sldMk cId="1452299181" sldId="286"/>
            <ac:picMk id="22" creationId="{4B3DC82B-BEF0-F73A-3388-139A37D07C25}"/>
          </ac:picMkLst>
        </pc:picChg>
        <pc:picChg chg="add mod">
          <ac:chgData name="Greta Paskočiumaitė" userId="25a08bf39cc8f50b" providerId="LiveId" clId="{7AD996F3-2396-4306-A890-2B2384FE01CB}" dt="2022-05-17T15:06:07.836" v="3492" actId="14100"/>
          <ac:picMkLst>
            <pc:docMk/>
            <pc:sldMk cId="1452299181" sldId="286"/>
            <ac:picMk id="24" creationId="{CF2F8C0C-5F82-E38E-D510-1A5DD65E9925}"/>
          </ac:picMkLst>
        </pc:picChg>
        <pc:cxnChg chg="add mod">
          <ac:chgData name="Greta Paskočiumaitė" userId="25a08bf39cc8f50b" providerId="LiveId" clId="{7AD996F3-2396-4306-A890-2B2384FE01CB}" dt="2022-05-16T17:08:50.535" v="696"/>
          <ac:cxnSpMkLst>
            <pc:docMk/>
            <pc:sldMk cId="1452299181" sldId="286"/>
            <ac:cxnSpMk id="14" creationId="{21B670B2-843F-05D2-F206-D760E542D4EB}"/>
          </ac:cxnSpMkLst>
        </pc:cxnChg>
      </pc:sldChg>
      <pc:sldChg chg="addSp delSp modSp new mod">
        <pc:chgData name="Greta Paskočiumaitė" userId="25a08bf39cc8f50b" providerId="LiveId" clId="{7AD996F3-2396-4306-A890-2B2384FE01CB}" dt="2022-05-17T15:26:24.759" v="3778" actId="1076"/>
        <pc:sldMkLst>
          <pc:docMk/>
          <pc:sldMk cId="1815856481" sldId="287"/>
        </pc:sldMkLst>
        <pc:spChg chg="del">
          <ac:chgData name="Greta Paskočiumaitė" userId="25a08bf39cc8f50b" providerId="LiveId" clId="{7AD996F3-2396-4306-A890-2B2384FE01CB}" dt="2022-05-17T15:06:46.765" v="3561" actId="478"/>
          <ac:spMkLst>
            <pc:docMk/>
            <pc:sldMk cId="1815856481" sldId="287"/>
            <ac:spMk id="3" creationId="{A1203B41-9B55-05FC-F0A9-F76AA7C5C661}"/>
          </ac:spMkLst>
        </pc:spChg>
        <pc:spChg chg="add mod">
          <ac:chgData name="Greta Paskočiumaitė" userId="25a08bf39cc8f50b" providerId="LiveId" clId="{7AD996F3-2396-4306-A890-2B2384FE01CB}" dt="2022-05-16T17:09:04.416" v="700"/>
          <ac:spMkLst>
            <pc:docMk/>
            <pc:sldMk cId="1815856481" sldId="287"/>
            <ac:spMk id="4" creationId="{A2682797-D020-59D9-427A-22D24BBAA66F}"/>
          </ac:spMkLst>
        </pc:spChg>
        <pc:spChg chg="mod">
          <ac:chgData name="Greta Paskočiumaitė" userId="25a08bf39cc8f50b" providerId="LiveId" clId="{7AD996F3-2396-4306-A890-2B2384FE01CB}" dt="2022-05-16T17:09:04.416" v="700"/>
          <ac:spMkLst>
            <pc:docMk/>
            <pc:sldMk cId="1815856481" sldId="287"/>
            <ac:spMk id="6" creationId="{C81CFA90-BC71-69CD-718C-100576DAB9F6}"/>
          </ac:spMkLst>
        </pc:spChg>
        <pc:spChg chg="mod">
          <ac:chgData name="Greta Paskočiumaitė" userId="25a08bf39cc8f50b" providerId="LiveId" clId="{7AD996F3-2396-4306-A890-2B2384FE01CB}" dt="2022-05-16T17:09:04.416" v="700"/>
          <ac:spMkLst>
            <pc:docMk/>
            <pc:sldMk cId="1815856481" sldId="287"/>
            <ac:spMk id="7" creationId="{83F760D9-A503-8D35-D5C1-4D1B860D7C31}"/>
          </ac:spMkLst>
        </pc:spChg>
        <pc:spChg chg="mod">
          <ac:chgData name="Greta Paskočiumaitė" userId="25a08bf39cc8f50b" providerId="LiveId" clId="{7AD996F3-2396-4306-A890-2B2384FE01CB}" dt="2022-05-16T17:09:04.416" v="700"/>
          <ac:spMkLst>
            <pc:docMk/>
            <pc:sldMk cId="1815856481" sldId="287"/>
            <ac:spMk id="8" creationId="{EA34BE03-6E79-3E43-994A-B83CF0B5583E}"/>
          </ac:spMkLst>
        </pc:spChg>
        <pc:spChg chg="mod">
          <ac:chgData name="Greta Paskočiumaitė" userId="25a08bf39cc8f50b" providerId="LiveId" clId="{7AD996F3-2396-4306-A890-2B2384FE01CB}" dt="2022-05-16T17:09:04.416" v="700"/>
          <ac:spMkLst>
            <pc:docMk/>
            <pc:sldMk cId="1815856481" sldId="287"/>
            <ac:spMk id="9" creationId="{B884C6B3-A2E8-CE22-C149-DD373A886796}"/>
          </ac:spMkLst>
        </pc:spChg>
        <pc:spChg chg="mod">
          <ac:chgData name="Greta Paskočiumaitė" userId="25a08bf39cc8f50b" providerId="LiveId" clId="{7AD996F3-2396-4306-A890-2B2384FE01CB}" dt="2022-05-16T17:09:04.416" v="700"/>
          <ac:spMkLst>
            <pc:docMk/>
            <pc:sldMk cId="1815856481" sldId="287"/>
            <ac:spMk id="10" creationId="{822A161D-81B4-F6CC-C33D-94C3E269AA40}"/>
          </ac:spMkLst>
        </pc:spChg>
        <pc:spChg chg="mod">
          <ac:chgData name="Greta Paskočiumaitė" userId="25a08bf39cc8f50b" providerId="LiveId" clId="{7AD996F3-2396-4306-A890-2B2384FE01CB}" dt="2022-05-16T17:09:04.416" v="700"/>
          <ac:spMkLst>
            <pc:docMk/>
            <pc:sldMk cId="1815856481" sldId="287"/>
            <ac:spMk id="11" creationId="{562C45A9-8577-45E4-B495-EECE562773F3}"/>
          </ac:spMkLst>
        </pc:spChg>
        <pc:spChg chg="mod">
          <ac:chgData name="Greta Paskočiumaitė" userId="25a08bf39cc8f50b" providerId="LiveId" clId="{7AD996F3-2396-4306-A890-2B2384FE01CB}" dt="2022-05-16T17:09:04.416" v="700"/>
          <ac:spMkLst>
            <pc:docMk/>
            <pc:sldMk cId="1815856481" sldId="287"/>
            <ac:spMk id="12" creationId="{425D3122-A3E5-7169-A047-E0DF418F2674}"/>
          </ac:spMkLst>
        </pc:spChg>
        <pc:spChg chg="add mod">
          <ac:chgData name="Greta Paskočiumaitė" userId="25a08bf39cc8f50b" providerId="LiveId" clId="{7AD996F3-2396-4306-A890-2B2384FE01CB}" dt="2022-05-17T15:26:24.759" v="3778" actId="1076"/>
          <ac:spMkLst>
            <pc:docMk/>
            <pc:sldMk cId="1815856481" sldId="287"/>
            <ac:spMk id="17" creationId="{2DA01018-E4FD-B160-A5D5-7387AA3A1EFB}"/>
          </ac:spMkLst>
        </pc:spChg>
        <pc:spChg chg="add del mod">
          <ac:chgData name="Greta Paskočiumaitė" userId="25a08bf39cc8f50b" providerId="LiveId" clId="{7AD996F3-2396-4306-A890-2B2384FE01CB}" dt="2022-05-17T15:07:18.719" v="3565"/>
          <ac:spMkLst>
            <pc:docMk/>
            <pc:sldMk cId="1815856481" sldId="287"/>
            <ac:spMk id="18" creationId="{D0B0257D-2D47-D88D-3ED8-2DD7F2A4025A}"/>
          </ac:spMkLst>
        </pc:spChg>
        <pc:spChg chg="add mod">
          <ac:chgData name="Greta Paskočiumaitė" userId="25a08bf39cc8f50b" providerId="LiveId" clId="{7AD996F3-2396-4306-A890-2B2384FE01CB}" dt="2022-05-17T15:08:13.772" v="3574" actId="1076"/>
          <ac:spMkLst>
            <pc:docMk/>
            <pc:sldMk cId="1815856481" sldId="287"/>
            <ac:spMk id="19" creationId="{67CD70B9-3219-18AE-AF88-99368D429E49}"/>
          </ac:spMkLst>
        </pc:spChg>
        <pc:grpChg chg="add mod">
          <ac:chgData name="Greta Paskočiumaitė" userId="25a08bf39cc8f50b" providerId="LiveId" clId="{7AD996F3-2396-4306-A890-2B2384FE01CB}" dt="2022-05-16T17:09:04.416" v="700"/>
          <ac:grpSpMkLst>
            <pc:docMk/>
            <pc:sldMk cId="1815856481" sldId="287"/>
            <ac:grpSpMk id="5" creationId="{627A1B56-06B7-AB9C-223C-4AB97FFBC522}"/>
          </ac:grpSpMkLst>
        </pc:grpChg>
        <pc:picChg chg="add mod">
          <ac:chgData name="Greta Paskočiumaitė" userId="25a08bf39cc8f50b" providerId="LiveId" clId="{7AD996F3-2396-4306-A890-2B2384FE01CB}" dt="2022-05-16T17:09:04.416" v="700"/>
          <ac:picMkLst>
            <pc:docMk/>
            <pc:sldMk cId="1815856481" sldId="287"/>
            <ac:picMk id="13" creationId="{AB467387-D1AD-A605-1919-5DEF038B2AFB}"/>
          </ac:picMkLst>
        </pc:picChg>
        <pc:picChg chg="add mod">
          <ac:chgData name="Greta Paskočiumaitė" userId="25a08bf39cc8f50b" providerId="LiveId" clId="{7AD996F3-2396-4306-A890-2B2384FE01CB}" dt="2022-05-16T17:09:04.416" v="700"/>
          <ac:picMkLst>
            <pc:docMk/>
            <pc:sldMk cId="1815856481" sldId="287"/>
            <ac:picMk id="15" creationId="{13D09D0E-738A-4DDB-67AD-4C0FD493F146}"/>
          </ac:picMkLst>
        </pc:picChg>
        <pc:picChg chg="add mod">
          <ac:chgData name="Greta Paskočiumaitė" userId="25a08bf39cc8f50b" providerId="LiveId" clId="{7AD996F3-2396-4306-A890-2B2384FE01CB}" dt="2022-05-16T17:09:04.416" v="700"/>
          <ac:picMkLst>
            <pc:docMk/>
            <pc:sldMk cId="1815856481" sldId="287"/>
            <ac:picMk id="16" creationId="{E875DB71-B214-9DD7-35EC-21320E8DDAAD}"/>
          </ac:picMkLst>
        </pc:picChg>
        <pc:picChg chg="add mod">
          <ac:chgData name="Greta Paskočiumaitė" userId="25a08bf39cc8f50b" providerId="LiveId" clId="{7AD996F3-2396-4306-A890-2B2384FE01CB}" dt="2022-05-17T15:09:21.902" v="3586" actId="1076"/>
          <ac:picMkLst>
            <pc:docMk/>
            <pc:sldMk cId="1815856481" sldId="287"/>
            <ac:picMk id="21" creationId="{FC60C9C7-8E58-8C01-F0C1-B7D5BCD9B657}"/>
          </ac:picMkLst>
        </pc:picChg>
        <pc:picChg chg="add mod">
          <ac:chgData name="Greta Paskočiumaitė" userId="25a08bf39cc8f50b" providerId="LiveId" clId="{7AD996F3-2396-4306-A890-2B2384FE01CB}" dt="2022-05-17T15:09:36.176" v="3595" actId="1076"/>
          <ac:picMkLst>
            <pc:docMk/>
            <pc:sldMk cId="1815856481" sldId="287"/>
            <ac:picMk id="23" creationId="{96EA478B-D10A-2ECD-14EE-831B8F03C91C}"/>
          </ac:picMkLst>
        </pc:picChg>
        <pc:picChg chg="add mod">
          <ac:chgData name="Greta Paskočiumaitė" userId="25a08bf39cc8f50b" providerId="LiveId" clId="{7AD996F3-2396-4306-A890-2B2384FE01CB}" dt="2022-05-17T15:09:48.689" v="3602" actId="1076"/>
          <ac:picMkLst>
            <pc:docMk/>
            <pc:sldMk cId="1815856481" sldId="287"/>
            <ac:picMk id="25" creationId="{248BA94A-27F0-E462-59CF-0E2FA0394837}"/>
          </ac:picMkLst>
        </pc:picChg>
        <pc:cxnChg chg="add mod">
          <ac:chgData name="Greta Paskočiumaitė" userId="25a08bf39cc8f50b" providerId="LiveId" clId="{7AD996F3-2396-4306-A890-2B2384FE01CB}" dt="2022-05-16T17:09:04.416" v="700"/>
          <ac:cxnSpMkLst>
            <pc:docMk/>
            <pc:sldMk cId="1815856481" sldId="287"/>
            <ac:cxnSpMk id="14" creationId="{FF224AFE-5366-F436-91D0-45724DF30ED6}"/>
          </ac:cxnSpMkLst>
        </pc:cxnChg>
      </pc:sldChg>
      <pc:sldChg chg="addSp delSp modSp new mod">
        <pc:chgData name="Greta Paskočiumaitė" userId="25a08bf39cc8f50b" providerId="LiveId" clId="{7AD996F3-2396-4306-A890-2B2384FE01CB}" dt="2022-05-17T15:26:32.212" v="3780" actId="1076"/>
        <pc:sldMkLst>
          <pc:docMk/>
          <pc:sldMk cId="2945589800" sldId="288"/>
        </pc:sldMkLst>
        <pc:spChg chg="del mod">
          <ac:chgData name="Greta Paskočiumaitė" userId="25a08bf39cc8f50b" providerId="LiveId" clId="{7AD996F3-2396-4306-A890-2B2384FE01CB}" dt="2022-05-17T15:11:34.967" v="3652" actId="478"/>
          <ac:spMkLst>
            <pc:docMk/>
            <pc:sldMk cId="2945589800" sldId="288"/>
            <ac:spMk id="3" creationId="{54EE5638-75DA-86C9-C77A-CBCD59FCD406}"/>
          </ac:spMkLst>
        </pc:spChg>
        <pc:spChg chg="add mod">
          <ac:chgData name="Greta Paskočiumaitė" userId="25a08bf39cc8f50b" providerId="LiveId" clId="{7AD996F3-2396-4306-A890-2B2384FE01CB}" dt="2022-05-16T17:09:09.248" v="702"/>
          <ac:spMkLst>
            <pc:docMk/>
            <pc:sldMk cId="2945589800" sldId="288"/>
            <ac:spMk id="4" creationId="{CE9CBB90-A813-B559-EBAE-55ED61C8A407}"/>
          </ac:spMkLst>
        </pc:spChg>
        <pc:spChg chg="mod">
          <ac:chgData name="Greta Paskočiumaitė" userId="25a08bf39cc8f50b" providerId="LiveId" clId="{7AD996F3-2396-4306-A890-2B2384FE01CB}" dt="2022-05-16T17:09:09.248" v="702"/>
          <ac:spMkLst>
            <pc:docMk/>
            <pc:sldMk cId="2945589800" sldId="288"/>
            <ac:spMk id="6" creationId="{39A34362-4EE3-B42A-E1DF-B823C21C2BC3}"/>
          </ac:spMkLst>
        </pc:spChg>
        <pc:spChg chg="mod">
          <ac:chgData name="Greta Paskočiumaitė" userId="25a08bf39cc8f50b" providerId="LiveId" clId="{7AD996F3-2396-4306-A890-2B2384FE01CB}" dt="2022-05-16T17:09:09.248" v="702"/>
          <ac:spMkLst>
            <pc:docMk/>
            <pc:sldMk cId="2945589800" sldId="288"/>
            <ac:spMk id="7" creationId="{75BDDCA8-32E8-CB27-5693-F187D5AC8CC9}"/>
          </ac:spMkLst>
        </pc:spChg>
        <pc:spChg chg="mod">
          <ac:chgData name="Greta Paskočiumaitė" userId="25a08bf39cc8f50b" providerId="LiveId" clId="{7AD996F3-2396-4306-A890-2B2384FE01CB}" dt="2022-05-16T17:09:09.248" v="702"/>
          <ac:spMkLst>
            <pc:docMk/>
            <pc:sldMk cId="2945589800" sldId="288"/>
            <ac:spMk id="8" creationId="{0AE37C74-A210-1736-B04E-E442B2EAE747}"/>
          </ac:spMkLst>
        </pc:spChg>
        <pc:spChg chg="mod">
          <ac:chgData name="Greta Paskočiumaitė" userId="25a08bf39cc8f50b" providerId="LiveId" clId="{7AD996F3-2396-4306-A890-2B2384FE01CB}" dt="2022-05-16T17:09:09.248" v="702"/>
          <ac:spMkLst>
            <pc:docMk/>
            <pc:sldMk cId="2945589800" sldId="288"/>
            <ac:spMk id="9" creationId="{0784E694-DA04-2BC3-6229-234E6E8C998D}"/>
          </ac:spMkLst>
        </pc:spChg>
        <pc:spChg chg="mod">
          <ac:chgData name="Greta Paskočiumaitė" userId="25a08bf39cc8f50b" providerId="LiveId" clId="{7AD996F3-2396-4306-A890-2B2384FE01CB}" dt="2022-05-16T17:09:09.248" v="702"/>
          <ac:spMkLst>
            <pc:docMk/>
            <pc:sldMk cId="2945589800" sldId="288"/>
            <ac:spMk id="10" creationId="{22B2328C-AE3B-7FAA-1AE4-54BA12F8F47A}"/>
          </ac:spMkLst>
        </pc:spChg>
        <pc:spChg chg="mod">
          <ac:chgData name="Greta Paskočiumaitė" userId="25a08bf39cc8f50b" providerId="LiveId" clId="{7AD996F3-2396-4306-A890-2B2384FE01CB}" dt="2022-05-16T17:09:09.248" v="702"/>
          <ac:spMkLst>
            <pc:docMk/>
            <pc:sldMk cId="2945589800" sldId="288"/>
            <ac:spMk id="11" creationId="{01D9645D-1BFE-3BBB-76A8-4A0CE19B81CE}"/>
          </ac:spMkLst>
        </pc:spChg>
        <pc:spChg chg="mod">
          <ac:chgData name="Greta Paskočiumaitė" userId="25a08bf39cc8f50b" providerId="LiveId" clId="{7AD996F3-2396-4306-A890-2B2384FE01CB}" dt="2022-05-16T17:09:09.248" v="702"/>
          <ac:spMkLst>
            <pc:docMk/>
            <pc:sldMk cId="2945589800" sldId="288"/>
            <ac:spMk id="12" creationId="{EE1D5B8E-9501-57BE-0857-B7278F3FC737}"/>
          </ac:spMkLst>
        </pc:spChg>
        <pc:spChg chg="add mod">
          <ac:chgData name="Greta Paskočiumaitė" userId="25a08bf39cc8f50b" providerId="LiveId" clId="{7AD996F3-2396-4306-A890-2B2384FE01CB}" dt="2022-05-17T15:26:32.212" v="3780" actId="1076"/>
          <ac:spMkLst>
            <pc:docMk/>
            <pc:sldMk cId="2945589800" sldId="288"/>
            <ac:spMk id="17" creationId="{20F72565-1C82-28FB-8D1A-8042CECC5A12}"/>
          </ac:spMkLst>
        </pc:spChg>
        <pc:spChg chg="add mod">
          <ac:chgData name="Greta Paskočiumaitė" userId="25a08bf39cc8f50b" providerId="LiveId" clId="{7AD996F3-2396-4306-A890-2B2384FE01CB}" dt="2022-05-17T15:11:48.932" v="3661" actId="123"/>
          <ac:spMkLst>
            <pc:docMk/>
            <pc:sldMk cId="2945589800" sldId="288"/>
            <ac:spMk id="19" creationId="{1BF5C2CB-4E33-AB38-48AA-64B6B3015DFB}"/>
          </ac:spMkLst>
        </pc:spChg>
        <pc:grpChg chg="add mod">
          <ac:chgData name="Greta Paskočiumaitė" userId="25a08bf39cc8f50b" providerId="LiveId" clId="{7AD996F3-2396-4306-A890-2B2384FE01CB}" dt="2022-05-16T17:09:09.248" v="702"/>
          <ac:grpSpMkLst>
            <pc:docMk/>
            <pc:sldMk cId="2945589800" sldId="288"/>
            <ac:grpSpMk id="5" creationId="{B440C98E-5818-4394-ABD0-33FF7D922279}"/>
          </ac:grpSpMkLst>
        </pc:grpChg>
        <pc:picChg chg="add mod">
          <ac:chgData name="Greta Paskočiumaitė" userId="25a08bf39cc8f50b" providerId="LiveId" clId="{7AD996F3-2396-4306-A890-2B2384FE01CB}" dt="2022-05-16T17:09:09.248" v="702"/>
          <ac:picMkLst>
            <pc:docMk/>
            <pc:sldMk cId="2945589800" sldId="288"/>
            <ac:picMk id="13" creationId="{3B3AC973-162A-E10C-C11B-EC8DE386BB92}"/>
          </ac:picMkLst>
        </pc:picChg>
        <pc:picChg chg="add mod">
          <ac:chgData name="Greta Paskočiumaitė" userId="25a08bf39cc8f50b" providerId="LiveId" clId="{7AD996F3-2396-4306-A890-2B2384FE01CB}" dt="2022-05-16T17:09:09.248" v="702"/>
          <ac:picMkLst>
            <pc:docMk/>
            <pc:sldMk cId="2945589800" sldId="288"/>
            <ac:picMk id="15" creationId="{15ECF5F9-DBA4-6B4C-F9B0-9ABA387E40A6}"/>
          </ac:picMkLst>
        </pc:picChg>
        <pc:picChg chg="add mod">
          <ac:chgData name="Greta Paskočiumaitė" userId="25a08bf39cc8f50b" providerId="LiveId" clId="{7AD996F3-2396-4306-A890-2B2384FE01CB}" dt="2022-05-16T17:09:09.248" v="702"/>
          <ac:picMkLst>
            <pc:docMk/>
            <pc:sldMk cId="2945589800" sldId="288"/>
            <ac:picMk id="16" creationId="{B5EDECB3-4999-6E7C-80F1-2E69B867E088}"/>
          </ac:picMkLst>
        </pc:picChg>
        <pc:picChg chg="add mod">
          <ac:chgData name="Greta Paskočiumaitė" userId="25a08bf39cc8f50b" providerId="LiveId" clId="{7AD996F3-2396-4306-A890-2B2384FE01CB}" dt="2022-05-17T15:15:50.481" v="3678" actId="14100"/>
          <ac:picMkLst>
            <pc:docMk/>
            <pc:sldMk cId="2945589800" sldId="288"/>
            <ac:picMk id="21" creationId="{69C510AB-B2FC-8BDB-5B34-6484AE14EB69}"/>
          </ac:picMkLst>
        </pc:picChg>
        <pc:picChg chg="add mod">
          <ac:chgData name="Greta Paskočiumaitė" userId="25a08bf39cc8f50b" providerId="LiveId" clId="{7AD996F3-2396-4306-A890-2B2384FE01CB}" dt="2022-05-17T15:15:43.111" v="3675" actId="14100"/>
          <ac:picMkLst>
            <pc:docMk/>
            <pc:sldMk cId="2945589800" sldId="288"/>
            <ac:picMk id="23" creationId="{12D6EEE5-8F84-1BEB-2B35-57ADA01ACBD8}"/>
          </ac:picMkLst>
        </pc:picChg>
        <pc:cxnChg chg="add mod">
          <ac:chgData name="Greta Paskočiumaitė" userId="25a08bf39cc8f50b" providerId="LiveId" clId="{7AD996F3-2396-4306-A890-2B2384FE01CB}" dt="2022-05-16T17:09:09.248" v="702"/>
          <ac:cxnSpMkLst>
            <pc:docMk/>
            <pc:sldMk cId="2945589800" sldId="288"/>
            <ac:cxnSpMk id="14" creationId="{C992A787-2496-9773-61AC-06545F8C2E5B}"/>
          </ac:cxnSpMkLst>
        </pc:cxnChg>
      </pc:sldChg>
      <pc:sldChg chg="addSp delSp modSp new mod">
        <pc:chgData name="Greta Paskočiumaitė" userId="25a08bf39cc8f50b" providerId="LiveId" clId="{7AD996F3-2396-4306-A890-2B2384FE01CB}" dt="2022-05-17T15:21:41.441" v="3755" actId="14100"/>
        <pc:sldMkLst>
          <pc:docMk/>
          <pc:sldMk cId="2183019468" sldId="289"/>
        </pc:sldMkLst>
        <pc:spChg chg="del mod">
          <ac:chgData name="Greta Paskočiumaitė" userId="25a08bf39cc8f50b" providerId="LiveId" clId="{7AD996F3-2396-4306-A890-2B2384FE01CB}" dt="2022-05-17T15:16:19.876" v="3716" actId="478"/>
          <ac:spMkLst>
            <pc:docMk/>
            <pc:sldMk cId="2183019468" sldId="289"/>
            <ac:spMk id="3" creationId="{660931BC-BE3D-677F-A085-48DF0E1F37BD}"/>
          </ac:spMkLst>
        </pc:spChg>
        <pc:spChg chg="add mod">
          <ac:chgData name="Greta Paskočiumaitė" userId="25a08bf39cc8f50b" providerId="LiveId" clId="{7AD996F3-2396-4306-A890-2B2384FE01CB}" dt="2022-05-16T17:09:16.931" v="704"/>
          <ac:spMkLst>
            <pc:docMk/>
            <pc:sldMk cId="2183019468" sldId="289"/>
            <ac:spMk id="4" creationId="{9639CD28-7817-93BA-F0D7-2DB467159A2F}"/>
          </ac:spMkLst>
        </pc:spChg>
        <pc:spChg chg="mod">
          <ac:chgData name="Greta Paskočiumaitė" userId="25a08bf39cc8f50b" providerId="LiveId" clId="{7AD996F3-2396-4306-A890-2B2384FE01CB}" dt="2022-05-16T17:09:16.931" v="704"/>
          <ac:spMkLst>
            <pc:docMk/>
            <pc:sldMk cId="2183019468" sldId="289"/>
            <ac:spMk id="6" creationId="{94A77FC8-1D1B-BF2A-91D8-EEF1A94F727F}"/>
          </ac:spMkLst>
        </pc:spChg>
        <pc:spChg chg="mod">
          <ac:chgData name="Greta Paskočiumaitė" userId="25a08bf39cc8f50b" providerId="LiveId" clId="{7AD996F3-2396-4306-A890-2B2384FE01CB}" dt="2022-05-16T17:09:16.931" v="704"/>
          <ac:spMkLst>
            <pc:docMk/>
            <pc:sldMk cId="2183019468" sldId="289"/>
            <ac:spMk id="7" creationId="{DB36EBD2-DF81-B22D-7EEC-8E14934E70CF}"/>
          </ac:spMkLst>
        </pc:spChg>
        <pc:spChg chg="mod">
          <ac:chgData name="Greta Paskočiumaitė" userId="25a08bf39cc8f50b" providerId="LiveId" clId="{7AD996F3-2396-4306-A890-2B2384FE01CB}" dt="2022-05-16T17:09:16.931" v="704"/>
          <ac:spMkLst>
            <pc:docMk/>
            <pc:sldMk cId="2183019468" sldId="289"/>
            <ac:spMk id="8" creationId="{85E81988-E4E7-6F80-E112-3D899FB943A1}"/>
          </ac:spMkLst>
        </pc:spChg>
        <pc:spChg chg="mod">
          <ac:chgData name="Greta Paskočiumaitė" userId="25a08bf39cc8f50b" providerId="LiveId" clId="{7AD996F3-2396-4306-A890-2B2384FE01CB}" dt="2022-05-16T17:09:16.931" v="704"/>
          <ac:spMkLst>
            <pc:docMk/>
            <pc:sldMk cId="2183019468" sldId="289"/>
            <ac:spMk id="9" creationId="{09A17D0B-1849-BE6A-7148-529A228C04CA}"/>
          </ac:spMkLst>
        </pc:spChg>
        <pc:spChg chg="mod">
          <ac:chgData name="Greta Paskočiumaitė" userId="25a08bf39cc8f50b" providerId="LiveId" clId="{7AD996F3-2396-4306-A890-2B2384FE01CB}" dt="2022-05-16T17:09:16.931" v="704"/>
          <ac:spMkLst>
            <pc:docMk/>
            <pc:sldMk cId="2183019468" sldId="289"/>
            <ac:spMk id="10" creationId="{8729E40D-96E1-E1C6-6758-85670E4644BA}"/>
          </ac:spMkLst>
        </pc:spChg>
        <pc:spChg chg="mod">
          <ac:chgData name="Greta Paskočiumaitė" userId="25a08bf39cc8f50b" providerId="LiveId" clId="{7AD996F3-2396-4306-A890-2B2384FE01CB}" dt="2022-05-16T17:09:16.931" v="704"/>
          <ac:spMkLst>
            <pc:docMk/>
            <pc:sldMk cId="2183019468" sldId="289"/>
            <ac:spMk id="11" creationId="{469EFFE7-F78E-4E69-C3A6-CD4D331365F7}"/>
          </ac:spMkLst>
        </pc:spChg>
        <pc:spChg chg="mod">
          <ac:chgData name="Greta Paskočiumaitė" userId="25a08bf39cc8f50b" providerId="LiveId" clId="{7AD996F3-2396-4306-A890-2B2384FE01CB}" dt="2022-05-16T17:09:16.931" v="704"/>
          <ac:spMkLst>
            <pc:docMk/>
            <pc:sldMk cId="2183019468" sldId="289"/>
            <ac:spMk id="12" creationId="{B4E83335-4016-1B1E-5209-338AC2A3F675}"/>
          </ac:spMkLst>
        </pc:spChg>
        <pc:spChg chg="add mod">
          <ac:chgData name="Greta Paskočiumaitė" userId="25a08bf39cc8f50b" providerId="LiveId" clId="{7AD996F3-2396-4306-A890-2B2384FE01CB}" dt="2022-05-17T15:16:48.431" v="3724" actId="20577"/>
          <ac:spMkLst>
            <pc:docMk/>
            <pc:sldMk cId="2183019468" sldId="289"/>
            <ac:spMk id="17" creationId="{E5FC2324-9F47-A17F-0BC5-87AA475AA3D9}"/>
          </ac:spMkLst>
        </pc:spChg>
        <pc:spChg chg="add del mod">
          <ac:chgData name="Greta Paskočiumaitė" userId="25a08bf39cc8f50b" providerId="LiveId" clId="{7AD996F3-2396-4306-A890-2B2384FE01CB}" dt="2022-05-17T15:16:49.331" v="3726"/>
          <ac:spMkLst>
            <pc:docMk/>
            <pc:sldMk cId="2183019468" sldId="289"/>
            <ac:spMk id="20" creationId="{3D50E11A-AED2-4A78-4F54-BC6548CAA1EE}"/>
          </ac:spMkLst>
        </pc:spChg>
        <pc:spChg chg="add del mod">
          <ac:chgData name="Greta Paskočiumaitė" userId="25a08bf39cc8f50b" providerId="LiveId" clId="{7AD996F3-2396-4306-A890-2B2384FE01CB}" dt="2022-05-17T15:17:42.541" v="3730"/>
          <ac:spMkLst>
            <pc:docMk/>
            <pc:sldMk cId="2183019468" sldId="289"/>
            <ac:spMk id="21" creationId="{EA165DCD-6E3A-843B-0AB3-F585B50867E6}"/>
          </ac:spMkLst>
        </pc:spChg>
        <pc:spChg chg="add mod">
          <ac:chgData name="Greta Paskočiumaitė" userId="25a08bf39cc8f50b" providerId="LiveId" clId="{7AD996F3-2396-4306-A890-2B2384FE01CB}" dt="2022-05-17T15:17:57.475" v="3736" actId="2711"/>
          <ac:spMkLst>
            <pc:docMk/>
            <pc:sldMk cId="2183019468" sldId="289"/>
            <ac:spMk id="22" creationId="{63755138-9970-CE56-4B6C-85A10C21C81C}"/>
          </ac:spMkLst>
        </pc:spChg>
        <pc:grpChg chg="add mod">
          <ac:chgData name="Greta Paskočiumaitė" userId="25a08bf39cc8f50b" providerId="LiveId" clId="{7AD996F3-2396-4306-A890-2B2384FE01CB}" dt="2022-05-16T17:09:16.931" v="704"/>
          <ac:grpSpMkLst>
            <pc:docMk/>
            <pc:sldMk cId="2183019468" sldId="289"/>
            <ac:grpSpMk id="5" creationId="{11895AEC-38D4-3628-24BD-EFF508DFE884}"/>
          </ac:grpSpMkLst>
        </pc:grpChg>
        <pc:picChg chg="add mod">
          <ac:chgData name="Greta Paskočiumaitė" userId="25a08bf39cc8f50b" providerId="LiveId" clId="{7AD996F3-2396-4306-A890-2B2384FE01CB}" dt="2022-05-16T17:09:16.931" v="704"/>
          <ac:picMkLst>
            <pc:docMk/>
            <pc:sldMk cId="2183019468" sldId="289"/>
            <ac:picMk id="13" creationId="{9038C737-ABF2-09CF-2C13-F72E2B9D7FCD}"/>
          </ac:picMkLst>
        </pc:picChg>
        <pc:picChg chg="add mod">
          <ac:chgData name="Greta Paskočiumaitė" userId="25a08bf39cc8f50b" providerId="LiveId" clId="{7AD996F3-2396-4306-A890-2B2384FE01CB}" dt="2022-05-16T17:09:16.931" v="704"/>
          <ac:picMkLst>
            <pc:docMk/>
            <pc:sldMk cId="2183019468" sldId="289"/>
            <ac:picMk id="15" creationId="{0CF64382-54E8-52FF-A117-937017A58B0D}"/>
          </ac:picMkLst>
        </pc:picChg>
        <pc:picChg chg="add mod">
          <ac:chgData name="Greta Paskočiumaitė" userId="25a08bf39cc8f50b" providerId="LiveId" clId="{7AD996F3-2396-4306-A890-2B2384FE01CB}" dt="2022-05-16T17:09:16.931" v="704"/>
          <ac:picMkLst>
            <pc:docMk/>
            <pc:sldMk cId="2183019468" sldId="289"/>
            <ac:picMk id="16" creationId="{2D9EDECC-8503-444E-B768-825DA0E818D5}"/>
          </ac:picMkLst>
        </pc:picChg>
        <pc:picChg chg="add mod">
          <ac:chgData name="Greta Paskočiumaitė" userId="25a08bf39cc8f50b" providerId="LiveId" clId="{7AD996F3-2396-4306-A890-2B2384FE01CB}" dt="2022-05-17T15:21:36.991" v="3753" actId="1076"/>
          <ac:picMkLst>
            <pc:docMk/>
            <pc:sldMk cId="2183019468" sldId="289"/>
            <ac:picMk id="24" creationId="{EFF01C14-148E-3ED3-7251-D961583747EA}"/>
          </ac:picMkLst>
        </pc:picChg>
        <pc:picChg chg="add mod">
          <ac:chgData name="Greta Paskočiumaitė" userId="25a08bf39cc8f50b" providerId="LiveId" clId="{7AD996F3-2396-4306-A890-2B2384FE01CB}" dt="2022-05-17T15:21:41.441" v="3755" actId="14100"/>
          <ac:picMkLst>
            <pc:docMk/>
            <pc:sldMk cId="2183019468" sldId="289"/>
            <ac:picMk id="26" creationId="{0D6AF673-A4D8-E91B-4BA2-4077A40EB47F}"/>
          </ac:picMkLst>
        </pc:picChg>
        <pc:cxnChg chg="add mod">
          <ac:chgData name="Greta Paskočiumaitė" userId="25a08bf39cc8f50b" providerId="LiveId" clId="{7AD996F3-2396-4306-A890-2B2384FE01CB}" dt="2022-05-16T17:09:16.931" v="704"/>
          <ac:cxnSpMkLst>
            <pc:docMk/>
            <pc:sldMk cId="2183019468" sldId="289"/>
            <ac:cxnSpMk id="14" creationId="{BBC31DBA-B67D-37E9-F63B-404DEA7A7302}"/>
          </ac:cxnSpMkLst>
        </pc:cxnChg>
      </pc:sldChg>
      <pc:sldChg chg="addSp delSp modSp new mod">
        <pc:chgData name="Greta Paskočiumaitė" userId="25a08bf39cc8f50b" providerId="LiveId" clId="{7AD996F3-2396-4306-A890-2B2384FE01CB}" dt="2022-05-17T15:36:19.820" v="3823" actId="1076"/>
        <pc:sldMkLst>
          <pc:docMk/>
          <pc:sldMk cId="501898527" sldId="290"/>
        </pc:sldMkLst>
        <pc:spChg chg="del mod">
          <ac:chgData name="Greta Paskočiumaitė" userId="25a08bf39cc8f50b" providerId="LiveId" clId="{7AD996F3-2396-4306-A890-2B2384FE01CB}" dt="2022-05-17T15:23:43.721" v="3773" actId="478"/>
          <ac:spMkLst>
            <pc:docMk/>
            <pc:sldMk cId="501898527" sldId="290"/>
            <ac:spMk id="3" creationId="{F6340F3E-6930-C30B-AD8D-33576B3CCE14}"/>
          </ac:spMkLst>
        </pc:spChg>
        <pc:spChg chg="add mod">
          <ac:chgData name="Greta Paskočiumaitė" userId="25a08bf39cc8f50b" providerId="LiveId" clId="{7AD996F3-2396-4306-A890-2B2384FE01CB}" dt="2022-05-16T17:09:21.274" v="706"/>
          <ac:spMkLst>
            <pc:docMk/>
            <pc:sldMk cId="501898527" sldId="290"/>
            <ac:spMk id="4" creationId="{BA0BFA3B-27C2-A2D6-88C0-7933D95A33DE}"/>
          </ac:spMkLst>
        </pc:spChg>
        <pc:spChg chg="mod">
          <ac:chgData name="Greta Paskočiumaitė" userId="25a08bf39cc8f50b" providerId="LiveId" clId="{7AD996F3-2396-4306-A890-2B2384FE01CB}" dt="2022-05-16T17:09:21.274" v="706"/>
          <ac:spMkLst>
            <pc:docMk/>
            <pc:sldMk cId="501898527" sldId="290"/>
            <ac:spMk id="6" creationId="{033D0E75-83D0-5066-87AD-D9AA7C6F7557}"/>
          </ac:spMkLst>
        </pc:spChg>
        <pc:spChg chg="mod">
          <ac:chgData name="Greta Paskočiumaitė" userId="25a08bf39cc8f50b" providerId="LiveId" clId="{7AD996F3-2396-4306-A890-2B2384FE01CB}" dt="2022-05-16T17:09:21.274" v="706"/>
          <ac:spMkLst>
            <pc:docMk/>
            <pc:sldMk cId="501898527" sldId="290"/>
            <ac:spMk id="7" creationId="{AE7EADE4-5A39-B21E-A849-CB4C94E4C570}"/>
          </ac:spMkLst>
        </pc:spChg>
        <pc:spChg chg="mod">
          <ac:chgData name="Greta Paskočiumaitė" userId="25a08bf39cc8f50b" providerId="LiveId" clId="{7AD996F3-2396-4306-A890-2B2384FE01CB}" dt="2022-05-16T17:09:21.274" v="706"/>
          <ac:spMkLst>
            <pc:docMk/>
            <pc:sldMk cId="501898527" sldId="290"/>
            <ac:spMk id="8" creationId="{9EE6FC3D-C7F0-521B-0A7E-EDBA2E7FCFE8}"/>
          </ac:spMkLst>
        </pc:spChg>
        <pc:spChg chg="mod">
          <ac:chgData name="Greta Paskočiumaitė" userId="25a08bf39cc8f50b" providerId="LiveId" clId="{7AD996F3-2396-4306-A890-2B2384FE01CB}" dt="2022-05-16T17:09:21.274" v="706"/>
          <ac:spMkLst>
            <pc:docMk/>
            <pc:sldMk cId="501898527" sldId="290"/>
            <ac:spMk id="9" creationId="{2D2FD606-9AC6-8FA4-5BAF-6414FFDC539C}"/>
          </ac:spMkLst>
        </pc:spChg>
        <pc:spChg chg="mod">
          <ac:chgData name="Greta Paskočiumaitė" userId="25a08bf39cc8f50b" providerId="LiveId" clId="{7AD996F3-2396-4306-A890-2B2384FE01CB}" dt="2022-05-16T17:09:21.274" v="706"/>
          <ac:spMkLst>
            <pc:docMk/>
            <pc:sldMk cId="501898527" sldId="290"/>
            <ac:spMk id="10" creationId="{693E662B-E683-DB92-6062-9D1BF2A689E8}"/>
          </ac:spMkLst>
        </pc:spChg>
        <pc:spChg chg="mod">
          <ac:chgData name="Greta Paskočiumaitė" userId="25a08bf39cc8f50b" providerId="LiveId" clId="{7AD996F3-2396-4306-A890-2B2384FE01CB}" dt="2022-05-16T17:09:21.274" v="706"/>
          <ac:spMkLst>
            <pc:docMk/>
            <pc:sldMk cId="501898527" sldId="290"/>
            <ac:spMk id="11" creationId="{23911B99-4C73-10D1-4003-039186B8F303}"/>
          </ac:spMkLst>
        </pc:spChg>
        <pc:spChg chg="mod">
          <ac:chgData name="Greta Paskočiumaitė" userId="25a08bf39cc8f50b" providerId="LiveId" clId="{7AD996F3-2396-4306-A890-2B2384FE01CB}" dt="2022-05-16T17:09:21.274" v="706"/>
          <ac:spMkLst>
            <pc:docMk/>
            <pc:sldMk cId="501898527" sldId="290"/>
            <ac:spMk id="12" creationId="{BAC6989E-83D5-88B8-ECEC-4D699CB6E146}"/>
          </ac:spMkLst>
        </pc:spChg>
        <pc:spChg chg="add mod">
          <ac:chgData name="Greta Paskočiumaitė" userId="25a08bf39cc8f50b" providerId="LiveId" clId="{7AD996F3-2396-4306-A890-2B2384FE01CB}" dt="2022-05-17T15:23:41.711" v="3772" actId="20577"/>
          <ac:spMkLst>
            <pc:docMk/>
            <pc:sldMk cId="501898527" sldId="290"/>
            <ac:spMk id="17" creationId="{E7D4EF5A-F073-8E6F-0BAF-8BF201FFB009}"/>
          </ac:spMkLst>
        </pc:spChg>
        <pc:spChg chg="add mod">
          <ac:chgData name="Greta Paskočiumaitė" userId="25a08bf39cc8f50b" providerId="LiveId" clId="{7AD996F3-2396-4306-A890-2B2384FE01CB}" dt="2022-05-17T15:36:11.620" v="3819" actId="123"/>
          <ac:spMkLst>
            <pc:docMk/>
            <pc:sldMk cId="501898527" sldId="290"/>
            <ac:spMk id="18" creationId="{E2D26CDE-AA64-DD36-73F4-30F7DFCFDA06}"/>
          </ac:spMkLst>
        </pc:spChg>
        <pc:grpChg chg="add mod">
          <ac:chgData name="Greta Paskočiumaitė" userId="25a08bf39cc8f50b" providerId="LiveId" clId="{7AD996F3-2396-4306-A890-2B2384FE01CB}" dt="2022-05-16T17:09:21.274" v="706"/>
          <ac:grpSpMkLst>
            <pc:docMk/>
            <pc:sldMk cId="501898527" sldId="290"/>
            <ac:grpSpMk id="5" creationId="{8C36E54B-D201-95FC-FD0F-D9CBD66046F3}"/>
          </ac:grpSpMkLst>
        </pc:grpChg>
        <pc:picChg chg="add mod">
          <ac:chgData name="Greta Paskočiumaitė" userId="25a08bf39cc8f50b" providerId="LiveId" clId="{7AD996F3-2396-4306-A890-2B2384FE01CB}" dt="2022-05-16T17:09:21.274" v="706"/>
          <ac:picMkLst>
            <pc:docMk/>
            <pc:sldMk cId="501898527" sldId="290"/>
            <ac:picMk id="13" creationId="{5E08B3F8-E979-1ED4-91CE-8E8410588741}"/>
          </ac:picMkLst>
        </pc:picChg>
        <pc:picChg chg="add mod">
          <ac:chgData name="Greta Paskočiumaitė" userId="25a08bf39cc8f50b" providerId="LiveId" clId="{7AD996F3-2396-4306-A890-2B2384FE01CB}" dt="2022-05-16T17:09:21.274" v="706"/>
          <ac:picMkLst>
            <pc:docMk/>
            <pc:sldMk cId="501898527" sldId="290"/>
            <ac:picMk id="15" creationId="{55F52C52-3860-BC65-FC65-04412B4F798C}"/>
          </ac:picMkLst>
        </pc:picChg>
        <pc:picChg chg="add mod">
          <ac:chgData name="Greta Paskočiumaitė" userId="25a08bf39cc8f50b" providerId="LiveId" clId="{7AD996F3-2396-4306-A890-2B2384FE01CB}" dt="2022-05-16T17:09:21.274" v="706"/>
          <ac:picMkLst>
            <pc:docMk/>
            <pc:sldMk cId="501898527" sldId="290"/>
            <ac:picMk id="16" creationId="{EE29639B-1B75-9811-5350-60DF40D6FA4C}"/>
          </ac:picMkLst>
        </pc:picChg>
        <pc:picChg chg="add mod">
          <ac:chgData name="Greta Paskočiumaitė" userId="25a08bf39cc8f50b" providerId="LiveId" clId="{7AD996F3-2396-4306-A890-2B2384FE01CB}" dt="2022-05-17T15:36:19.820" v="3823" actId="1076"/>
          <ac:picMkLst>
            <pc:docMk/>
            <pc:sldMk cId="501898527" sldId="290"/>
            <ac:picMk id="20" creationId="{1AB5F227-4DA2-0436-6692-66BF6349AB9C}"/>
          </ac:picMkLst>
        </pc:picChg>
        <pc:cxnChg chg="add mod">
          <ac:chgData name="Greta Paskočiumaitė" userId="25a08bf39cc8f50b" providerId="LiveId" clId="{7AD996F3-2396-4306-A890-2B2384FE01CB}" dt="2022-05-16T17:09:21.274" v="706"/>
          <ac:cxnSpMkLst>
            <pc:docMk/>
            <pc:sldMk cId="501898527" sldId="290"/>
            <ac:cxnSpMk id="14" creationId="{191B31E7-AA64-8588-9F90-B0367D353C96}"/>
          </ac:cxnSpMkLst>
        </pc:cxnChg>
      </pc:sldChg>
      <pc:sldChg chg="addSp delSp modSp new del mod">
        <pc:chgData name="Greta Paskočiumaitė" userId="25a08bf39cc8f50b" providerId="LiveId" clId="{7AD996F3-2396-4306-A890-2B2384FE01CB}" dt="2022-05-17T15:34:21.670" v="3797" actId="47"/>
        <pc:sldMkLst>
          <pc:docMk/>
          <pc:sldMk cId="635258000" sldId="291"/>
        </pc:sldMkLst>
        <pc:spChg chg="add mod">
          <ac:chgData name="Greta Paskočiumaitė" userId="25a08bf39cc8f50b" providerId="LiveId" clId="{7AD996F3-2396-4306-A890-2B2384FE01CB}" dt="2022-05-16T17:09:25.392" v="708"/>
          <ac:spMkLst>
            <pc:docMk/>
            <pc:sldMk cId="635258000" sldId="291"/>
            <ac:spMk id="4" creationId="{44B77AC9-3DC6-6949-7B7E-B17923DF739E}"/>
          </ac:spMkLst>
        </pc:spChg>
        <pc:spChg chg="mod">
          <ac:chgData name="Greta Paskočiumaitė" userId="25a08bf39cc8f50b" providerId="LiveId" clId="{7AD996F3-2396-4306-A890-2B2384FE01CB}" dt="2022-05-16T17:09:25.392" v="708"/>
          <ac:spMkLst>
            <pc:docMk/>
            <pc:sldMk cId="635258000" sldId="291"/>
            <ac:spMk id="6" creationId="{0CD2AFDF-5DC0-D0D0-EA6D-A6513AF43CBD}"/>
          </ac:spMkLst>
        </pc:spChg>
        <pc:spChg chg="mod">
          <ac:chgData name="Greta Paskočiumaitė" userId="25a08bf39cc8f50b" providerId="LiveId" clId="{7AD996F3-2396-4306-A890-2B2384FE01CB}" dt="2022-05-16T17:09:25.392" v="708"/>
          <ac:spMkLst>
            <pc:docMk/>
            <pc:sldMk cId="635258000" sldId="291"/>
            <ac:spMk id="7" creationId="{846BA940-F50D-5804-F983-F242FC1182E5}"/>
          </ac:spMkLst>
        </pc:spChg>
        <pc:spChg chg="mod">
          <ac:chgData name="Greta Paskočiumaitė" userId="25a08bf39cc8f50b" providerId="LiveId" clId="{7AD996F3-2396-4306-A890-2B2384FE01CB}" dt="2022-05-16T17:09:25.392" v="708"/>
          <ac:spMkLst>
            <pc:docMk/>
            <pc:sldMk cId="635258000" sldId="291"/>
            <ac:spMk id="8" creationId="{04F6FEC1-4247-CAB9-63E5-BA7B71433A41}"/>
          </ac:spMkLst>
        </pc:spChg>
        <pc:spChg chg="mod">
          <ac:chgData name="Greta Paskočiumaitė" userId="25a08bf39cc8f50b" providerId="LiveId" clId="{7AD996F3-2396-4306-A890-2B2384FE01CB}" dt="2022-05-16T17:09:25.392" v="708"/>
          <ac:spMkLst>
            <pc:docMk/>
            <pc:sldMk cId="635258000" sldId="291"/>
            <ac:spMk id="9" creationId="{F76DF441-763D-B52D-A330-2D65C3534965}"/>
          </ac:spMkLst>
        </pc:spChg>
        <pc:spChg chg="mod">
          <ac:chgData name="Greta Paskočiumaitė" userId="25a08bf39cc8f50b" providerId="LiveId" clId="{7AD996F3-2396-4306-A890-2B2384FE01CB}" dt="2022-05-16T17:09:25.392" v="708"/>
          <ac:spMkLst>
            <pc:docMk/>
            <pc:sldMk cId="635258000" sldId="291"/>
            <ac:spMk id="10" creationId="{E66291B9-A751-45D7-9866-3D6DE3A38D14}"/>
          </ac:spMkLst>
        </pc:spChg>
        <pc:spChg chg="mod">
          <ac:chgData name="Greta Paskočiumaitė" userId="25a08bf39cc8f50b" providerId="LiveId" clId="{7AD996F3-2396-4306-A890-2B2384FE01CB}" dt="2022-05-16T17:09:25.392" v="708"/>
          <ac:spMkLst>
            <pc:docMk/>
            <pc:sldMk cId="635258000" sldId="291"/>
            <ac:spMk id="11" creationId="{033A1955-ABD8-4190-3541-60ACFEE914E3}"/>
          </ac:spMkLst>
        </pc:spChg>
        <pc:spChg chg="mod">
          <ac:chgData name="Greta Paskočiumaitė" userId="25a08bf39cc8f50b" providerId="LiveId" clId="{7AD996F3-2396-4306-A890-2B2384FE01CB}" dt="2022-05-16T17:09:25.392" v="708"/>
          <ac:spMkLst>
            <pc:docMk/>
            <pc:sldMk cId="635258000" sldId="291"/>
            <ac:spMk id="12" creationId="{08F3A059-D2B9-5133-A84C-95765A6406D5}"/>
          </ac:spMkLst>
        </pc:spChg>
        <pc:spChg chg="add del mod">
          <ac:chgData name="Greta Paskočiumaitė" userId="25a08bf39cc8f50b" providerId="LiveId" clId="{7AD996F3-2396-4306-A890-2B2384FE01CB}" dt="2022-05-17T15:34:19.430" v="3796" actId="478"/>
          <ac:spMkLst>
            <pc:docMk/>
            <pc:sldMk cId="635258000" sldId="291"/>
            <ac:spMk id="17" creationId="{343D846A-1C22-938C-C621-3CBC01CB0E86}"/>
          </ac:spMkLst>
        </pc:spChg>
        <pc:grpChg chg="add mod">
          <ac:chgData name="Greta Paskočiumaitė" userId="25a08bf39cc8f50b" providerId="LiveId" clId="{7AD996F3-2396-4306-A890-2B2384FE01CB}" dt="2022-05-16T17:09:25.392" v="708"/>
          <ac:grpSpMkLst>
            <pc:docMk/>
            <pc:sldMk cId="635258000" sldId="291"/>
            <ac:grpSpMk id="5" creationId="{47C5E9ED-E40D-1D2C-4910-ADA1D09F4989}"/>
          </ac:grpSpMkLst>
        </pc:grpChg>
        <pc:picChg chg="add mod">
          <ac:chgData name="Greta Paskočiumaitė" userId="25a08bf39cc8f50b" providerId="LiveId" clId="{7AD996F3-2396-4306-A890-2B2384FE01CB}" dt="2022-05-16T17:09:25.392" v="708"/>
          <ac:picMkLst>
            <pc:docMk/>
            <pc:sldMk cId="635258000" sldId="291"/>
            <ac:picMk id="13" creationId="{E6DC0E67-A8D1-AF67-08CE-FB320F4BC839}"/>
          </ac:picMkLst>
        </pc:picChg>
        <pc:picChg chg="add mod">
          <ac:chgData name="Greta Paskočiumaitė" userId="25a08bf39cc8f50b" providerId="LiveId" clId="{7AD996F3-2396-4306-A890-2B2384FE01CB}" dt="2022-05-16T17:09:25.392" v="708"/>
          <ac:picMkLst>
            <pc:docMk/>
            <pc:sldMk cId="635258000" sldId="291"/>
            <ac:picMk id="15" creationId="{481D55B7-466F-8192-FF94-82A6CE93F9FF}"/>
          </ac:picMkLst>
        </pc:picChg>
        <pc:picChg chg="add mod">
          <ac:chgData name="Greta Paskočiumaitė" userId="25a08bf39cc8f50b" providerId="LiveId" clId="{7AD996F3-2396-4306-A890-2B2384FE01CB}" dt="2022-05-16T17:09:25.392" v="708"/>
          <ac:picMkLst>
            <pc:docMk/>
            <pc:sldMk cId="635258000" sldId="291"/>
            <ac:picMk id="16" creationId="{50946D51-76CE-96E6-5A2C-9D58F091D0A4}"/>
          </ac:picMkLst>
        </pc:picChg>
        <pc:cxnChg chg="add mod">
          <ac:chgData name="Greta Paskočiumaitė" userId="25a08bf39cc8f50b" providerId="LiveId" clId="{7AD996F3-2396-4306-A890-2B2384FE01CB}" dt="2022-05-16T17:09:25.392" v="708"/>
          <ac:cxnSpMkLst>
            <pc:docMk/>
            <pc:sldMk cId="635258000" sldId="291"/>
            <ac:cxnSpMk id="14" creationId="{D7F8AC65-7FFB-B050-E752-6E447E21569F}"/>
          </ac:cxnSpMkLst>
        </pc:cxnChg>
      </pc:sldChg>
      <pc:sldChg chg="addSp delSp modSp new mod">
        <pc:chgData name="Greta Paskočiumaitė" userId="25a08bf39cc8f50b" providerId="LiveId" clId="{7AD996F3-2396-4306-A890-2B2384FE01CB}" dt="2022-05-17T15:43:54.784" v="3871" actId="1076"/>
        <pc:sldMkLst>
          <pc:docMk/>
          <pc:sldMk cId="1460645045" sldId="292"/>
        </pc:sldMkLst>
        <pc:spChg chg="del">
          <ac:chgData name="Greta Paskočiumaitė" userId="25a08bf39cc8f50b" providerId="LiveId" clId="{7AD996F3-2396-4306-A890-2B2384FE01CB}" dt="2022-05-17T15:37:24.194" v="3824" actId="478"/>
          <ac:spMkLst>
            <pc:docMk/>
            <pc:sldMk cId="1460645045" sldId="292"/>
            <ac:spMk id="3" creationId="{4AA58C29-1E84-5F81-BAF5-26C562B5319E}"/>
          </ac:spMkLst>
        </pc:spChg>
        <pc:spChg chg="add mod">
          <ac:chgData name="Greta Paskočiumaitė" userId="25a08bf39cc8f50b" providerId="LiveId" clId="{7AD996F3-2396-4306-A890-2B2384FE01CB}" dt="2022-05-16T17:09:30.713" v="710"/>
          <ac:spMkLst>
            <pc:docMk/>
            <pc:sldMk cId="1460645045" sldId="292"/>
            <ac:spMk id="4" creationId="{4FC35BEB-68B7-B541-7C31-B6C371C6B1CC}"/>
          </ac:spMkLst>
        </pc:spChg>
        <pc:spChg chg="mod">
          <ac:chgData name="Greta Paskočiumaitė" userId="25a08bf39cc8f50b" providerId="LiveId" clId="{7AD996F3-2396-4306-A890-2B2384FE01CB}" dt="2022-05-16T17:09:30.713" v="710"/>
          <ac:spMkLst>
            <pc:docMk/>
            <pc:sldMk cId="1460645045" sldId="292"/>
            <ac:spMk id="6" creationId="{F852232C-9774-62C7-7C88-E89162C0ED5F}"/>
          </ac:spMkLst>
        </pc:spChg>
        <pc:spChg chg="mod">
          <ac:chgData name="Greta Paskočiumaitė" userId="25a08bf39cc8f50b" providerId="LiveId" clId="{7AD996F3-2396-4306-A890-2B2384FE01CB}" dt="2022-05-16T17:09:30.713" v="710"/>
          <ac:spMkLst>
            <pc:docMk/>
            <pc:sldMk cId="1460645045" sldId="292"/>
            <ac:spMk id="7" creationId="{B25730FF-A11B-B4A0-2ABB-333BA116C672}"/>
          </ac:spMkLst>
        </pc:spChg>
        <pc:spChg chg="mod">
          <ac:chgData name="Greta Paskočiumaitė" userId="25a08bf39cc8f50b" providerId="LiveId" clId="{7AD996F3-2396-4306-A890-2B2384FE01CB}" dt="2022-05-16T17:09:30.713" v="710"/>
          <ac:spMkLst>
            <pc:docMk/>
            <pc:sldMk cId="1460645045" sldId="292"/>
            <ac:spMk id="8" creationId="{B6EFF9DA-7F8C-3F80-6C93-1316CD25655B}"/>
          </ac:spMkLst>
        </pc:spChg>
        <pc:spChg chg="mod">
          <ac:chgData name="Greta Paskočiumaitė" userId="25a08bf39cc8f50b" providerId="LiveId" clId="{7AD996F3-2396-4306-A890-2B2384FE01CB}" dt="2022-05-16T17:09:30.713" v="710"/>
          <ac:spMkLst>
            <pc:docMk/>
            <pc:sldMk cId="1460645045" sldId="292"/>
            <ac:spMk id="9" creationId="{32053C05-4775-E5CD-AD9E-A494D6410CD6}"/>
          </ac:spMkLst>
        </pc:spChg>
        <pc:spChg chg="mod">
          <ac:chgData name="Greta Paskočiumaitė" userId="25a08bf39cc8f50b" providerId="LiveId" clId="{7AD996F3-2396-4306-A890-2B2384FE01CB}" dt="2022-05-16T17:09:30.713" v="710"/>
          <ac:spMkLst>
            <pc:docMk/>
            <pc:sldMk cId="1460645045" sldId="292"/>
            <ac:spMk id="10" creationId="{4DC891FE-A195-AE0B-716B-195759DC9239}"/>
          </ac:spMkLst>
        </pc:spChg>
        <pc:spChg chg="mod">
          <ac:chgData name="Greta Paskočiumaitė" userId="25a08bf39cc8f50b" providerId="LiveId" clId="{7AD996F3-2396-4306-A890-2B2384FE01CB}" dt="2022-05-16T17:09:30.713" v="710"/>
          <ac:spMkLst>
            <pc:docMk/>
            <pc:sldMk cId="1460645045" sldId="292"/>
            <ac:spMk id="11" creationId="{1CF9B896-A8EF-7E6F-7F16-39074E37D959}"/>
          </ac:spMkLst>
        </pc:spChg>
        <pc:spChg chg="mod">
          <ac:chgData name="Greta Paskočiumaitė" userId="25a08bf39cc8f50b" providerId="LiveId" clId="{7AD996F3-2396-4306-A890-2B2384FE01CB}" dt="2022-05-16T17:09:30.713" v="710"/>
          <ac:spMkLst>
            <pc:docMk/>
            <pc:sldMk cId="1460645045" sldId="292"/>
            <ac:spMk id="12" creationId="{FE98D659-F81C-5D5D-B73D-06C068BE67D2}"/>
          </ac:spMkLst>
        </pc:spChg>
        <pc:spChg chg="add mod">
          <ac:chgData name="Greta Paskočiumaitė" userId="25a08bf39cc8f50b" providerId="LiveId" clId="{7AD996F3-2396-4306-A890-2B2384FE01CB}" dt="2022-05-17T15:34:46.710" v="3814" actId="20577"/>
          <ac:spMkLst>
            <pc:docMk/>
            <pc:sldMk cId="1460645045" sldId="292"/>
            <ac:spMk id="17" creationId="{BD459B94-2BBB-B271-70BB-221600CFF74F}"/>
          </ac:spMkLst>
        </pc:spChg>
        <pc:spChg chg="add mod">
          <ac:chgData name="Greta Paskočiumaitė" userId="25a08bf39cc8f50b" providerId="LiveId" clId="{7AD996F3-2396-4306-A890-2B2384FE01CB}" dt="2022-05-17T15:42:52.864" v="3862" actId="123"/>
          <ac:spMkLst>
            <pc:docMk/>
            <pc:sldMk cId="1460645045" sldId="292"/>
            <ac:spMk id="18" creationId="{C8634A3A-F539-1FC4-A9EC-541EE9DD8A92}"/>
          </ac:spMkLst>
        </pc:spChg>
        <pc:grpChg chg="add mod">
          <ac:chgData name="Greta Paskočiumaitė" userId="25a08bf39cc8f50b" providerId="LiveId" clId="{7AD996F3-2396-4306-A890-2B2384FE01CB}" dt="2022-05-16T17:09:30.713" v="710"/>
          <ac:grpSpMkLst>
            <pc:docMk/>
            <pc:sldMk cId="1460645045" sldId="292"/>
            <ac:grpSpMk id="5" creationId="{82895044-E8B7-9194-AFEF-F9ED6A669002}"/>
          </ac:grpSpMkLst>
        </pc:grpChg>
        <pc:picChg chg="add mod">
          <ac:chgData name="Greta Paskočiumaitė" userId="25a08bf39cc8f50b" providerId="LiveId" clId="{7AD996F3-2396-4306-A890-2B2384FE01CB}" dt="2022-05-16T17:09:30.713" v="710"/>
          <ac:picMkLst>
            <pc:docMk/>
            <pc:sldMk cId="1460645045" sldId="292"/>
            <ac:picMk id="13" creationId="{64C22D0E-D8FC-7EF8-1FD5-E9F44D8B13DB}"/>
          </ac:picMkLst>
        </pc:picChg>
        <pc:picChg chg="add mod">
          <ac:chgData name="Greta Paskočiumaitė" userId="25a08bf39cc8f50b" providerId="LiveId" clId="{7AD996F3-2396-4306-A890-2B2384FE01CB}" dt="2022-05-16T17:09:30.713" v="710"/>
          <ac:picMkLst>
            <pc:docMk/>
            <pc:sldMk cId="1460645045" sldId="292"/>
            <ac:picMk id="15" creationId="{B84EC241-CAD8-7BF7-7158-E73E3927E0BB}"/>
          </ac:picMkLst>
        </pc:picChg>
        <pc:picChg chg="add mod">
          <ac:chgData name="Greta Paskočiumaitė" userId="25a08bf39cc8f50b" providerId="LiveId" clId="{7AD996F3-2396-4306-A890-2B2384FE01CB}" dt="2022-05-16T17:09:30.713" v="710"/>
          <ac:picMkLst>
            <pc:docMk/>
            <pc:sldMk cId="1460645045" sldId="292"/>
            <ac:picMk id="16" creationId="{4E3144C6-B277-DE3B-93B8-8D044EBF9C94}"/>
          </ac:picMkLst>
        </pc:picChg>
        <pc:picChg chg="add mod">
          <ac:chgData name="Greta Paskočiumaitė" userId="25a08bf39cc8f50b" providerId="LiveId" clId="{7AD996F3-2396-4306-A890-2B2384FE01CB}" dt="2022-05-17T15:43:54.784" v="3871" actId="1076"/>
          <ac:picMkLst>
            <pc:docMk/>
            <pc:sldMk cId="1460645045" sldId="292"/>
            <ac:picMk id="20" creationId="{681F31F1-2207-0518-F2CD-E5217584D84B}"/>
          </ac:picMkLst>
        </pc:picChg>
        <pc:cxnChg chg="add mod">
          <ac:chgData name="Greta Paskočiumaitė" userId="25a08bf39cc8f50b" providerId="LiveId" clId="{7AD996F3-2396-4306-A890-2B2384FE01CB}" dt="2022-05-16T17:09:30.713" v="710"/>
          <ac:cxnSpMkLst>
            <pc:docMk/>
            <pc:sldMk cId="1460645045" sldId="292"/>
            <ac:cxnSpMk id="14" creationId="{F6C657EA-0CB6-721D-703F-13513B4A8FB0}"/>
          </ac:cxnSpMkLst>
        </pc:cxnChg>
      </pc:sldChg>
      <pc:sldChg chg="delSp add del setBg delDesignElem">
        <pc:chgData name="Greta Paskočiumaitė" userId="25a08bf39cc8f50b" providerId="LiveId" clId="{7AD996F3-2396-4306-A890-2B2384FE01CB}" dt="2022-05-16T17:10:34.512" v="714" actId="47"/>
        <pc:sldMkLst>
          <pc:docMk/>
          <pc:sldMk cId="3287383215" sldId="293"/>
        </pc:sldMkLst>
        <pc:spChg chg="del">
          <ac:chgData name="Greta Paskočiumaitė" userId="25a08bf39cc8f50b" providerId="LiveId" clId="{7AD996F3-2396-4306-A890-2B2384FE01CB}" dt="2022-05-16T17:10:30.920" v="713"/>
          <ac:spMkLst>
            <pc:docMk/>
            <pc:sldMk cId="3287383215" sldId="293"/>
            <ac:spMk id="113" creationId="{4EFE82FE-7465-AE46-88DF-34D347E83B84}"/>
          </ac:spMkLst>
        </pc:spChg>
        <pc:grpChg chg="del">
          <ac:chgData name="Greta Paskočiumaitė" userId="25a08bf39cc8f50b" providerId="LiveId" clId="{7AD996F3-2396-4306-A890-2B2384FE01CB}" dt="2022-05-16T17:10:30.920" v="713"/>
          <ac:grpSpMkLst>
            <pc:docMk/>
            <pc:sldMk cId="3287383215" sldId="293"/>
            <ac:grpSpMk id="114" creationId="{66F2B51C-9578-EB41-A17E-FFF9D491ADA0}"/>
          </ac:grpSpMkLst>
        </pc:grpChg>
        <pc:cxnChg chg="del">
          <ac:chgData name="Greta Paskočiumaitė" userId="25a08bf39cc8f50b" providerId="LiveId" clId="{7AD996F3-2396-4306-A890-2B2384FE01CB}" dt="2022-05-16T17:10:30.920" v="713"/>
          <ac:cxnSpMkLst>
            <pc:docMk/>
            <pc:sldMk cId="3287383215" sldId="293"/>
            <ac:cxnSpMk id="55" creationId="{EEA70831-9A8D-3B4D-8EA5-EE32F93E94E9}"/>
          </ac:cxnSpMkLst>
        </pc:cxnChg>
      </pc:sldChg>
      <pc:sldChg chg="addSp delSp modSp new mod ord">
        <pc:chgData name="Greta Paskočiumaitė" userId="25a08bf39cc8f50b" providerId="LiveId" clId="{7AD996F3-2396-4306-A890-2B2384FE01CB}" dt="2022-05-18T19:07:16.923" v="6138" actId="113"/>
        <pc:sldMkLst>
          <pc:docMk/>
          <pc:sldMk cId="4195769624" sldId="293"/>
        </pc:sldMkLst>
        <pc:spChg chg="add del">
          <ac:chgData name="Greta Paskočiumaitė" userId="25a08bf39cc8f50b" providerId="LiveId" clId="{7AD996F3-2396-4306-A890-2B2384FE01CB}" dt="2022-05-16T17:10:49.989" v="717" actId="22"/>
          <ac:spMkLst>
            <pc:docMk/>
            <pc:sldMk cId="4195769624" sldId="293"/>
            <ac:spMk id="5" creationId="{7AC81D63-40BA-4497-BF3C-F94812232FA3}"/>
          </ac:spMkLst>
        </pc:spChg>
        <pc:spChg chg="add mod">
          <ac:chgData name="Greta Paskočiumaitė" userId="25a08bf39cc8f50b" providerId="LiveId" clId="{7AD996F3-2396-4306-A890-2B2384FE01CB}" dt="2022-05-16T17:11:07.744" v="718"/>
          <ac:spMkLst>
            <pc:docMk/>
            <pc:sldMk cId="4195769624" sldId="293"/>
            <ac:spMk id="6" creationId="{C866B3CE-A902-EB6B-E5D0-6EFAA6109DAA}"/>
          </ac:spMkLst>
        </pc:spChg>
        <pc:spChg chg="mod">
          <ac:chgData name="Greta Paskočiumaitė" userId="25a08bf39cc8f50b" providerId="LiveId" clId="{7AD996F3-2396-4306-A890-2B2384FE01CB}" dt="2022-05-16T17:11:07.744" v="718"/>
          <ac:spMkLst>
            <pc:docMk/>
            <pc:sldMk cId="4195769624" sldId="293"/>
            <ac:spMk id="8" creationId="{0DF8720F-5686-2C38-A011-CF867358064E}"/>
          </ac:spMkLst>
        </pc:spChg>
        <pc:spChg chg="mod">
          <ac:chgData name="Greta Paskočiumaitė" userId="25a08bf39cc8f50b" providerId="LiveId" clId="{7AD996F3-2396-4306-A890-2B2384FE01CB}" dt="2022-05-16T17:11:07.744" v="718"/>
          <ac:spMkLst>
            <pc:docMk/>
            <pc:sldMk cId="4195769624" sldId="293"/>
            <ac:spMk id="9" creationId="{2080D5E3-7391-CBCE-019D-C4146B2C62C8}"/>
          </ac:spMkLst>
        </pc:spChg>
        <pc:spChg chg="mod">
          <ac:chgData name="Greta Paskočiumaitė" userId="25a08bf39cc8f50b" providerId="LiveId" clId="{7AD996F3-2396-4306-A890-2B2384FE01CB}" dt="2022-05-16T17:11:07.744" v="718"/>
          <ac:spMkLst>
            <pc:docMk/>
            <pc:sldMk cId="4195769624" sldId="293"/>
            <ac:spMk id="10" creationId="{5BB50389-F62B-66CA-FD93-A81B21594FD8}"/>
          </ac:spMkLst>
        </pc:spChg>
        <pc:spChg chg="mod">
          <ac:chgData name="Greta Paskočiumaitė" userId="25a08bf39cc8f50b" providerId="LiveId" clId="{7AD996F3-2396-4306-A890-2B2384FE01CB}" dt="2022-05-16T17:11:07.744" v="718"/>
          <ac:spMkLst>
            <pc:docMk/>
            <pc:sldMk cId="4195769624" sldId="293"/>
            <ac:spMk id="11" creationId="{6355D26F-7CE6-37C0-A975-8B2605489550}"/>
          </ac:spMkLst>
        </pc:spChg>
        <pc:spChg chg="mod">
          <ac:chgData name="Greta Paskočiumaitė" userId="25a08bf39cc8f50b" providerId="LiveId" clId="{7AD996F3-2396-4306-A890-2B2384FE01CB}" dt="2022-05-16T17:11:07.744" v="718"/>
          <ac:spMkLst>
            <pc:docMk/>
            <pc:sldMk cId="4195769624" sldId="293"/>
            <ac:spMk id="12" creationId="{D19B5C3E-E069-DC24-3881-BA4F84A50ACC}"/>
          </ac:spMkLst>
        </pc:spChg>
        <pc:spChg chg="mod">
          <ac:chgData name="Greta Paskočiumaitė" userId="25a08bf39cc8f50b" providerId="LiveId" clId="{7AD996F3-2396-4306-A890-2B2384FE01CB}" dt="2022-05-16T17:11:07.744" v="718"/>
          <ac:spMkLst>
            <pc:docMk/>
            <pc:sldMk cId="4195769624" sldId="293"/>
            <ac:spMk id="13" creationId="{91D89184-69B4-A368-A3E0-877720CC5C08}"/>
          </ac:spMkLst>
        </pc:spChg>
        <pc:spChg chg="mod">
          <ac:chgData name="Greta Paskočiumaitė" userId="25a08bf39cc8f50b" providerId="LiveId" clId="{7AD996F3-2396-4306-A890-2B2384FE01CB}" dt="2022-05-16T17:11:07.744" v="718"/>
          <ac:spMkLst>
            <pc:docMk/>
            <pc:sldMk cId="4195769624" sldId="293"/>
            <ac:spMk id="14" creationId="{68CBA9C8-8A86-1830-CFA9-7300F33B872B}"/>
          </ac:spMkLst>
        </pc:spChg>
        <pc:spChg chg="add mod">
          <ac:chgData name="Greta Paskočiumaitė" userId="25a08bf39cc8f50b" providerId="LiveId" clId="{7AD996F3-2396-4306-A890-2B2384FE01CB}" dt="2022-05-18T19:07:16.923" v="6138" actId="113"/>
          <ac:spMkLst>
            <pc:docMk/>
            <pc:sldMk cId="4195769624" sldId="293"/>
            <ac:spMk id="19" creationId="{7CDEE5E3-49A8-CACA-006F-EE30F8B763F4}"/>
          </ac:spMkLst>
        </pc:spChg>
        <pc:grpChg chg="add mod">
          <ac:chgData name="Greta Paskočiumaitė" userId="25a08bf39cc8f50b" providerId="LiveId" clId="{7AD996F3-2396-4306-A890-2B2384FE01CB}" dt="2022-05-16T17:11:07.744" v="718"/>
          <ac:grpSpMkLst>
            <pc:docMk/>
            <pc:sldMk cId="4195769624" sldId="293"/>
            <ac:grpSpMk id="7" creationId="{FCB6BF02-5AE5-E337-4E49-2EEFA0738205}"/>
          </ac:grpSpMkLst>
        </pc:grpChg>
        <pc:picChg chg="add mod">
          <ac:chgData name="Greta Paskočiumaitė" userId="25a08bf39cc8f50b" providerId="LiveId" clId="{7AD996F3-2396-4306-A890-2B2384FE01CB}" dt="2022-05-16T17:11:07.744" v="718"/>
          <ac:picMkLst>
            <pc:docMk/>
            <pc:sldMk cId="4195769624" sldId="293"/>
            <ac:picMk id="15" creationId="{B4532FF0-F4DA-797A-6D7A-0855390A18F4}"/>
          </ac:picMkLst>
        </pc:picChg>
        <pc:picChg chg="add mod">
          <ac:chgData name="Greta Paskočiumaitė" userId="25a08bf39cc8f50b" providerId="LiveId" clId="{7AD996F3-2396-4306-A890-2B2384FE01CB}" dt="2022-05-16T17:11:07.744" v="718"/>
          <ac:picMkLst>
            <pc:docMk/>
            <pc:sldMk cId="4195769624" sldId="293"/>
            <ac:picMk id="17" creationId="{3950EDED-0149-008B-64C9-D18E910D58A9}"/>
          </ac:picMkLst>
        </pc:picChg>
        <pc:picChg chg="add mod">
          <ac:chgData name="Greta Paskočiumaitė" userId="25a08bf39cc8f50b" providerId="LiveId" clId="{7AD996F3-2396-4306-A890-2B2384FE01CB}" dt="2022-05-16T17:11:07.744" v="718"/>
          <ac:picMkLst>
            <pc:docMk/>
            <pc:sldMk cId="4195769624" sldId="293"/>
            <ac:picMk id="18" creationId="{18A3F4E8-CBD6-CD54-9742-C6BE7A2BED14}"/>
          </ac:picMkLst>
        </pc:picChg>
        <pc:cxnChg chg="add mod">
          <ac:chgData name="Greta Paskočiumaitė" userId="25a08bf39cc8f50b" providerId="LiveId" clId="{7AD996F3-2396-4306-A890-2B2384FE01CB}" dt="2022-05-16T17:11:07.744" v="718"/>
          <ac:cxnSpMkLst>
            <pc:docMk/>
            <pc:sldMk cId="4195769624" sldId="293"/>
            <ac:cxnSpMk id="16" creationId="{576722B4-2867-A52D-51FD-D1E481E5ED30}"/>
          </ac:cxnSpMkLst>
        </pc:cxnChg>
      </pc:sldChg>
      <pc:sldChg chg="addSp modSp new mod">
        <pc:chgData name="Greta Paskočiumaitė" userId="25a08bf39cc8f50b" providerId="LiveId" clId="{7AD996F3-2396-4306-A890-2B2384FE01CB}" dt="2022-05-22T06:27:59.200" v="8288"/>
        <pc:sldMkLst>
          <pc:docMk/>
          <pc:sldMk cId="1677195422" sldId="294"/>
        </pc:sldMkLst>
        <pc:spChg chg="add mod">
          <ac:chgData name="Greta Paskočiumaitė" userId="25a08bf39cc8f50b" providerId="LiveId" clId="{7AD996F3-2396-4306-A890-2B2384FE01CB}" dt="2022-05-16T17:11:21.581" v="720"/>
          <ac:spMkLst>
            <pc:docMk/>
            <pc:sldMk cId="1677195422" sldId="294"/>
            <ac:spMk id="4" creationId="{3F677525-A8AC-D50C-CE5A-0135E2BF8E45}"/>
          </ac:spMkLst>
        </pc:spChg>
        <pc:spChg chg="mod">
          <ac:chgData name="Greta Paskočiumaitė" userId="25a08bf39cc8f50b" providerId="LiveId" clId="{7AD996F3-2396-4306-A890-2B2384FE01CB}" dt="2022-05-16T17:11:21.581" v="720"/>
          <ac:spMkLst>
            <pc:docMk/>
            <pc:sldMk cId="1677195422" sldId="294"/>
            <ac:spMk id="6" creationId="{B6F5F22C-61A0-A6E4-C492-4112DAC6A7F3}"/>
          </ac:spMkLst>
        </pc:spChg>
        <pc:spChg chg="mod">
          <ac:chgData name="Greta Paskočiumaitė" userId="25a08bf39cc8f50b" providerId="LiveId" clId="{7AD996F3-2396-4306-A890-2B2384FE01CB}" dt="2022-05-16T17:11:21.581" v="720"/>
          <ac:spMkLst>
            <pc:docMk/>
            <pc:sldMk cId="1677195422" sldId="294"/>
            <ac:spMk id="7" creationId="{C351E0B6-C7D8-037C-EE2A-BB4265859C9A}"/>
          </ac:spMkLst>
        </pc:spChg>
        <pc:spChg chg="mod">
          <ac:chgData name="Greta Paskočiumaitė" userId="25a08bf39cc8f50b" providerId="LiveId" clId="{7AD996F3-2396-4306-A890-2B2384FE01CB}" dt="2022-05-16T17:11:21.581" v="720"/>
          <ac:spMkLst>
            <pc:docMk/>
            <pc:sldMk cId="1677195422" sldId="294"/>
            <ac:spMk id="8" creationId="{2575F93B-95F8-9A6D-CD98-7ABF3F6422FC}"/>
          </ac:spMkLst>
        </pc:spChg>
        <pc:spChg chg="mod">
          <ac:chgData name="Greta Paskočiumaitė" userId="25a08bf39cc8f50b" providerId="LiveId" clId="{7AD996F3-2396-4306-A890-2B2384FE01CB}" dt="2022-05-16T17:11:21.581" v="720"/>
          <ac:spMkLst>
            <pc:docMk/>
            <pc:sldMk cId="1677195422" sldId="294"/>
            <ac:spMk id="9" creationId="{1500AA55-50C5-2A4C-DC5B-C92C1909E317}"/>
          </ac:spMkLst>
        </pc:spChg>
        <pc:spChg chg="mod">
          <ac:chgData name="Greta Paskočiumaitė" userId="25a08bf39cc8f50b" providerId="LiveId" clId="{7AD996F3-2396-4306-A890-2B2384FE01CB}" dt="2022-05-16T17:11:21.581" v="720"/>
          <ac:spMkLst>
            <pc:docMk/>
            <pc:sldMk cId="1677195422" sldId="294"/>
            <ac:spMk id="10" creationId="{E2D4FB06-4548-840D-0703-34C3902065C8}"/>
          </ac:spMkLst>
        </pc:spChg>
        <pc:spChg chg="mod">
          <ac:chgData name="Greta Paskočiumaitė" userId="25a08bf39cc8f50b" providerId="LiveId" clId="{7AD996F3-2396-4306-A890-2B2384FE01CB}" dt="2022-05-16T17:11:21.581" v="720"/>
          <ac:spMkLst>
            <pc:docMk/>
            <pc:sldMk cId="1677195422" sldId="294"/>
            <ac:spMk id="11" creationId="{6E2D6C58-9CC6-36F3-4E39-8EF10B3F7AEE}"/>
          </ac:spMkLst>
        </pc:spChg>
        <pc:spChg chg="mod">
          <ac:chgData name="Greta Paskočiumaitė" userId="25a08bf39cc8f50b" providerId="LiveId" clId="{7AD996F3-2396-4306-A890-2B2384FE01CB}" dt="2022-05-16T17:11:21.581" v="720"/>
          <ac:spMkLst>
            <pc:docMk/>
            <pc:sldMk cId="1677195422" sldId="294"/>
            <ac:spMk id="12" creationId="{6F3ADFC1-5E2E-6BE3-7C39-6ED814DDEC68}"/>
          </ac:spMkLst>
        </pc:spChg>
        <pc:spChg chg="add mod">
          <ac:chgData name="Greta Paskočiumaitė" userId="25a08bf39cc8f50b" providerId="LiveId" clId="{7AD996F3-2396-4306-A890-2B2384FE01CB}" dt="2022-05-22T06:27:59.200" v="8288"/>
          <ac:spMkLst>
            <pc:docMk/>
            <pc:sldMk cId="1677195422" sldId="294"/>
            <ac:spMk id="17" creationId="{35EF4F82-EED4-AA4C-3AEE-E92493E10F2C}"/>
          </ac:spMkLst>
        </pc:spChg>
        <pc:grpChg chg="add mod">
          <ac:chgData name="Greta Paskočiumaitė" userId="25a08bf39cc8f50b" providerId="LiveId" clId="{7AD996F3-2396-4306-A890-2B2384FE01CB}" dt="2022-05-16T17:11:21.581" v="720"/>
          <ac:grpSpMkLst>
            <pc:docMk/>
            <pc:sldMk cId="1677195422" sldId="294"/>
            <ac:grpSpMk id="5" creationId="{675F5146-E0DF-8CCD-8793-6007CA620581}"/>
          </ac:grpSpMkLst>
        </pc:grpChg>
        <pc:picChg chg="add mod">
          <ac:chgData name="Greta Paskočiumaitė" userId="25a08bf39cc8f50b" providerId="LiveId" clId="{7AD996F3-2396-4306-A890-2B2384FE01CB}" dt="2022-05-16T17:11:21.581" v="720"/>
          <ac:picMkLst>
            <pc:docMk/>
            <pc:sldMk cId="1677195422" sldId="294"/>
            <ac:picMk id="13" creationId="{B3F7E2A9-7E8F-A396-BDF6-5D700721FC1A}"/>
          </ac:picMkLst>
        </pc:picChg>
        <pc:picChg chg="add mod">
          <ac:chgData name="Greta Paskočiumaitė" userId="25a08bf39cc8f50b" providerId="LiveId" clId="{7AD996F3-2396-4306-A890-2B2384FE01CB}" dt="2022-05-16T17:11:21.581" v="720"/>
          <ac:picMkLst>
            <pc:docMk/>
            <pc:sldMk cId="1677195422" sldId="294"/>
            <ac:picMk id="15" creationId="{C20F2D08-2507-A89B-6542-D508F125258A}"/>
          </ac:picMkLst>
        </pc:picChg>
        <pc:picChg chg="add mod">
          <ac:chgData name="Greta Paskočiumaitė" userId="25a08bf39cc8f50b" providerId="LiveId" clId="{7AD996F3-2396-4306-A890-2B2384FE01CB}" dt="2022-05-16T17:11:21.581" v="720"/>
          <ac:picMkLst>
            <pc:docMk/>
            <pc:sldMk cId="1677195422" sldId="294"/>
            <ac:picMk id="16" creationId="{5BE4D818-5B99-A7CC-4FB2-22889B53AED5}"/>
          </ac:picMkLst>
        </pc:picChg>
        <pc:cxnChg chg="add mod">
          <ac:chgData name="Greta Paskočiumaitė" userId="25a08bf39cc8f50b" providerId="LiveId" clId="{7AD996F3-2396-4306-A890-2B2384FE01CB}" dt="2022-05-16T17:11:21.581" v="720"/>
          <ac:cxnSpMkLst>
            <pc:docMk/>
            <pc:sldMk cId="1677195422" sldId="294"/>
            <ac:cxnSpMk id="14" creationId="{A8951EDB-2AAA-05FE-250A-60B1C23E24A6}"/>
          </ac:cxnSpMkLst>
        </pc:cxnChg>
      </pc:sldChg>
      <pc:sldChg chg="addSp modSp new mod">
        <pc:chgData name="Greta Paskočiumaitė" userId="25a08bf39cc8f50b" providerId="LiveId" clId="{7AD996F3-2396-4306-A890-2B2384FE01CB}" dt="2022-05-22T19:32:35.376" v="10651" actId="1076"/>
        <pc:sldMkLst>
          <pc:docMk/>
          <pc:sldMk cId="1929406317" sldId="295"/>
        </pc:sldMkLst>
        <pc:spChg chg="add mod">
          <ac:chgData name="Greta Paskočiumaitė" userId="25a08bf39cc8f50b" providerId="LiveId" clId="{7AD996F3-2396-4306-A890-2B2384FE01CB}" dt="2022-05-16T17:11:39.728" v="723"/>
          <ac:spMkLst>
            <pc:docMk/>
            <pc:sldMk cId="1929406317" sldId="295"/>
            <ac:spMk id="4" creationId="{B8D36ACE-53CB-DE55-9DC8-FFF5C0FF6B14}"/>
          </ac:spMkLst>
        </pc:spChg>
        <pc:spChg chg="mod">
          <ac:chgData name="Greta Paskočiumaitė" userId="25a08bf39cc8f50b" providerId="LiveId" clId="{7AD996F3-2396-4306-A890-2B2384FE01CB}" dt="2022-05-16T17:11:39.728" v="723"/>
          <ac:spMkLst>
            <pc:docMk/>
            <pc:sldMk cId="1929406317" sldId="295"/>
            <ac:spMk id="6" creationId="{96E80CEB-D439-30D9-0824-9E4EBAE5F58E}"/>
          </ac:spMkLst>
        </pc:spChg>
        <pc:spChg chg="mod">
          <ac:chgData name="Greta Paskočiumaitė" userId="25a08bf39cc8f50b" providerId="LiveId" clId="{7AD996F3-2396-4306-A890-2B2384FE01CB}" dt="2022-05-16T17:11:39.728" v="723"/>
          <ac:spMkLst>
            <pc:docMk/>
            <pc:sldMk cId="1929406317" sldId="295"/>
            <ac:spMk id="7" creationId="{30354C7A-277E-3114-FC3D-2C7442BDE28D}"/>
          </ac:spMkLst>
        </pc:spChg>
        <pc:spChg chg="mod">
          <ac:chgData name="Greta Paskočiumaitė" userId="25a08bf39cc8f50b" providerId="LiveId" clId="{7AD996F3-2396-4306-A890-2B2384FE01CB}" dt="2022-05-16T17:11:39.728" v="723"/>
          <ac:spMkLst>
            <pc:docMk/>
            <pc:sldMk cId="1929406317" sldId="295"/>
            <ac:spMk id="8" creationId="{A7E4EF3D-A1E5-B38F-4990-0B5AEE965531}"/>
          </ac:spMkLst>
        </pc:spChg>
        <pc:spChg chg="mod">
          <ac:chgData name="Greta Paskočiumaitė" userId="25a08bf39cc8f50b" providerId="LiveId" clId="{7AD996F3-2396-4306-A890-2B2384FE01CB}" dt="2022-05-16T17:11:39.728" v="723"/>
          <ac:spMkLst>
            <pc:docMk/>
            <pc:sldMk cId="1929406317" sldId="295"/>
            <ac:spMk id="9" creationId="{F3CF734B-0320-BB65-0CC9-B410124A1959}"/>
          </ac:spMkLst>
        </pc:spChg>
        <pc:spChg chg="mod">
          <ac:chgData name="Greta Paskočiumaitė" userId="25a08bf39cc8f50b" providerId="LiveId" clId="{7AD996F3-2396-4306-A890-2B2384FE01CB}" dt="2022-05-16T17:11:39.728" v="723"/>
          <ac:spMkLst>
            <pc:docMk/>
            <pc:sldMk cId="1929406317" sldId="295"/>
            <ac:spMk id="10" creationId="{29AD974D-4AC0-4F6D-123B-A52D372F230E}"/>
          </ac:spMkLst>
        </pc:spChg>
        <pc:spChg chg="mod">
          <ac:chgData name="Greta Paskočiumaitė" userId="25a08bf39cc8f50b" providerId="LiveId" clId="{7AD996F3-2396-4306-A890-2B2384FE01CB}" dt="2022-05-16T17:11:39.728" v="723"/>
          <ac:spMkLst>
            <pc:docMk/>
            <pc:sldMk cId="1929406317" sldId="295"/>
            <ac:spMk id="11" creationId="{A914E580-CB17-ED41-DF47-D8923457FA84}"/>
          </ac:spMkLst>
        </pc:spChg>
        <pc:spChg chg="mod">
          <ac:chgData name="Greta Paskočiumaitė" userId="25a08bf39cc8f50b" providerId="LiveId" clId="{7AD996F3-2396-4306-A890-2B2384FE01CB}" dt="2022-05-16T17:11:39.728" v="723"/>
          <ac:spMkLst>
            <pc:docMk/>
            <pc:sldMk cId="1929406317" sldId="295"/>
            <ac:spMk id="12" creationId="{3AD8093B-0CB2-F5C3-B3B9-1D94A8301391}"/>
          </ac:spMkLst>
        </pc:spChg>
        <pc:spChg chg="add mod">
          <ac:chgData name="Greta Paskočiumaitė" userId="25a08bf39cc8f50b" providerId="LiveId" clId="{7AD996F3-2396-4306-A890-2B2384FE01CB}" dt="2022-05-22T19:32:35.376" v="10651" actId="1076"/>
          <ac:spMkLst>
            <pc:docMk/>
            <pc:sldMk cId="1929406317" sldId="295"/>
            <ac:spMk id="17" creationId="{C20D5CEA-ACFB-EE86-7F11-4C2DC24A8E10}"/>
          </ac:spMkLst>
        </pc:spChg>
        <pc:grpChg chg="add mod">
          <ac:chgData name="Greta Paskočiumaitė" userId="25a08bf39cc8f50b" providerId="LiveId" clId="{7AD996F3-2396-4306-A890-2B2384FE01CB}" dt="2022-05-16T17:11:39.728" v="723"/>
          <ac:grpSpMkLst>
            <pc:docMk/>
            <pc:sldMk cId="1929406317" sldId="295"/>
            <ac:grpSpMk id="5" creationId="{DDB8F779-B36E-7392-C625-FFE2D6C46FE6}"/>
          </ac:grpSpMkLst>
        </pc:grpChg>
        <pc:picChg chg="add mod">
          <ac:chgData name="Greta Paskočiumaitė" userId="25a08bf39cc8f50b" providerId="LiveId" clId="{7AD996F3-2396-4306-A890-2B2384FE01CB}" dt="2022-05-16T17:11:39.728" v="723"/>
          <ac:picMkLst>
            <pc:docMk/>
            <pc:sldMk cId="1929406317" sldId="295"/>
            <ac:picMk id="13" creationId="{8CA8156A-B80A-2048-636B-B40DB2687057}"/>
          </ac:picMkLst>
        </pc:picChg>
        <pc:picChg chg="add mod">
          <ac:chgData name="Greta Paskočiumaitė" userId="25a08bf39cc8f50b" providerId="LiveId" clId="{7AD996F3-2396-4306-A890-2B2384FE01CB}" dt="2022-05-16T17:11:39.728" v="723"/>
          <ac:picMkLst>
            <pc:docMk/>
            <pc:sldMk cId="1929406317" sldId="295"/>
            <ac:picMk id="15" creationId="{84D4EAE1-628D-C15F-696A-02F9FC5B42BC}"/>
          </ac:picMkLst>
        </pc:picChg>
        <pc:picChg chg="add mod">
          <ac:chgData name="Greta Paskočiumaitė" userId="25a08bf39cc8f50b" providerId="LiveId" clId="{7AD996F3-2396-4306-A890-2B2384FE01CB}" dt="2022-05-16T17:11:39.728" v="723"/>
          <ac:picMkLst>
            <pc:docMk/>
            <pc:sldMk cId="1929406317" sldId="295"/>
            <ac:picMk id="16" creationId="{A2528E92-60EA-6BD5-A082-6D89C65E4763}"/>
          </ac:picMkLst>
        </pc:picChg>
        <pc:cxnChg chg="add mod">
          <ac:chgData name="Greta Paskočiumaitė" userId="25a08bf39cc8f50b" providerId="LiveId" clId="{7AD996F3-2396-4306-A890-2B2384FE01CB}" dt="2022-05-16T17:11:39.728" v="723"/>
          <ac:cxnSpMkLst>
            <pc:docMk/>
            <pc:sldMk cId="1929406317" sldId="295"/>
            <ac:cxnSpMk id="14" creationId="{414FB0F9-9C91-7557-1A12-DBC53C946AB2}"/>
          </ac:cxnSpMkLst>
        </pc:cxnChg>
      </pc:sldChg>
      <pc:sldChg chg="addSp modSp new mod">
        <pc:chgData name="Greta Paskočiumaitė" userId="25a08bf39cc8f50b" providerId="LiveId" clId="{7AD996F3-2396-4306-A890-2B2384FE01CB}" dt="2022-05-22T06:20:32.147" v="8211" actId="113"/>
        <pc:sldMkLst>
          <pc:docMk/>
          <pc:sldMk cId="2500457759" sldId="296"/>
        </pc:sldMkLst>
        <pc:spChg chg="add mod">
          <ac:chgData name="Greta Paskočiumaitė" userId="25a08bf39cc8f50b" providerId="LiveId" clId="{7AD996F3-2396-4306-A890-2B2384FE01CB}" dt="2022-05-16T17:11:49.979" v="724"/>
          <ac:spMkLst>
            <pc:docMk/>
            <pc:sldMk cId="2500457759" sldId="296"/>
            <ac:spMk id="4" creationId="{0A53DACA-42C9-037B-D147-4C9C253C3D0E}"/>
          </ac:spMkLst>
        </pc:spChg>
        <pc:spChg chg="mod">
          <ac:chgData name="Greta Paskočiumaitė" userId="25a08bf39cc8f50b" providerId="LiveId" clId="{7AD996F3-2396-4306-A890-2B2384FE01CB}" dt="2022-05-16T17:11:49.979" v="724"/>
          <ac:spMkLst>
            <pc:docMk/>
            <pc:sldMk cId="2500457759" sldId="296"/>
            <ac:spMk id="6" creationId="{892140E8-EE74-8223-5863-C607A0733E4B}"/>
          </ac:spMkLst>
        </pc:spChg>
        <pc:spChg chg="mod">
          <ac:chgData name="Greta Paskočiumaitė" userId="25a08bf39cc8f50b" providerId="LiveId" clId="{7AD996F3-2396-4306-A890-2B2384FE01CB}" dt="2022-05-16T17:11:49.979" v="724"/>
          <ac:spMkLst>
            <pc:docMk/>
            <pc:sldMk cId="2500457759" sldId="296"/>
            <ac:spMk id="7" creationId="{EE8D0EFD-E5E6-4A20-4DDD-C7456B74D799}"/>
          </ac:spMkLst>
        </pc:spChg>
        <pc:spChg chg="mod">
          <ac:chgData name="Greta Paskočiumaitė" userId="25a08bf39cc8f50b" providerId="LiveId" clId="{7AD996F3-2396-4306-A890-2B2384FE01CB}" dt="2022-05-16T17:11:49.979" v="724"/>
          <ac:spMkLst>
            <pc:docMk/>
            <pc:sldMk cId="2500457759" sldId="296"/>
            <ac:spMk id="8" creationId="{A6E73D7D-5F75-AC7E-7779-731892C5DC35}"/>
          </ac:spMkLst>
        </pc:spChg>
        <pc:spChg chg="mod">
          <ac:chgData name="Greta Paskočiumaitė" userId="25a08bf39cc8f50b" providerId="LiveId" clId="{7AD996F3-2396-4306-A890-2B2384FE01CB}" dt="2022-05-16T17:11:49.979" v="724"/>
          <ac:spMkLst>
            <pc:docMk/>
            <pc:sldMk cId="2500457759" sldId="296"/>
            <ac:spMk id="9" creationId="{BD1DBA92-E4D6-551C-2AB2-367023416F35}"/>
          </ac:spMkLst>
        </pc:spChg>
        <pc:spChg chg="mod">
          <ac:chgData name="Greta Paskočiumaitė" userId="25a08bf39cc8f50b" providerId="LiveId" clId="{7AD996F3-2396-4306-A890-2B2384FE01CB}" dt="2022-05-16T17:11:49.979" v="724"/>
          <ac:spMkLst>
            <pc:docMk/>
            <pc:sldMk cId="2500457759" sldId="296"/>
            <ac:spMk id="10" creationId="{7ACC7689-D7C9-DE41-C982-06AC34731331}"/>
          </ac:spMkLst>
        </pc:spChg>
        <pc:spChg chg="mod">
          <ac:chgData name="Greta Paskočiumaitė" userId="25a08bf39cc8f50b" providerId="LiveId" clId="{7AD996F3-2396-4306-A890-2B2384FE01CB}" dt="2022-05-16T17:11:49.979" v="724"/>
          <ac:spMkLst>
            <pc:docMk/>
            <pc:sldMk cId="2500457759" sldId="296"/>
            <ac:spMk id="11" creationId="{C475D797-FFF3-9AF4-099D-F82A86EFCF49}"/>
          </ac:spMkLst>
        </pc:spChg>
        <pc:spChg chg="mod">
          <ac:chgData name="Greta Paskočiumaitė" userId="25a08bf39cc8f50b" providerId="LiveId" clId="{7AD996F3-2396-4306-A890-2B2384FE01CB}" dt="2022-05-16T17:11:49.979" v="724"/>
          <ac:spMkLst>
            <pc:docMk/>
            <pc:sldMk cId="2500457759" sldId="296"/>
            <ac:spMk id="12" creationId="{041A51DB-BF1C-EEE2-C98B-AD7B317A09E6}"/>
          </ac:spMkLst>
        </pc:spChg>
        <pc:spChg chg="add mod">
          <ac:chgData name="Greta Paskočiumaitė" userId="25a08bf39cc8f50b" providerId="LiveId" clId="{7AD996F3-2396-4306-A890-2B2384FE01CB}" dt="2022-05-22T06:20:32.147" v="8211" actId="113"/>
          <ac:spMkLst>
            <pc:docMk/>
            <pc:sldMk cId="2500457759" sldId="296"/>
            <ac:spMk id="17" creationId="{BC71298D-078D-EA8D-CEB9-702F06350020}"/>
          </ac:spMkLst>
        </pc:spChg>
        <pc:grpChg chg="add mod">
          <ac:chgData name="Greta Paskočiumaitė" userId="25a08bf39cc8f50b" providerId="LiveId" clId="{7AD996F3-2396-4306-A890-2B2384FE01CB}" dt="2022-05-16T17:11:49.979" v="724"/>
          <ac:grpSpMkLst>
            <pc:docMk/>
            <pc:sldMk cId="2500457759" sldId="296"/>
            <ac:grpSpMk id="5" creationId="{3A8AC874-FD64-74DB-787D-E50F1E9A1E1E}"/>
          </ac:grpSpMkLst>
        </pc:grpChg>
        <pc:picChg chg="add mod">
          <ac:chgData name="Greta Paskočiumaitė" userId="25a08bf39cc8f50b" providerId="LiveId" clId="{7AD996F3-2396-4306-A890-2B2384FE01CB}" dt="2022-05-16T17:11:49.979" v="724"/>
          <ac:picMkLst>
            <pc:docMk/>
            <pc:sldMk cId="2500457759" sldId="296"/>
            <ac:picMk id="13" creationId="{7EB92CFC-5D24-DDEA-1875-44B0BF4AB662}"/>
          </ac:picMkLst>
        </pc:picChg>
        <pc:picChg chg="add mod">
          <ac:chgData name="Greta Paskočiumaitė" userId="25a08bf39cc8f50b" providerId="LiveId" clId="{7AD996F3-2396-4306-A890-2B2384FE01CB}" dt="2022-05-16T17:11:49.979" v="724"/>
          <ac:picMkLst>
            <pc:docMk/>
            <pc:sldMk cId="2500457759" sldId="296"/>
            <ac:picMk id="15" creationId="{7AF08C50-E0AC-2A44-34CC-CC90436A7639}"/>
          </ac:picMkLst>
        </pc:picChg>
        <pc:picChg chg="add mod">
          <ac:chgData name="Greta Paskočiumaitė" userId="25a08bf39cc8f50b" providerId="LiveId" clId="{7AD996F3-2396-4306-A890-2B2384FE01CB}" dt="2022-05-16T17:11:49.979" v="724"/>
          <ac:picMkLst>
            <pc:docMk/>
            <pc:sldMk cId="2500457759" sldId="296"/>
            <ac:picMk id="16" creationId="{CCC17CE4-F54B-E0BA-D1BA-D60D5D3B28AA}"/>
          </ac:picMkLst>
        </pc:picChg>
        <pc:cxnChg chg="add mod">
          <ac:chgData name="Greta Paskočiumaitė" userId="25a08bf39cc8f50b" providerId="LiveId" clId="{7AD996F3-2396-4306-A890-2B2384FE01CB}" dt="2022-05-16T17:11:49.979" v="724"/>
          <ac:cxnSpMkLst>
            <pc:docMk/>
            <pc:sldMk cId="2500457759" sldId="296"/>
            <ac:cxnSpMk id="14" creationId="{EE99B9D7-69C3-0A67-EB8D-4BC8581C2443}"/>
          </ac:cxnSpMkLst>
        </pc:cxnChg>
      </pc:sldChg>
      <pc:sldChg chg="addSp delSp modSp add mod">
        <pc:chgData name="Greta Paskočiumaitė" userId="25a08bf39cc8f50b" providerId="LiveId" clId="{7AD996F3-2396-4306-A890-2B2384FE01CB}" dt="2022-05-22T15:02:36.922" v="9305" actId="1076"/>
        <pc:sldMkLst>
          <pc:docMk/>
          <pc:sldMk cId="3942789125" sldId="297"/>
        </pc:sldMkLst>
        <pc:spChg chg="del">
          <ac:chgData name="Greta Paskočiumaitė" userId="25a08bf39cc8f50b" providerId="LiveId" clId="{7AD996F3-2396-4306-A890-2B2384FE01CB}" dt="2022-05-22T15:02:12.199" v="9297" actId="478"/>
          <ac:spMkLst>
            <pc:docMk/>
            <pc:sldMk cId="3942789125" sldId="297"/>
            <ac:spMk id="3" creationId="{4AA58C29-1E84-5F81-BAF5-26C562B5319E}"/>
          </ac:spMkLst>
        </pc:spChg>
        <pc:spChg chg="mod">
          <ac:chgData name="Greta Paskočiumaitė" userId="25a08bf39cc8f50b" providerId="LiveId" clId="{7AD996F3-2396-4306-A890-2B2384FE01CB}" dt="2022-05-22T15:02:09.793" v="9296" actId="1076"/>
          <ac:spMkLst>
            <pc:docMk/>
            <pc:sldMk cId="3942789125" sldId="297"/>
            <ac:spMk id="17" creationId="{BD459B94-2BBB-B271-70BB-221600CFF74F}"/>
          </ac:spMkLst>
        </pc:spChg>
        <pc:spChg chg="add del mod">
          <ac:chgData name="Greta Paskočiumaitė" userId="25a08bf39cc8f50b" providerId="LiveId" clId="{7AD996F3-2396-4306-A890-2B2384FE01CB}" dt="2022-05-22T15:02:12.214" v="9299"/>
          <ac:spMkLst>
            <pc:docMk/>
            <pc:sldMk cId="3942789125" sldId="297"/>
            <ac:spMk id="18" creationId="{092191C5-C3E9-584C-DE06-2FC596A1C772}"/>
          </ac:spMkLst>
        </pc:spChg>
        <pc:spChg chg="add mod">
          <ac:chgData name="Greta Paskočiumaitė" userId="25a08bf39cc8f50b" providerId="LiveId" clId="{7AD996F3-2396-4306-A890-2B2384FE01CB}" dt="2022-05-22T15:01:27.414" v="9265" actId="20577"/>
          <ac:spMkLst>
            <pc:docMk/>
            <pc:sldMk cId="3942789125" sldId="297"/>
            <ac:spMk id="19" creationId="{349FEE24-96BF-92E3-005D-1699BB9169F9}"/>
          </ac:spMkLst>
        </pc:spChg>
        <pc:picChg chg="add mod">
          <ac:chgData name="Greta Paskočiumaitė" userId="25a08bf39cc8f50b" providerId="LiveId" clId="{7AD996F3-2396-4306-A890-2B2384FE01CB}" dt="2022-05-22T15:02:36.922" v="9305" actId="1076"/>
          <ac:picMkLst>
            <pc:docMk/>
            <pc:sldMk cId="3942789125" sldId="297"/>
            <ac:picMk id="21" creationId="{95F6E296-4144-2E44-85AB-521C848E6ED4}"/>
          </ac:picMkLst>
        </pc:picChg>
      </pc:sldChg>
      <pc:sldChg chg="addSp delSp modSp add mod ord">
        <pc:chgData name="Greta Paskočiumaitė" userId="25a08bf39cc8f50b" providerId="LiveId" clId="{7AD996F3-2396-4306-A890-2B2384FE01CB}" dt="2022-05-22T14:40:17.264" v="9089" actId="1076"/>
        <pc:sldMkLst>
          <pc:docMk/>
          <pc:sldMk cId="3382701948" sldId="298"/>
        </pc:sldMkLst>
        <pc:spChg chg="del">
          <ac:chgData name="Greta Paskočiumaitė" userId="25a08bf39cc8f50b" providerId="LiveId" clId="{7AD996F3-2396-4306-A890-2B2384FE01CB}" dt="2022-05-22T14:16:51.258" v="8632" actId="478"/>
          <ac:spMkLst>
            <pc:docMk/>
            <pc:sldMk cId="3382701948" sldId="298"/>
            <ac:spMk id="3" creationId="{4AA58C29-1E84-5F81-BAF5-26C562B5319E}"/>
          </ac:spMkLst>
        </pc:spChg>
        <pc:spChg chg="mod">
          <ac:chgData name="Greta Paskočiumaitė" userId="25a08bf39cc8f50b" providerId="LiveId" clId="{7AD996F3-2396-4306-A890-2B2384FE01CB}" dt="2022-05-22T14:16:48.753" v="8631" actId="2711"/>
          <ac:spMkLst>
            <pc:docMk/>
            <pc:sldMk cId="3382701948" sldId="298"/>
            <ac:spMk id="17" creationId="{BD459B94-2BBB-B271-70BB-221600CFF74F}"/>
          </ac:spMkLst>
        </pc:spChg>
        <pc:spChg chg="add mod">
          <ac:chgData name="Greta Paskočiumaitė" userId="25a08bf39cc8f50b" providerId="LiveId" clId="{7AD996F3-2396-4306-A890-2B2384FE01CB}" dt="2022-05-22T14:19:05.165" v="8710" actId="20577"/>
          <ac:spMkLst>
            <pc:docMk/>
            <pc:sldMk cId="3382701948" sldId="298"/>
            <ac:spMk id="19" creationId="{6C3E9DE2-B8B6-A1CD-9B32-EEE8456B9140}"/>
          </ac:spMkLst>
        </pc:spChg>
        <pc:picChg chg="add mod">
          <ac:chgData name="Greta Paskočiumaitė" userId="25a08bf39cc8f50b" providerId="LiveId" clId="{7AD996F3-2396-4306-A890-2B2384FE01CB}" dt="2022-05-22T14:40:17.264" v="9089" actId="1076"/>
          <ac:picMkLst>
            <pc:docMk/>
            <pc:sldMk cId="3382701948" sldId="298"/>
            <ac:picMk id="21" creationId="{8A6E8319-913A-126A-BD6E-3D6878DF40F2}"/>
          </ac:picMkLst>
        </pc:picChg>
      </pc:sldChg>
      <pc:sldChg chg="addSp delSp modSp add mod ord">
        <pc:chgData name="Greta Paskočiumaitė" userId="25a08bf39cc8f50b" providerId="LiveId" clId="{7AD996F3-2396-4306-A890-2B2384FE01CB}" dt="2022-05-22T14:17:51.651" v="8692" actId="123"/>
        <pc:sldMkLst>
          <pc:docMk/>
          <pc:sldMk cId="1189860689" sldId="299"/>
        </pc:sldMkLst>
        <pc:spChg chg="del">
          <ac:chgData name="Greta Paskočiumaitė" userId="25a08bf39cc8f50b" providerId="LiveId" clId="{7AD996F3-2396-4306-A890-2B2384FE01CB}" dt="2022-05-22T14:13:21.367" v="8462" actId="478"/>
          <ac:spMkLst>
            <pc:docMk/>
            <pc:sldMk cId="1189860689" sldId="299"/>
            <ac:spMk id="3" creationId="{4AA58C29-1E84-5F81-BAF5-26C562B5319E}"/>
          </ac:spMkLst>
        </pc:spChg>
        <pc:spChg chg="mod">
          <ac:chgData name="Greta Paskočiumaitė" userId="25a08bf39cc8f50b" providerId="LiveId" clId="{7AD996F3-2396-4306-A890-2B2384FE01CB}" dt="2022-05-22T14:16:03.838" v="8595" actId="1076"/>
          <ac:spMkLst>
            <pc:docMk/>
            <pc:sldMk cId="1189860689" sldId="299"/>
            <ac:spMk id="17" creationId="{BD459B94-2BBB-B271-70BB-221600CFF74F}"/>
          </ac:spMkLst>
        </pc:spChg>
        <pc:spChg chg="add mod">
          <ac:chgData name="Greta Paskočiumaitė" userId="25a08bf39cc8f50b" providerId="LiveId" clId="{7AD996F3-2396-4306-A890-2B2384FE01CB}" dt="2022-05-22T14:15:06.942" v="8588" actId="1076"/>
          <ac:spMkLst>
            <pc:docMk/>
            <pc:sldMk cId="1189860689" sldId="299"/>
            <ac:spMk id="18" creationId="{83414FE5-1388-C140-83CE-55813D49A49A}"/>
          </ac:spMkLst>
        </pc:spChg>
        <pc:spChg chg="add mod">
          <ac:chgData name="Greta Paskočiumaitė" userId="25a08bf39cc8f50b" providerId="LiveId" clId="{7AD996F3-2396-4306-A890-2B2384FE01CB}" dt="2022-05-22T14:17:51.651" v="8692" actId="123"/>
          <ac:spMkLst>
            <pc:docMk/>
            <pc:sldMk cId="1189860689" sldId="299"/>
            <ac:spMk id="21" creationId="{589BC168-3214-8400-F058-4B32D652805F}"/>
          </ac:spMkLst>
        </pc:spChg>
        <pc:picChg chg="add mod">
          <ac:chgData name="Greta Paskočiumaitė" userId="25a08bf39cc8f50b" providerId="LiveId" clId="{7AD996F3-2396-4306-A890-2B2384FE01CB}" dt="2022-05-22T14:15:54.632" v="8594" actId="1076"/>
          <ac:picMkLst>
            <pc:docMk/>
            <pc:sldMk cId="1189860689" sldId="299"/>
            <ac:picMk id="20" creationId="{22AA4FEA-F9BE-1765-18A1-234F91365FCB}"/>
          </ac:picMkLst>
        </pc:picChg>
      </pc:sldChg>
      <pc:sldChg chg="addSp delSp modSp add mod ord">
        <pc:chgData name="Greta Paskočiumaitė" userId="25a08bf39cc8f50b" providerId="LiveId" clId="{7AD996F3-2396-4306-A890-2B2384FE01CB}" dt="2022-05-22T14:22:34.981" v="8761" actId="1076"/>
        <pc:sldMkLst>
          <pc:docMk/>
          <pc:sldMk cId="2670628360" sldId="300"/>
        </pc:sldMkLst>
        <pc:spChg chg="del">
          <ac:chgData name="Greta Paskočiumaitė" userId="25a08bf39cc8f50b" providerId="LiveId" clId="{7AD996F3-2396-4306-A890-2B2384FE01CB}" dt="2022-05-22T14:21:51.002" v="8751" actId="478"/>
          <ac:spMkLst>
            <pc:docMk/>
            <pc:sldMk cId="2670628360" sldId="300"/>
            <ac:spMk id="3" creationId="{4AA58C29-1E84-5F81-BAF5-26C562B5319E}"/>
          </ac:spMkLst>
        </pc:spChg>
        <pc:spChg chg="mod">
          <ac:chgData name="Greta Paskočiumaitė" userId="25a08bf39cc8f50b" providerId="LiveId" clId="{7AD996F3-2396-4306-A890-2B2384FE01CB}" dt="2022-05-22T14:21:48.540" v="8750" actId="2711"/>
          <ac:spMkLst>
            <pc:docMk/>
            <pc:sldMk cId="2670628360" sldId="300"/>
            <ac:spMk id="17" creationId="{BD459B94-2BBB-B271-70BB-221600CFF74F}"/>
          </ac:spMkLst>
        </pc:spChg>
        <pc:spChg chg="add mod">
          <ac:chgData name="Greta Paskočiumaitė" userId="25a08bf39cc8f50b" providerId="LiveId" clId="{7AD996F3-2396-4306-A890-2B2384FE01CB}" dt="2022-05-22T14:22:02.050" v="8755" actId="1076"/>
          <ac:spMkLst>
            <pc:docMk/>
            <pc:sldMk cId="2670628360" sldId="300"/>
            <ac:spMk id="18" creationId="{0826504B-B3A8-7FDD-4812-E5AA7E1EDD0B}"/>
          </ac:spMkLst>
        </pc:spChg>
        <pc:picChg chg="add mod">
          <ac:chgData name="Greta Paskočiumaitė" userId="25a08bf39cc8f50b" providerId="LiveId" clId="{7AD996F3-2396-4306-A890-2B2384FE01CB}" dt="2022-05-22T14:22:34.981" v="8761" actId="1076"/>
          <ac:picMkLst>
            <pc:docMk/>
            <pc:sldMk cId="2670628360" sldId="300"/>
            <ac:picMk id="20" creationId="{8227A720-E347-5FC4-C8E3-9120F1D30335}"/>
          </ac:picMkLst>
        </pc:picChg>
      </pc:sldChg>
      <pc:sldChg chg="addSp delSp modSp add del mod ord">
        <pc:chgData name="Greta Paskočiumaitė" userId="25a08bf39cc8f50b" providerId="LiveId" clId="{7AD996F3-2396-4306-A890-2B2384FE01CB}" dt="2022-05-22T14:28:24.624" v="8869" actId="47"/>
        <pc:sldMkLst>
          <pc:docMk/>
          <pc:sldMk cId="321981132" sldId="301"/>
        </pc:sldMkLst>
        <pc:spChg chg="del">
          <ac:chgData name="Greta Paskočiumaitė" userId="25a08bf39cc8f50b" providerId="LiveId" clId="{7AD996F3-2396-4306-A890-2B2384FE01CB}" dt="2022-05-22T14:26:58.706" v="8831" actId="478"/>
          <ac:spMkLst>
            <pc:docMk/>
            <pc:sldMk cId="321981132" sldId="301"/>
            <ac:spMk id="3" creationId="{4AA58C29-1E84-5F81-BAF5-26C562B5319E}"/>
          </ac:spMkLst>
        </pc:spChg>
        <pc:spChg chg="mod">
          <ac:chgData name="Greta Paskočiumaitė" userId="25a08bf39cc8f50b" providerId="LiveId" clId="{7AD996F3-2396-4306-A890-2B2384FE01CB}" dt="2022-05-22T14:26:54.705" v="8830" actId="20577"/>
          <ac:spMkLst>
            <pc:docMk/>
            <pc:sldMk cId="321981132" sldId="301"/>
            <ac:spMk id="17" creationId="{BD459B94-2BBB-B271-70BB-221600CFF74F}"/>
          </ac:spMkLst>
        </pc:spChg>
        <pc:spChg chg="add mod">
          <ac:chgData name="Greta Paskočiumaitė" userId="25a08bf39cc8f50b" providerId="LiveId" clId="{7AD996F3-2396-4306-A890-2B2384FE01CB}" dt="2022-05-22T14:28:22.578" v="8868" actId="20577"/>
          <ac:spMkLst>
            <pc:docMk/>
            <pc:sldMk cId="321981132" sldId="301"/>
            <ac:spMk id="18" creationId="{F763BCAA-8F77-F74D-B94D-F6B810E78C60}"/>
          </ac:spMkLst>
        </pc:spChg>
      </pc:sldChg>
      <pc:sldChg chg="addSp delSp modSp add mod ord">
        <pc:chgData name="Greta Paskočiumaitė" userId="25a08bf39cc8f50b" providerId="LiveId" clId="{7AD996F3-2396-4306-A890-2B2384FE01CB}" dt="2022-05-22T14:59:30.716" v="9188" actId="20577"/>
        <pc:sldMkLst>
          <pc:docMk/>
          <pc:sldMk cId="905090868" sldId="302"/>
        </pc:sldMkLst>
        <pc:spChg chg="del">
          <ac:chgData name="Greta Paskočiumaitė" userId="25a08bf39cc8f50b" providerId="LiveId" clId="{7AD996F3-2396-4306-A890-2B2384FE01CB}" dt="2022-05-22T14:28:57.947" v="8897" actId="478"/>
          <ac:spMkLst>
            <pc:docMk/>
            <pc:sldMk cId="905090868" sldId="302"/>
            <ac:spMk id="3" creationId="{4AA58C29-1E84-5F81-BAF5-26C562B5319E}"/>
          </ac:spMkLst>
        </pc:spChg>
        <pc:spChg chg="mod">
          <ac:chgData name="Greta Paskočiumaitė" userId="25a08bf39cc8f50b" providerId="LiveId" clId="{7AD996F3-2396-4306-A890-2B2384FE01CB}" dt="2022-05-22T14:28:55.462" v="8896" actId="20577"/>
          <ac:spMkLst>
            <pc:docMk/>
            <pc:sldMk cId="905090868" sldId="302"/>
            <ac:spMk id="17" creationId="{BD459B94-2BBB-B271-70BB-221600CFF74F}"/>
          </ac:spMkLst>
        </pc:spChg>
        <pc:spChg chg="add mod">
          <ac:chgData name="Greta Paskočiumaitė" userId="25a08bf39cc8f50b" providerId="LiveId" clId="{7AD996F3-2396-4306-A890-2B2384FE01CB}" dt="2022-05-22T14:59:30.716" v="9188" actId="20577"/>
          <ac:spMkLst>
            <pc:docMk/>
            <pc:sldMk cId="905090868" sldId="302"/>
            <ac:spMk id="18" creationId="{A7AF99AC-59F6-9D13-15D9-313F44161D85}"/>
          </ac:spMkLst>
        </pc:spChg>
        <pc:picChg chg="add mod">
          <ac:chgData name="Greta Paskočiumaitė" userId="25a08bf39cc8f50b" providerId="LiveId" clId="{7AD996F3-2396-4306-A890-2B2384FE01CB}" dt="2022-05-22T14:59:24.014" v="9186" actId="1076"/>
          <ac:picMkLst>
            <pc:docMk/>
            <pc:sldMk cId="905090868" sldId="302"/>
            <ac:picMk id="20" creationId="{1F327E99-3E7B-5E6E-0A3E-CDBA56304CD8}"/>
          </ac:picMkLst>
        </pc:picChg>
      </pc:sldChg>
      <pc:sldChg chg="addSp delSp modSp add mod">
        <pc:chgData name="Greta Paskočiumaitė" userId="25a08bf39cc8f50b" providerId="LiveId" clId="{7AD996F3-2396-4306-A890-2B2384FE01CB}" dt="2022-05-22T15:08:27.833" v="9425" actId="14100"/>
        <pc:sldMkLst>
          <pc:docMk/>
          <pc:sldMk cId="2010750521" sldId="303"/>
        </pc:sldMkLst>
        <pc:spChg chg="del">
          <ac:chgData name="Greta Paskočiumaitė" userId="25a08bf39cc8f50b" providerId="LiveId" clId="{7AD996F3-2396-4306-A890-2B2384FE01CB}" dt="2022-05-22T15:02:49.300" v="9327" actId="478"/>
          <ac:spMkLst>
            <pc:docMk/>
            <pc:sldMk cId="2010750521" sldId="303"/>
            <ac:spMk id="3" creationId="{4AA58C29-1E84-5F81-BAF5-26C562B5319E}"/>
          </ac:spMkLst>
        </pc:spChg>
        <pc:spChg chg="mod">
          <ac:chgData name="Greta Paskočiumaitė" userId="25a08bf39cc8f50b" providerId="LiveId" clId="{7AD996F3-2396-4306-A890-2B2384FE01CB}" dt="2022-05-22T15:06:37.987" v="9401" actId="404"/>
          <ac:spMkLst>
            <pc:docMk/>
            <pc:sldMk cId="2010750521" sldId="303"/>
            <ac:spMk id="17" creationId="{BD459B94-2BBB-B271-70BB-221600CFF74F}"/>
          </ac:spMkLst>
        </pc:spChg>
        <pc:spChg chg="add mod">
          <ac:chgData name="Greta Paskočiumaitė" userId="25a08bf39cc8f50b" providerId="LiveId" clId="{7AD996F3-2396-4306-A890-2B2384FE01CB}" dt="2022-05-22T15:07:16.875" v="9411" actId="1076"/>
          <ac:spMkLst>
            <pc:docMk/>
            <pc:sldMk cId="2010750521" sldId="303"/>
            <ac:spMk id="18" creationId="{4E536567-6606-B29D-F4D8-29821BD8C545}"/>
          </ac:spMkLst>
        </pc:spChg>
        <pc:picChg chg="add mod">
          <ac:chgData name="Greta Paskočiumaitė" userId="25a08bf39cc8f50b" providerId="LiveId" clId="{7AD996F3-2396-4306-A890-2B2384FE01CB}" dt="2022-05-22T15:08:13.585" v="9419" actId="1076"/>
          <ac:picMkLst>
            <pc:docMk/>
            <pc:sldMk cId="2010750521" sldId="303"/>
            <ac:picMk id="20" creationId="{B7EB446B-826A-1B24-C1AB-47125A4C61C4}"/>
          </ac:picMkLst>
        </pc:picChg>
        <pc:picChg chg="add mod">
          <ac:chgData name="Greta Paskočiumaitė" userId="25a08bf39cc8f50b" providerId="LiveId" clId="{7AD996F3-2396-4306-A890-2B2384FE01CB}" dt="2022-05-22T15:08:27.833" v="9425" actId="14100"/>
          <ac:picMkLst>
            <pc:docMk/>
            <pc:sldMk cId="2010750521" sldId="303"/>
            <ac:picMk id="22" creationId="{FCD17943-83C8-C70D-2D65-F3352A620AA0}"/>
          </ac:picMkLst>
        </pc:picChg>
      </pc:sldChg>
      <pc:sldChg chg="addSp delSp modSp add mod ord">
        <pc:chgData name="Greta Paskočiumaitė" userId="25a08bf39cc8f50b" providerId="LiveId" clId="{7AD996F3-2396-4306-A890-2B2384FE01CB}" dt="2022-05-22T14:34:53.786" v="8969" actId="113"/>
        <pc:sldMkLst>
          <pc:docMk/>
          <pc:sldMk cId="730858431" sldId="304"/>
        </pc:sldMkLst>
        <pc:spChg chg="del">
          <ac:chgData name="Greta Paskočiumaitė" userId="25a08bf39cc8f50b" providerId="LiveId" clId="{7AD996F3-2396-4306-A890-2B2384FE01CB}" dt="2022-05-22T14:31:50.228" v="8919" actId="478"/>
          <ac:spMkLst>
            <pc:docMk/>
            <pc:sldMk cId="730858431" sldId="304"/>
            <ac:spMk id="3" creationId="{4AA58C29-1E84-5F81-BAF5-26C562B5319E}"/>
          </ac:spMkLst>
        </pc:spChg>
        <pc:spChg chg="mod">
          <ac:chgData name="Greta Paskočiumaitė" userId="25a08bf39cc8f50b" providerId="LiveId" clId="{7AD996F3-2396-4306-A890-2B2384FE01CB}" dt="2022-05-22T14:33:55.524" v="8952" actId="20577"/>
          <ac:spMkLst>
            <pc:docMk/>
            <pc:sldMk cId="730858431" sldId="304"/>
            <ac:spMk id="17" creationId="{BD459B94-2BBB-B271-70BB-221600CFF74F}"/>
          </ac:spMkLst>
        </pc:spChg>
        <pc:spChg chg="add del mod">
          <ac:chgData name="Greta Paskočiumaitė" userId="25a08bf39cc8f50b" providerId="LiveId" clId="{7AD996F3-2396-4306-A890-2B2384FE01CB}" dt="2022-05-22T14:32:07.726" v="8923"/>
          <ac:spMkLst>
            <pc:docMk/>
            <pc:sldMk cId="730858431" sldId="304"/>
            <ac:spMk id="18" creationId="{9CBBBDAF-E12B-CADE-0468-58F7E32B07B4}"/>
          </ac:spMkLst>
        </pc:spChg>
        <pc:spChg chg="add mod">
          <ac:chgData name="Greta Paskočiumaitė" userId="25a08bf39cc8f50b" providerId="LiveId" clId="{7AD996F3-2396-4306-A890-2B2384FE01CB}" dt="2022-05-22T14:34:53.786" v="8969" actId="113"/>
          <ac:spMkLst>
            <pc:docMk/>
            <pc:sldMk cId="730858431" sldId="304"/>
            <ac:spMk id="19" creationId="{BF4EAEF9-F229-2B1D-5619-952144ED24D5}"/>
          </ac:spMkLst>
        </pc:spChg>
      </pc:sldChg>
      <pc:sldChg chg="add del">
        <pc:chgData name="Greta Paskočiumaitė" userId="25a08bf39cc8f50b" providerId="LiveId" clId="{7AD996F3-2396-4306-A890-2B2384FE01CB}" dt="2022-05-22T15:08:39.604" v="9426" actId="47"/>
        <pc:sldMkLst>
          <pc:docMk/>
          <pc:sldMk cId="2528293657" sldId="305"/>
        </pc:sldMkLst>
      </pc:sldChg>
      <pc:sldChg chg="add del">
        <pc:chgData name="Greta Paskočiumaitė" userId="25a08bf39cc8f50b" providerId="LiveId" clId="{7AD996F3-2396-4306-A890-2B2384FE01CB}" dt="2022-05-22T15:08:40.339" v="9427" actId="47"/>
        <pc:sldMkLst>
          <pc:docMk/>
          <pc:sldMk cId="1340710051" sldId="306"/>
        </pc:sldMkLst>
      </pc:sldChg>
      <pc:sldChg chg="add del">
        <pc:chgData name="Greta Paskočiumaitė" userId="25a08bf39cc8f50b" providerId="LiveId" clId="{7AD996F3-2396-4306-A890-2B2384FE01CB}" dt="2022-05-22T15:08:42.432" v="9428" actId="47"/>
        <pc:sldMkLst>
          <pc:docMk/>
          <pc:sldMk cId="62345059" sldId="307"/>
        </pc:sldMkLst>
      </pc:sldChg>
      <pc:sldChg chg="add del">
        <pc:chgData name="Greta Paskočiumaitė" userId="25a08bf39cc8f50b" providerId="LiveId" clId="{7AD996F3-2396-4306-A890-2B2384FE01CB}" dt="2022-05-22T15:08:42.996" v="9429" actId="47"/>
        <pc:sldMkLst>
          <pc:docMk/>
          <pc:sldMk cId="4151078474" sldId="308"/>
        </pc:sldMkLst>
      </pc:sldChg>
      <pc:sldChg chg="add del">
        <pc:chgData name="Greta Paskočiumaitė" userId="25a08bf39cc8f50b" providerId="LiveId" clId="{7AD996F3-2396-4306-A890-2B2384FE01CB}" dt="2022-05-22T15:08:43.668" v="9430" actId="47"/>
        <pc:sldMkLst>
          <pc:docMk/>
          <pc:sldMk cId="1900775786" sldId="309"/>
        </pc:sldMkLst>
      </pc:sldChg>
      <pc:sldChg chg="add del">
        <pc:chgData name="Greta Paskočiumaitė" userId="25a08bf39cc8f50b" providerId="LiveId" clId="{7AD996F3-2396-4306-A890-2B2384FE01CB}" dt="2022-05-22T15:08:44.527" v="9431" actId="47"/>
        <pc:sldMkLst>
          <pc:docMk/>
          <pc:sldMk cId="141117303" sldId="310"/>
        </pc:sldMkLst>
      </pc:sldChg>
      <pc:sldChg chg="add del">
        <pc:chgData name="Greta Paskočiumaitė" userId="25a08bf39cc8f50b" providerId="LiveId" clId="{7AD996F3-2396-4306-A890-2B2384FE01CB}" dt="2022-05-22T15:08:44.949" v="9432" actId="47"/>
        <pc:sldMkLst>
          <pc:docMk/>
          <pc:sldMk cId="376509860" sldId="311"/>
        </pc:sldMkLst>
      </pc:sldChg>
      <pc:sldChg chg="add del">
        <pc:chgData name="Greta Paskočiumaitė" userId="25a08bf39cc8f50b" providerId="LiveId" clId="{7AD996F3-2396-4306-A890-2B2384FE01CB}" dt="2022-05-22T15:08:55.902" v="9433" actId="47"/>
        <pc:sldMkLst>
          <pc:docMk/>
          <pc:sldMk cId="3848004150" sldId="312"/>
        </pc:sldMkLst>
      </pc:sldChg>
      <pc:sldChg chg="add del">
        <pc:chgData name="Greta Paskočiumaitė" userId="25a08bf39cc8f50b" providerId="LiveId" clId="{7AD996F3-2396-4306-A890-2B2384FE01CB}" dt="2022-05-22T15:08:56.684" v="9434" actId="47"/>
        <pc:sldMkLst>
          <pc:docMk/>
          <pc:sldMk cId="613983554" sldId="313"/>
        </pc:sldMkLst>
      </pc:sldChg>
      <pc:sldChg chg="add del">
        <pc:chgData name="Greta Paskočiumaitė" userId="25a08bf39cc8f50b" providerId="LiveId" clId="{7AD996F3-2396-4306-A890-2B2384FE01CB}" dt="2022-05-22T15:08:59.888" v="9437" actId="47"/>
        <pc:sldMkLst>
          <pc:docMk/>
          <pc:sldMk cId="3850653282" sldId="314"/>
        </pc:sldMkLst>
      </pc:sldChg>
      <pc:sldChg chg="add del">
        <pc:chgData name="Greta Paskočiumaitė" userId="25a08bf39cc8f50b" providerId="LiveId" clId="{7AD996F3-2396-4306-A890-2B2384FE01CB}" dt="2022-05-22T15:08:58.044" v="9435" actId="47"/>
        <pc:sldMkLst>
          <pc:docMk/>
          <pc:sldMk cId="2214882589" sldId="315"/>
        </pc:sldMkLst>
      </pc:sldChg>
      <pc:sldChg chg="add del">
        <pc:chgData name="Greta Paskočiumaitė" userId="25a08bf39cc8f50b" providerId="LiveId" clId="{7AD996F3-2396-4306-A890-2B2384FE01CB}" dt="2022-05-22T15:08:58.888" v="9436" actId="47"/>
        <pc:sldMkLst>
          <pc:docMk/>
          <pc:sldMk cId="1794151605" sldId="316"/>
        </pc:sldMkLst>
      </pc:sldChg>
      <pc:sldChg chg="add del">
        <pc:chgData name="Greta Paskočiumaitė" userId="25a08bf39cc8f50b" providerId="LiveId" clId="{7AD996F3-2396-4306-A890-2B2384FE01CB}" dt="2022-05-22T15:09:01.122" v="9438" actId="47"/>
        <pc:sldMkLst>
          <pc:docMk/>
          <pc:sldMk cId="3550674098" sldId="317"/>
        </pc:sldMkLst>
      </pc:sldChg>
      <pc:sldChg chg="add del">
        <pc:chgData name="Greta Paskočiumaitė" userId="25a08bf39cc8f50b" providerId="LiveId" clId="{7AD996F3-2396-4306-A890-2B2384FE01CB}" dt="2022-05-22T15:09:03.342" v="9440" actId="47"/>
        <pc:sldMkLst>
          <pc:docMk/>
          <pc:sldMk cId="619335143" sldId="318"/>
        </pc:sldMkLst>
      </pc:sldChg>
      <pc:sldChg chg="add del">
        <pc:chgData name="Greta Paskočiumaitė" userId="25a08bf39cc8f50b" providerId="LiveId" clId="{7AD996F3-2396-4306-A890-2B2384FE01CB}" dt="2022-05-22T15:09:02.434" v="9439" actId="47"/>
        <pc:sldMkLst>
          <pc:docMk/>
          <pc:sldMk cId="2745142513" sldId="319"/>
        </pc:sldMkLst>
      </pc:sldChg>
      <pc:sldChg chg="add del">
        <pc:chgData name="Greta Paskočiumaitė" userId="25a08bf39cc8f50b" providerId="LiveId" clId="{7AD996F3-2396-4306-A890-2B2384FE01CB}" dt="2022-05-22T15:09:04.201" v="9441" actId="47"/>
        <pc:sldMkLst>
          <pc:docMk/>
          <pc:sldMk cId="2971649564" sldId="320"/>
        </pc:sldMkLst>
      </pc:sldChg>
      <pc:sldChg chg="add del">
        <pc:chgData name="Greta Paskočiumaitė" userId="25a08bf39cc8f50b" providerId="LiveId" clId="{7AD996F3-2396-4306-A890-2B2384FE01CB}" dt="2022-05-22T15:09:10.066" v="9445" actId="47"/>
        <pc:sldMkLst>
          <pc:docMk/>
          <pc:sldMk cId="362050381" sldId="321"/>
        </pc:sldMkLst>
      </pc:sldChg>
      <pc:sldChg chg="add del">
        <pc:chgData name="Greta Paskočiumaitė" userId="25a08bf39cc8f50b" providerId="LiveId" clId="{7AD996F3-2396-4306-A890-2B2384FE01CB}" dt="2022-05-22T15:09:05.794" v="9442" actId="47"/>
        <pc:sldMkLst>
          <pc:docMk/>
          <pc:sldMk cId="3452030306" sldId="322"/>
        </pc:sldMkLst>
      </pc:sldChg>
      <pc:sldChg chg="add del">
        <pc:chgData name="Greta Paskočiumaitė" userId="25a08bf39cc8f50b" providerId="LiveId" clId="{7AD996F3-2396-4306-A890-2B2384FE01CB}" dt="2022-05-22T15:09:08.186" v="9444" actId="47"/>
        <pc:sldMkLst>
          <pc:docMk/>
          <pc:sldMk cId="4144678313" sldId="323"/>
        </pc:sldMkLst>
      </pc:sldChg>
      <pc:sldChg chg="add del">
        <pc:chgData name="Greta Paskočiumaitė" userId="25a08bf39cc8f50b" providerId="LiveId" clId="{7AD996F3-2396-4306-A890-2B2384FE01CB}" dt="2022-05-22T15:09:06.654" v="9443" actId="47"/>
        <pc:sldMkLst>
          <pc:docMk/>
          <pc:sldMk cId="1583327291" sldId="324"/>
        </pc:sldMkLst>
      </pc:sldChg>
      <pc:sldChg chg="add del">
        <pc:chgData name="Greta Paskočiumaitė" userId="25a08bf39cc8f50b" providerId="LiveId" clId="{7AD996F3-2396-4306-A890-2B2384FE01CB}" dt="2022-05-22T15:09:11.577" v="9446" actId="47"/>
        <pc:sldMkLst>
          <pc:docMk/>
          <pc:sldMk cId="3002079981" sldId="325"/>
        </pc:sldMkLst>
      </pc:sldChg>
      <pc:sldChg chg="add del">
        <pc:chgData name="Greta Paskočiumaitė" userId="25a08bf39cc8f50b" providerId="LiveId" clId="{7AD996F3-2396-4306-A890-2B2384FE01CB}" dt="2022-05-22T15:09:12.936" v="9447" actId="47"/>
        <pc:sldMkLst>
          <pc:docMk/>
          <pc:sldMk cId="2475512263" sldId="326"/>
        </pc:sldMkLst>
      </pc:sldChg>
      <pc:sldChg chg="add del">
        <pc:chgData name="Greta Paskočiumaitė" userId="25a08bf39cc8f50b" providerId="LiveId" clId="{7AD996F3-2396-4306-A890-2B2384FE01CB}" dt="2022-05-22T15:09:14.666" v="9448" actId="47"/>
        <pc:sldMkLst>
          <pc:docMk/>
          <pc:sldMk cId="2660353074" sldId="327"/>
        </pc:sldMkLst>
      </pc:sldChg>
      <pc:sldChg chg="addSp delSp modSp add del">
        <pc:chgData name="Greta Paskočiumaitė" userId="25a08bf39cc8f50b" providerId="LiveId" clId="{7AD996F3-2396-4306-A890-2B2384FE01CB}" dt="2022-05-22T15:13:07.149" v="9451" actId="47"/>
        <pc:sldMkLst>
          <pc:docMk/>
          <pc:sldMk cId="2271462832" sldId="328"/>
        </pc:sldMkLst>
        <pc:spChg chg="add mod">
          <ac:chgData name="Greta Paskočiumaitė" userId="25a08bf39cc8f50b" providerId="LiveId" clId="{7AD996F3-2396-4306-A890-2B2384FE01CB}" dt="2022-05-16T17:14:07.415" v="823"/>
          <ac:spMkLst>
            <pc:docMk/>
            <pc:sldMk cId="2271462832" sldId="328"/>
            <ac:spMk id="18" creationId="{7E374C81-7FC0-DD1F-7957-371655C330F9}"/>
          </ac:spMkLst>
        </pc:spChg>
        <pc:spChg chg="mod">
          <ac:chgData name="Greta Paskočiumaitė" userId="25a08bf39cc8f50b" providerId="LiveId" clId="{7AD996F3-2396-4306-A890-2B2384FE01CB}" dt="2022-05-16T17:14:07.415" v="823"/>
          <ac:spMkLst>
            <pc:docMk/>
            <pc:sldMk cId="2271462832" sldId="328"/>
            <ac:spMk id="20" creationId="{8D693A24-FF0D-1386-16EF-0D343E3D94F4}"/>
          </ac:spMkLst>
        </pc:spChg>
        <pc:spChg chg="mod">
          <ac:chgData name="Greta Paskočiumaitė" userId="25a08bf39cc8f50b" providerId="LiveId" clId="{7AD996F3-2396-4306-A890-2B2384FE01CB}" dt="2022-05-16T17:14:07.415" v="823"/>
          <ac:spMkLst>
            <pc:docMk/>
            <pc:sldMk cId="2271462832" sldId="328"/>
            <ac:spMk id="21" creationId="{7F11C334-0296-6CE1-673B-E4B11D603AEF}"/>
          </ac:spMkLst>
        </pc:spChg>
        <pc:spChg chg="mod">
          <ac:chgData name="Greta Paskočiumaitė" userId="25a08bf39cc8f50b" providerId="LiveId" clId="{7AD996F3-2396-4306-A890-2B2384FE01CB}" dt="2022-05-16T17:14:07.415" v="823"/>
          <ac:spMkLst>
            <pc:docMk/>
            <pc:sldMk cId="2271462832" sldId="328"/>
            <ac:spMk id="22" creationId="{15250C90-B39E-4A94-A40C-7E1F000BC58E}"/>
          </ac:spMkLst>
        </pc:spChg>
        <pc:spChg chg="mod">
          <ac:chgData name="Greta Paskočiumaitė" userId="25a08bf39cc8f50b" providerId="LiveId" clId="{7AD996F3-2396-4306-A890-2B2384FE01CB}" dt="2022-05-16T17:14:07.415" v="823"/>
          <ac:spMkLst>
            <pc:docMk/>
            <pc:sldMk cId="2271462832" sldId="328"/>
            <ac:spMk id="23" creationId="{8A1E4A70-F06B-82C0-D2B2-FEB1ADCF41F3}"/>
          </ac:spMkLst>
        </pc:spChg>
        <pc:spChg chg="mod">
          <ac:chgData name="Greta Paskočiumaitė" userId="25a08bf39cc8f50b" providerId="LiveId" clId="{7AD996F3-2396-4306-A890-2B2384FE01CB}" dt="2022-05-16T17:14:07.415" v="823"/>
          <ac:spMkLst>
            <pc:docMk/>
            <pc:sldMk cId="2271462832" sldId="328"/>
            <ac:spMk id="24" creationId="{637D3D16-A4D9-5788-3F70-51C9179417CA}"/>
          </ac:spMkLst>
        </pc:spChg>
        <pc:spChg chg="mod">
          <ac:chgData name="Greta Paskočiumaitė" userId="25a08bf39cc8f50b" providerId="LiveId" clId="{7AD996F3-2396-4306-A890-2B2384FE01CB}" dt="2022-05-16T17:14:07.415" v="823"/>
          <ac:spMkLst>
            <pc:docMk/>
            <pc:sldMk cId="2271462832" sldId="328"/>
            <ac:spMk id="25" creationId="{6F1DECC2-240F-5348-F51F-DA82DB3FE394}"/>
          </ac:spMkLst>
        </pc:spChg>
        <pc:spChg chg="mod">
          <ac:chgData name="Greta Paskočiumaitė" userId="25a08bf39cc8f50b" providerId="LiveId" clId="{7AD996F3-2396-4306-A890-2B2384FE01CB}" dt="2022-05-16T17:14:07.415" v="823"/>
          <ac:spMkLst>
            <pc:docMk/>
            <pc:sldMk cId="2271462832" sldId="328"/>
            <ac:spMk id="26" creationId="{14B7AB95-EC13-713F-68C2-326468C65E1E}"/>
          </ac:spMkLst>
        </pc:spChg>
        <pc:spChg chg="add mod">
          <ac:chgData name="Greta Paskočiumaitė" userId="25a08bf39cc8f50b" providerId="LiveId" clId="{7AD996F3-2396-4306-A890-2B2384FE01CB}" dt="2022-05-16T17:14:07.415" v="823"/>
          <ac:spMkLst>
            <pc:docMk/>
            <pc:sldMk cId="2271462832" sldId="328"/>
            <ac:spMk id="31" creationId="{E21C89F7-51A5-4C0D-198A-22C94F1B021A}"/>
          </ac:spMkLst>
        </pc:spChg>
        <pc:spChg chg="add del mod">
          <ac:chgData name="Greta Paskočiumaitė" userId="25a08bf39cc8f50b" providerId="LiveId" clId="{7AD996F3-2396-4306-A890-2B2384FE01CB}" dt="2022-05-16T17:14:37.122" v="827"/>
          <ac:spMkLst>
            <pc:docMk/>
            <pc:sldMk cId="2271462832" sldId="328"/>
            <ac:spMk id="32" creationId="{3525F4CE-F0D8-E1A1-BDF4-95BD9BDD50C1}"/>
          </ac:spMkLst>
        </pc:spChg>
        <pc:spChg chg="mod">
          <ac:chgData name="Greta Paskočiumaitė" userId="25a08bf39cc8f50b" providerId="LiveId" clId="{7AD996F3-2396-4306-A890-2B2384FE01CB}" dt="2022-05-16T17:14:35.359" v="826"/>
          <ac:spMkLst>
            <pc:docMk/>
            <pc:sldMk cId="2271462832" sldId="328"/>
            <ac:spMk id="34" creationId="{0A72A459-3E18-D108-B9A5-E654FC2F54DF}"/>
          </ac:spMkLst>
        </pc:spChg>
        <pc:spChg chg="mod">
          <ac:chgData name="Greta Paskočiumaitė" userId="25a08bf39cc8f50b" providerId="LiveId" clId="{7AD996F3-2396-4306-A890-2B2384FE01CB}" dt="2022-05-16T17:14:35.359" v="826"/>
          <ac:spMkLst>
            <pc:docMk/>
            <pc:sldMk cId="2271462832" sldId="328"/>
            <ac:spMk id="35" creationId="{40F09E0D-AF75-D7E2-5CB9-14934FF840F5}"/>
          </ac:spMkLst>
        </pc:spChg>
        <pc:spChg chg="mod">
          <ac:chgData name="Greta Paskočiumaitė" userId="25a08bf39cc8f50b" providerId="LiveId" clId="{7AD996F3-2396-4306-A890-2B2384FE01CB}" dt="2022-05-16T17:14:35.359" v="826"/>
          <ac:spMkLst>
            <pc:docMk/>
            <pc:sldMk cId="2271462832" sldId="328"/>
            <ac:spMk id="36" creationId="{C67414FC-CE08-EFB1-DAE4-AE22032DD2EE}"/>
          </ac:spMkLst>
        </pc:spChg>
        <pc:spChg chg="mod">
          <ac:chgData name="Greta Paskočiumaitė" userId="25a08bf39cc8f50b" providerId="LiveId" clId="{7AD996F3-2396-4306-A890-2B2384FE01CB}" dt="2022-05-16T17:14:35.359" v="826"/>
          <ac:spMkLst>
            <pc:docMk/>
            <pc:sldMk cId="2271462832" sldId="328"/>
            <ac:spMk id="37" creationId="{E7A80A87-B31A-029B-3862-B8EBD35457E0}"/>
          </ac:spMkLst>
        </pc:spChg>
        <pc:spChg chg="mod">
          <ac:chgData name="Greta Paskočiumaitė" userId="25a08bf39cc8f50b" providerId="LiveId" clId="{7AD996F3-2396-4306-A890-2B2384FE01CB}" dt="2022-05-16T17:14:35.359" v="826"/>
          <ac:spMkLst>
            <pc:docMk/>
            <pc:sldMk cId="2271462832" sldId="328"/>
            <ac:spMk id="38" creationId="{A0C98D59-E908-ADE0-D278-B77944D5D95E}"/>
          </ac:spMkLst>
        </pc:spChg>
        <pc:spChg chg="mod">
          <ac:chgData name="Greta Paskočiumaitė" userId="25a08bf39cc8f50b" providerId="LiveId" clId="{7AD996F3-2396-4306-A890-2B2384FE01CB}" dt="2022-05-16T17:14:35.359" v="826"/>
          <ac:spMkLst>
            <pc:docMk/>
            <pc:sldMk cId="2271462832" sldId="328"/>
            <ac:spMk id="39" creationId="{2401704D-F89D-9E46-1E22-A11D752B9F41}"/>
          </ac:spMkLst>
        </pc:spChg>
        <pc:spChg chg="mod">
          <ac:chgData name="Greta Paskočiumaitė" userId="25a08bf39cc8f50b" providerId="LiveId" clId="{7AD996F3-2396-4306-A890-2B2384FE01CB}" dt="2022-05-16T17:14:35.359" v="826"/>
          <ac:spMkLst>
            <pc:docMk/>
            <pc:sldMk cId="2271462832" sldId="328"/>
            <ac:spMk id="40" creationId="{D600038D-C0DA-A047-F8A6-A5386FCAC521}"/>
          </ac:spMkLst>
        </pc:spChg>
        <pc:spChg chg="add del mod">
          <ac:chgData name="Greta Paskočiumaitė" userId="25a08bf39cc8f50b" providerId="LiveId" clId="{7AD996F3-2396-4306-A890-2B2384FE01CB}" dt="2022-05-16T17:14:37.122" v="827"/>
          <ac:spMkLst>
            <pc:docMk/>
            <pc:sldMk cId="2271462832" sldId="328"/>
            <ac:spMk id="45" creationId="{44C3A54E-EDE0-7ADB-A6DA-CF8F57A5AC3A}"/>
          </ac:spMkLst>
        </pc:spChg>
        <pc:grpChg chg="add mod">
          <ac:chgData name="Greta Paskočiumaitė" userId="25a08bf39cc8f50b" providerId="LiveId" clId="{7AD996F3-2396-4306-A890-2B2384FE01CB}" dt="2022-05-16T17:14:07.415" v="823"/>
          <ac:grpSpMkLst>
            <pc:docMk/>
            <pc:sldMk cId="2271462832" sldId="328"/>
            <ac:grpSpMk id="19" creationId="{8482D0CB-E37D-98ED-09F9-105446B606F5}"/>
          </ac:grpSpMkLst>
        </pc:grpChg>
        <pc:grpChg chg="add del mod">
          <ac:chgData name="Greta Paskočiumaitė" userId="25a08bf39cc8f50b" providerId="LiveId" clId="{7AD996F3-2396-4306-A890-2B2384FE01CB}" dt="2022-05-16T17:14:37.122" v="827"/>
          <ac:grpSpMkLst>
            <pc:docMk/>
            <pc:sldMk cId="2271462832" sldId="328"/>
            <ac:grpSpMk id="33" creationId="{BEC6D96A-0A86-2F07-9F8D-7CCC174637F6}"/>
          </ac:grpSpMkLst>
        </pc:grpChg>
        <pc:picChg chg="add mod">
          <ac:chgData name="Greta Paskočiumaitė" userId="25a08bf39cc8f50b" providerId="LiveId" clId="{7AD996F3-2396-4306-A890-2B2384FE01CB}" dt="2022-05-16T17:14:07.415" v="823"/>
          <ac:picMkLst>
            <pc:docMk/>
            <pc:sldMk cId="2271462832" sldId="328"/>
            <ac:picMk id="27" creationId="{DADCBBDB-50C5-60D7-4550-BFF278147031}"/>
          </ac:picMkLst>
        </pc:picChg>
        <pc:picChg chg="add mod">
          <ac:chgData name="Greta Paskočiumaitė" userId="25a08bf39cc8f50b" providerId="LiveId" clId="{7AD996F3-2396-4306-A890-2B2384FE01CB}" dt="2022-05-16T17:14:07.415" v="823"/>
          <ac:picMkLst>
            <pc:docMk/>
            <pc:sldMk cId="2271462832" sldId="328"/>
            <ac:picMk id="29" creationId="{121CE15A-27CE-E429-57A3-83B134B67C00}"/>
          </ac:picMkLst>
        </pc:picChg>
        <pc:picChg chg="add mod">
          <ac:chgData name="Greta Paskočiumaitė" userId="25a08bf39cc8f50b" providerId="LiveId" clId="{7AD996F3-2396-4306-A890-2B2384FE01CB}" dt="2022-05-16T17:14:07.415" v="823"/>
          <ac:picMkLst>
            <pc:docMk/>
            <pc:sldMk cId="2271462832" sldId="328"/>
            <ac:picMk id="30" creationId="{B8351F10-3C43-A0E8-FD23-D9032F2BD797}"/>
          </ac:picMkLst>
        </pc:picChg>
        <pc:picChg chg="add del mod">
          <ac:chgData name="Greta Paskočiumaitė" userId="25a08bf39cc8f50b" providerId="LiveId" clId="{7AD996F3-2396-4306-A890-2B2384FE01CB}" dt="2022-05-16T17:14:37.122" v="827"/>
          <ac:picMkLst>
            <pc:docMk/>
            <pc:sldMk cId="2271462832" sldId="328"/>
            <ac:picMk id="41" creationId="{9AD54DEC-FA45-24F9-D952-78F901726F9B}"/>
          </ac:picMkLst>
        </pc:picChg>
        <pc:picChg chg="add del mod">
          <ac:chgData name="Greta Paskočiumaitė" userId="25a08bf39cc8f50b" providerId="LiveId" clId="{7AD996F3-2396-4306-A890-2B2384FE01CB}" dt="2022-05-16T17:14:37.122" v="827"/>
          <ac:picMkLst>
            <pc:docMk/>
            <pc:sldMk cId="2271462832" sldId="328"/>
            <ac:picMk id="43" creationId="{4586C980-84F4-6861-0599-F2F71044F052}"/>
          </ac:picMkLst>
        </pc:picChg>
        <pc:picChg chg="add del mod">
          <ac:chgData name="Greta Paskočiumaitė" userId="25a08bf39cc8f50b" providerId="LiveId" clId="{7AD996F3-2396-4306-A890-2B2384FE01CB}" dt="2022-05-16T17:14:37.122" v="827"/>
          <ac:picMkLst>
            <pc:docMk/>
            <pc:sldMk cId="2271462832" sldId="328"/>
            <ac:picMk id="44" creationId="{B5E31E68-5FE1-1BF8-788A-4C50441A692D}"/>
          </ac:picMkLst>
        </pc:picChg>
        <pc:cxnChg chg="add mod">
          <ac:chgData name="Greta Paskočiumaitė" userId="25a08bf39cc8f50b" providerId="LiveId" clId="{7AD996F3-2396-4306-A890-2B2384FE01CB}" dt="2022-05-16T17:14:07.415" v="823"/>
          <ac:cxnSpMkLst>
            <pc:docMk/>
            <pc:sldMk cId="2271462832" sldId="328"/>
            <ac:cxnSpMk id="28" creationId="{1BACB6F7-F51F-E69B-FE78-B221619C82AD}"/>
          </ac:cxnSpMkLst>
        </pc:cxnChg>
        <pc:cxnChg chg="add del mod">
          <ac:chgData name="Greta Paskočiumaitė" userId="25a08bf39cc8f50b" providerId="LiveId" clId="{7AD996F3-2396-4306-A890-2B2384FE01CB}" dt="2022-05-16T17:14:37.122" v="827"/>
          <ac:cxnSpMkLst>
            <pc:docMk/>
            <pc:sldMk cId="2271462832" sldId="328"/>
            <ac:cxnSpMk id="42" creationId="{FA2A708D-90D9-0C52-0F58-0EA96552C805}"/>
          </ac:cxnSpMkLst>
        </pc:cxnChg>
      </pc:sldChg>
      <pc:sldChg chg="addSp delSp modSp add mod">
        <pc:chgData name="Greta Paskočiumaitė" userId="25a08bf39cc8f50b" providerId="LiveId" clId="{7AD996F3-2396-4306-A890-2B2384FE01CB}" dt="2022-05-22T15:28:56.637" v="9639" actId="20577"/>
        <pc:sldMkLst>
          <pc:docMk/>
          <pc:sldMk cId="2518636708" sldId="329"/>
        </pc:sldMkLst>
        <pc:spChg chg="del">
          <ac:chgData name="Greta Paskočiumaitė" userId="25a08bf39cc8f50b" providerId="LiveId" clId="{7AD996F3-2396-4306-A890-2B2384FE01CB}" dt="2022-05-22T15:27:02.399" v="9602" actId="478"/>
          <ac:spMkLst>
            <pc:docMk/>
            <pc:sldMk cId="2518636708" sldId="329"/>
            <ac:spMk id="3" creationId="{4AA58C29-1E84-5F81-BAF5-26C562B5319E}"/>
          </ac:spMkLst>
        </pc:spChg>
        <pc:spChg chg="mod">
          <ac:chgData name="Greta Paskočiumaitė" userId="25a08bf39cc8f50b" providerId="LiveId" clId="{7AD996F3-2396-4306-A890-2B2384FE01CB}" dt="2022-05-22T15:28:56.637" v="9639" actId="20577"/>
          <ac:spMkLst>
            <pc:docMk/>
            <pc:sldMk cId="2518636708" sldId="329"/>
            <ac:spMk id="17" creationId="{BD459B94-2BBB-B271-70BB-221600CFF74F}"/>
          </ac:spMkLst>
        </pc:spChg>
        <pc:spChg chg="add del">
          <ac:chgData name="Greta Paskočiumaitė" userId="25a08bf39cc8f50b" providerId="LiveId" clId="{7AD996F3-2396-4306-A890-2B2384FE01CB}" dt="2022-05-22T15:27:25.004" v="9604" actId="478"/>
          <ac:spMkLst>
            <pc:docMk/>
            <pc:sldMk cId="2518636708" sldId="329"/>
            <ac:spMk id="18" creationId="{6F350B8A-7724-814C-5A8A-5B63B4BBB775}"/>
          </ac:spMkLst>
        </pc:spChg>
        <pc:spChg chg="add del mod">
          <ac:chgData name="Greta Paskočiumaitė" userId="25a08bf39cc8f50b" providerId="LiveId" clId="{7AD996F3-2396-4306-A890-2B2384FE01CB}" dt="2022-05-22T15:28:32.953" v="9606" actId="478"/>
          <ac:spMkLst>
            <pc:docMk/>
            <pc:sldMk cId="2518636708" sldId="329"/>
            <ac:spMk id="19" creationId="{9710686A-7D14-BEF1-B825-CE5E416E6820}"/>
          </ac:spMkLst>
        </pc:spChg>
        <pc:picChg chg="add mod">
          <ac:chgData name="Greta Paskočiumaitė" userId="25a08bf39cc8f50b" providerId="LiveId" clId="{7AD996F3-2396-4306-A890-2B2384FE01CB}" dt="2022-05-22T15:28:47.364" v="9609" actId="1076"/>
          <ac:picMkLst>
            <pc:docMk/>
            <pc:sldMk cId="2518636708" sldId="329"/>
            <ac:picMk id="21" creationId="{519E5D25-322A-CBF6-6A4E-6D8AEDE35BF6}"/>
          </ac:picMkLst>
        </pc:picChg>
      </pc:sldChg>
      <pc:sldChg chg="addSp delSp modSp add mod">
        <pc:chgData name="Greta Paskočiumaitė" userId="25a08bf39cc8f50b" providerId="LiveId" clId="{7AD996F3-2396-4306-A890-2B2384FE01CB}" dt="2022-05-22T15:36:37.912" v="9803" actId="123"/>
        <pc:sldMkLst>
          <pc:docMk/>
          <pc:sldMk cId="134193723" sldId="330"/>
        </pc:sldMkLst>
        <pc:spChg chg="del">
          <ac:chgData name="Greta Paskočiumaitė" userId="25a08bf39cc8f50b" providerId="LiveId" clId="{7AD996F3-2396-4306-A890-2B2384FE01CB}" dt="2022-05-22T15:29:10.184" v="9643" actId="478"/>
          <ac:spMkLst>
            <pc:docMk/>
            <pc:sldMk cId="134193723" sldId="330"/>
            <ac:spMk id="2" creationId="{ECAEB56B-056E-5CB4-3CF3-9B49DD23C421}"/>
          </ac:spMkLst>
        </pc:spChg>
        <pc:spChg chg="del">
          <ac:chgData name="Greta Paskočiumaitė" userId="25a08bf39cc8f50b" providerId="LiveId" clId="{7AD996F3-2396-4306-A890-2B2384FE01CB}" dt="2022-05-22T15:29:06.297" v="9641" actId="478"/>
          <ac:spMkLst>
            <pc:docMk/>
            <pc:sldMk cId="134193723" sldId="330"/>
            <ac:spMk id="3" creationId="{4AA58C29-1E84-5F81-BAF5-26C562B5319E}"/>
          </ac:spMkLst>
        </pc:spChg>
        <pc:spChg chg="del mod">
          <ac:chgData name="Greta Paskočiumaitė" userId="25a08bf39cc8f50b" providerId="LiveId" clId="{7AD996F3-2396-4306-A890-2B2384FE01CB}" dt="2022-05-22T15:29:08.824" v="9642" actId="478"/>
          <ac:spMkLst>
            <pc:docMk/>
            <pc:sldMk cId="134193723" sldId="330"/>
            <ac:spMk id="17" creationId="{BD459B94-2BBB-B271-70BB-221600CFF74F}"/>
          </ac:spMkLst>
        </pc:spChg>
        <pc:spChg chg="add mod">
          <ac:chgData name="Greta Paskočiumaitė" userId="25a08bf39cc8f50b" providerId="LiveId" clId="{7AD996F3-2396-4306-A890-2B2384FE01CB}" dt="2022-05-22T15:31:03.471" v="9653" actId="2711"/>
          <ac:spMkLst>
            <pc:docMk/>
            <pc:sldMk cId="134193723" sldId="330"/>
            <ac:spMk id="18" creationId="{C67510C9-63F8-525B-BE04-B8966B5C201E}"/>
          </ac:spMkLst>
        </pc:spChg>
        <pc:spChg chg="add mod">
          <ac:chgData name="Greta Paskočiumaitė" userId="25a08bf39cc8f50b" providerId="LiveId" clId="{7AD996F3-2396-4306-A890-2B2384FE01CB}" dt="2022-05-22T15:36:37.912" v="9803" actId="123"/>
          <ac:spMkLst>
            <pc:docMk/>
            <pc:sldMk cId="134193723" sldId="330"/>
            <ac:spMk id="21" creationId="{56829CFA-8AE2-4DFE-7621-A6F028D236F8}"/>
          </ac:spMkLst>
        </pc:spChg>
        <pc:picChg chg="add mod">
          <ac:chgData name="Greta Paskočiumaitė" userId="25a08bf39cc8f50b" providerId="LiveId" clId="{7AD996F3-2396-4306-A890-2B2384FE01CB}" dt="2022-05-22T15:32:08.165" v="9666" actId="1076"/>
          <ac:picMkLst>
            <pc:docMk/>
            <pc:sldMk cId="134193723" sldId="330"/>
            <ac:picMk id="20" creationId="{E4205939-8301-73B2-EB55-C02544719364}"/>
          </ac:picMkLst>
        </pc:picChg>
      </pc:sldChg>
      <pc:sldChg chg="addSp delSp modSp add mod">
        <pc:chgData name="Greta Paskočiumaitė" userId="25a08bf39cc8f50b" providerId="LiveId" clId="{7AD996F3-2396-4306-A890-2B2384FE01CB}" dt="2022-05-22T15:34:30.814" v="9702" actId="14100"/>
        <pc:sldMkLst>
          <pc:docMk/>
          <pc:sldMk cId="3634995356" sldId="331"/>
        </pc:sldMkLst>
        <pc:spChg chg="del mod">
          <ac:chgData name="Greta Paskočiumaitė" userId="25a08bf39cc8f50b" providerId="LiveId" clId="{7AD996F3-2396-4306-A890-2B2384FE01CB}" dt="2022-05-22T15:32:42.784" v="9684" actId="478"/>
          <ac:spMkLst>
            <pc:docMk/>
            <pc:sldMk cId="3634995356" sldId="331"/>
            <ac:spMk id="3" creationId="{4AA58C29-1E84-5F81-BAF5-26C562B5319E}"/>
          </ac:spMkLst>
        </pc:spChg>
        <pc:spChg chg="mod">
          <ac:chgData name="Greta Paskočiumaitė" userId="25a08bf39cc8f50b" providerId="LiveId" clId="{7AD996F3-2396-4306-A890-2B2384FE01CB}" dt="2022-05-22T15:32:38.102" v="9682" actId="20577"/>
          <ac:spMkLst>
            <pc:docMk/>
            <pc:sldMk cId="3634995356" sldId="331"/>
            <ac:spMk id="17" creationId="{BD459B94-2BBB-B271-70BB-221600CFF74F}"/>
          </ac:spMkLst>
        </pc:spChg>
        <pc:spChg chg="add mod">
          <ac:chgData name="Greta Paskočiumaitė" userId="25a08bf39cc8f50b" providerId="LiveId" clId="{7AD996F3-2396-4306-A890-2B2384FE01CB}" dt="2022-05-22T15:32:55.716" v="9690" actId="1076"/>
          <ac:spMkLst>
            <pc:docMk/>
            <pc:sldMk cId="3634995356" sldId="331"/>
            <ac:spMk id="18" creationId="{C82E79D4-D3AA-7E0F-48AC-55E795E23841}"/>
          </ac:spMkLst>
        </pc:spChg>
        <pc:picChg chg="add mod">
          <ac:chgData name="Greta Paskočiumaitė" userId="25a08bf39cc8f50b" providerId="LiveId" clId="{7AD996F3-2396-4306-A890-2B2384FE01CB}" dt="2022-05-22T15:34:09.476" v="9692" actId="1076"/>
          <ac:picMkLst>
            <pc:docMk/>
            <pc:sldMk cId="3634995356" sldId="331"/>
            <ac:picMk id="20" creationId="{2AF1AAA7-12DF-01DF-A97C-D7C54B41BB95}"/>
          </ac:picMkLst>
        </pc:picChg>
        <pc:picChg chg="add mod">
          <ac:chgData name="Greta Paskočiumaitė" userId="25a08bf39cc8f50b" providerId="LiveId" clId="{7AD996F3-2396-4306-A890-2B2384FE01CB}" dt="2022-05-22T15:34:17.476" v="9696" actId="1076"/>
          <ac:picMkLst>
            <pc:docMk/>
            <pc:sldMk cId="3634995356" sldId="331"/>
            <ac:picMk id="22" creationId="{958BE446-9690-7A6A-ECC7-BF53FF1DBEB5}"/>
          </ac:picMkLst>
        </pc:picChg>
        <pc:picChg chg="add mod">
          <ac:chgData name="Greta Paskočiumaitė" userId="25a08bf39cc8f50b" providerId="LiveId" clId="{7AD996F3-2396-4306-A890-2B2384FE01CB}" dt="2022-05-22T15:34:30.814" v="9702" actId="14100"/>
          <ac:picMkLst>
            <pc:docMk/>
            <pc:sldMk cId="3634995356" sldId="331"/>
            <ac:picMk id="24" creationId="{B529E57D-7532-9D08-C5A8-2BBF0E0B0862}"/>
          </ac:picMkLst>
        </pc:picChg>
      </pc:sldChg>
      <pc:sldChg chg="addSp delSp modSp add mod">
        <pc:chgData name="Greta Paskočiumaitė" userId="25a08bf39cc8f50b" providerId="LiveId" clId="{7AD996F3-2396-4306-A890-2B2384FE01CB}" dt="2022-05-22T15:39:47.300" v="9849" actId="1076"/>
        <pc:sldMkLst>
          <pc:docMk/>
          <pc:sldMk cId="403611952" sldId="332"/>
        </pc:sldMkLst>
        <pc:spChg chg="del">
          <ac:chgData name="Greta Paskočiumaitė" userId="25a08bf39cc8f50b" providerId="LiveId" clId="{7AD996F3-2396-4306-A890-2B2384FE01CB}" dt="2022-05-22T15:35:36.932" v="9739" actId="478"/>
          <ac:spMkLst>
            <pc:docMk/>
            <pc:sldMk cId="403611952" sldId="332"/>
            <ac:spMk id="3" creationId="{4AA58C29-1E84-5F81-BAF5-26C562B5319E}"/>
          </ac:spMkLst>
        </pc:spChg>
        <pc:spChg chg="mod">
          <ac:chgData name="Greta Paskočiumaitė" userId="25a08bf39cc8f50b" providerId="LiveId" clId="{7AD996F3-2396-4306-A890-2B2384FE01CB}" dt="2022-05-22T15:35:59.345" v="9748" actId="20577"/>
          <ac:spMkLst>
            <pc:docMk/>
            <pc:sldMk cId="403611952" sldId="332"/>
            <ac:spMk id="17" creationId="{BD459B94-2BBB-B271-70BB-221600CFF74F}"/>
          </ac:spMkLst>
        </pc:spChg>
        <pc:spChg chg="add mod">
          <ac:chgData name="Greta Paskočiumaitė" userId="25a08bf39cc8f50b" providerId="LiveId" clId="{7AD996F3-2396-4306-A890-2B2384FE01CB}" dt="2022-05-22T15:38:36.340" v="9839" actId="20577"/>
          <ac:spMkLst>
            <pc:docMk/>
            <pc:sldMk cId="403611952" sldId="332"/>
            <ac:spMk id="18" creationId="{8902A9F9-5A10-4DCE-5459-75098A709FF3}"/>
          </ac:spMkLst>
        </pc:spChg>
        <pc:picChg chg="add del mod">
          <ac:chgData name="Greta Paskočiumaitė" userId="25a08bf39cc8f50b" providerId="LiveId" clId="{7AD996F3-2396-4306-A890-2B2384FE01CB}" dt="2022-05-22T15:39:17.153" v="9843" actId="478"/>
          <ac:picMkLst>
            <pc:docMk/>
            <pc:sldMk cId="403611952" sldId="332"/>
            <ac:picMk id="20" creationId="{7C240F73-E00B-1A1E-45F7-5344A7A5C193}"/>
          </ac:picMkLst>
        </pc:picChg>
        <pc:picChg chg="add mod">
          <ac:chgData name="Greta Paskočiumaitė" userId="25a08bf39cc8f50b" providerId="LiveId" clId="{7AD996F3-2396-4306-A890-2B2384FE01CB}" dt="2022-05-22T15:39:47.300" v="9849" actId="1076"/>
          <ac:picMkLst>
            <pc:docMk/>
            <pc:sldMk cId="403611952" sldId="332"/>
            <ac:picMk id="22" creationId="{60550D0A-C299-A1BC-AF5E-64473699F358}"/>
          </ac:picMkLst>
        </pc:picChg>
      </pc:sldChg>
      <pc:sldChg chg="addSp delSp modSp add mod">
        <pc:chgData name="Greta Paskočiumaitė" userId="25a08bf39cc8f50b" providerId="LiveId" clId="{7AD996F3-2396-4306-A890-2B2384FE01CB}" dt="2022-05-22T15:45:19.197" v="10090" actId="14100"/>
        <pc:sldMkLst>
          <pc:docMk/>
          <pc:sldMk cId="3395341782" sldId="333"/>
        </pc:sldMkLst>
        <pc:spChg chg="del">
          <ac:chgData name="Greta Paskočiumaitė" userId="25a08bf39cc8f50b" providerId="LiveId" clId="{7AD996F3-2396-4306-A890-2B2384FE01CB}" dt="2022-05-22T15:44:18.084" v="10063" actId="931"/>
          <ac:spMkLst>
            <pc:docMk/>
            <pc:sldMk cId="3395341782" sldId="333"/>
            <ac:spMk id="3" creationId="{4AA58C29-1E84-5F81-BAF5-26C562B5319E}"/>
          </ac:spMkLst>
        </pc:spChg>
        <pc:spChg chg="mod">
          <ac:chgData name="Greta Paskočiumaitė" userId="25a08bf39cc8f50b" providerId="LiveId" clId="{7AD996F3-2396-4306-A890-2B2384FE01CB}" dt="2022-05-22T15:41:53.378" v="9954" actId="20577"/>
          <ac:spMkLst>
            <pc:docMk/>
            <pc:sldMk cId="3395341782" sldId="333"/>
            <ac:spMk id="17" creationId="{BD459B94-2BBB-B271-70BB-221600CFF74F}"/>
          </ac:spMkLst>
        </pc:spChg>
        <pc:spChg chg="add mod">
          <ac:chgData name="Greta Paskočiumaitė" userId="25a08bf39cc8f50b" providerId="LiveId" clId="{7AD996F3-2396-4306-A890-2B2384FE01CB}" dt="2022-05-22T15:45:19.197" v="10090" actId="14100"/>
          <ac:spMkLst>
            <pc:docMk/>
            <pc:sldMk cId="3395341782" sldId="333"/>
            <ac:spMk id="18" creationId="{E2C12824-C844-541D-FC41-5DEF98645169}"/>
          </ac:spMkLst>
        </pc:spChg>
        <pc:picChg chg="add mod">
          <ac:chgData name="Greta Paskočiumaitė" userId="25a08bf39cc8f50b" providerId="LiveId" clId="{7AD996F3-2396-4306-A890-2B2384FE01CB}" dt="2022-05-22T15:44:19.403" v="10065" actId="962"/>
          <ac:picMkLst>
            <pc:docMk/>
            <pc:sldMk cId="3395341782" sldId="333"/>
            <ac:picMk id="20" creationId="{D559DCD5-D280-C4DF-172B-90928A5C11FD}"/>
          </ac:picMkLst>
        </pc:picChg>
        <pc:picChg chg="add mod">
          <ac:chgData name="Greta Paskočiumaitė" userId="25a08bf39cc8f50b" providerId="LiveId" clId="{7AD996F3-2396-4306-A890-2B2384FE01CB}" dt="2022-05-22T15:45:08.035" v="10088" actId="1076"/>
          <ac:picMkLst>
            <pc:docMk/>
            <pc:sldMk cId="3395341782" sldId="333"/>
            <ac:picMk id="22" creationId="{40465755-AC2A-439D-BCD7-1F90761CB6EA}"/>
          </ac:picMkLst>
        </pc:picChg>
      </pc:sldChg>
      <pc:sldChg chg="addSp delSp modSp add mod">
        <pc:chgData name="Greta Paskočiumaitė" userId="25a08bf39cc8f50b" providerId="LiveId" clId="{7AD996F3-2396-4306-A890-2B2384FE01CB}" dt="2022-05-22T18:47:31.392" v="10136" actId="1076"/>
        <pc:sldMkLst>
          <pc:docMk/>
          <pc:sldMk cId="293388969" sldId="334"/>
        </pc:sldMkLst>
        <pc:spChg chg="del">
          <ac:chgData name="Greta Paskočiumaitė" userId="25a08bf39cc8f50b" providerId="LiveId" clId="{7AD996F3-2396-4306-A890-2B2384FE01CB}" dt="2022-05-22T18:44:38.857" v="10124" actId="478"/>
          <ac:spMkLst>
            <pc:docMk/>
            <pc:sldMk cId="293388969" sldId="334"/>
            <ac:spMk id="3" creationId="{4AA58C29-1E84-5F81-BAF5-26C562B5319E}"/>
          </ac:spMkLst>
        </pc:spChg>
        <pc:spChg chg="mod">
          <ac:chgData name="Greta Paskočiumaitė" userId="25a08bf39cc8f50b" providerId="LiveId" clId="{7AD996F3-2396-4306-A890-2B2384FE01CB}" dt="2022-05-22T18:44:34.617" v="10123" actId="20577"/>
          <ac:spMkLst>
            <pc:docMk/>
            <pc:sldMk cId="293388969" sldId="334"/>
            <ac:spMk id="17" creationId="{BD459B94-2BBB-B271-70BB-221600CFF74F}"/>
          </ac:spMkLst>
        </pc:spChg>
        <pc:spChg chg="add mod">
          <ac:chgData name="Greta Paskočiumaitė" userId="25a08bf39cc8f50b" providerId="LiveId" clId="{7AD996F3-2396-4306-A890-2B2384FE01CB}" dt="2022-05-22T18:47:31.392" v="10136" actId="1076"/>
          <ac:spMkLst>
            <pc:docMk/>
            <pc:sldMk cId="293388969" sldId="334"/>
            <ac:spMk id="20" creationId="{510A21DB-CCEA-FBC4-74AA-EB6079EB571A}"/>
          </ac:spMkLst>
        </pc:spChg>
        <pc:picChg chg="add mod">
          <ac:chgData name="Greta Paskočiumaitė" userId="25a08bf39cc8f50b" providerId="LiveId" clId="{7AD996F3-2396-4306-A890-2B2384FE01CB}" dt="2022-05-22T18:45:57.807" v="10129" actId="1076"/>
          <ac:picMkLst>
            <pc:docMk/>
            <pc:sldMk cId="293388969" sldId="334"/>
            <ac:picMk id="19" creationId="{C4CDB65E-00A8-6D0B-62AD-1A6C1C5C85B9}"/>
          </ac:picMkLst>
        </pc:picChg>
      </pc:sldChg>
      <pc:sldChg chg="addSp delSp modSp add mod">
        <pc:chgData name="Greta Paskočiumaitė" userId="25a08bf39cc8f50b" providerId="LiveId" clId="{7AD996F3-2396-4306-A890-2B2384FE01CB}" dt="2022-05-22T18:56:00.300" v="10391" actId="27614"/>
        <pc:sldMkLst>
          <pc:docMk/>
          <pc:sldMk cId="2096361150" sldId="335"/>
        </pc:sldMkLst>
        <pc:spChg chg="del">
          <ac:chgData name="Greta Paskočiumaitė" userId="25a08bf39cc8f50b" providerId="LiveId" clId="{7AD996F3-2396-4306-A890-2B2384FE01CB}" dt="2022-05-22T18:47:50.471" v="10172" actId="478"/>
          <ac:spMkLst>
            <pc:docMk/>
            <pc:sldMk cId="2096361150" sldId="335"/>
            <ac:spMk id="3" creationId="{4AA58C29-1E84-5F81-BAF5-26C562B5319E}"/>
          </ac:spMkLst>
        </pc:spChg>
        <pc:spChg chg="mod">
          <ac:chgData name="Greta Paskočiumaitė" userId="25a08bf39cc8f50b" providerId="LiveId" clId="{7AD996F3-2396-4306-A890-2B2384FE01CB}" dt="2022-05-22T18:53:00.378" v="10289" actId="113"/>
          <ac:spMkLst>
            <pc:docMk/>
            <pc:sldMk cId="2096361150" sldId="335"/>
            <ac:spMk id="17" creationId="{BD459B94-2BBB-B271-70BB-221600CFF74F}"/>
          </ac:spMkLst>
        </pc:spChg>
        <pc:spChg chg="add mod">
          <ac:chgData name="Greta Paskočiumaitė" userId="25a08bf39cc8f50b" providerId="LiveId" clId="{7AD996F3-2396-4306-A890-2B2384FE01CB}" dt="2022-05-22T18:53:42.849" v="10349" actId="2711"/>
          <ac:spMkLst>
            <pc:docMk/>
            <pc:sldMk cId="2096361150" sldId="335"/>
            <ac:spMk id="18" creationId="{58435566-929C-AA45-1E1C-7230F22616B4}"/>
          </ac:spMkLst>
        </pc:spChg>
        <pc:picChg chg="add mod">
          <ac:chgData name="Greta Paskočiumaitė" userId="25a08bf39cc8f50b" providerId="LiveId" clId="{7AD996F3-2396-4306-A890-2B2384FE01CB}" dt="2022-05-22T18:56:00.300" v="10391" actId="27614"/>
          <ac:picMkLst>
            <pc:docMk/>
            <pc:sldMk cId="2096361150" sldId="335"/>
            <ac:picMk id="20" creationId="{47DF2309-F242-EEC5-3565-A6DDECA2DC4E}"/>
          </ac:picMkLst>
        </pc:picChg>
      </pc:sldChg>
      <pc:sldChg chg="addSp delSp modSp add mod">
        <pc:chgData name="Greta Paskočiumaitė" userId="25a08bf39cc8f50b" providerId="LiveId" clId="{7AD996F3-2396-4306-A890-2B2384FE01CB}" dt="2022-05-22T18:56:24.888" v="10401" actId="1076"/>
        <pc:sldMkLst>
          <pc:docMk/>
          <pc:sldMk cId="4270229635" sldId="336"/>
        </pc:sldMkLst>
        <pc:spChg chg="del">
          <ac:chgData name="Greta Paskočiumaitė" userId="25a08bf39cc8f50b" providerId="LiveId" clId="{7AD996F3-2396-4306-A890-2B2384FE01CB}" dt="2022-05-22T18:53:47.623" v="10350" actId="478"/>
          <ac:spMkLst>
            <pc:docMk/>
            <pc:sldMk cId="4270229635" sldId="336"/>
            <ac:spMk id="3" creationId="{4AA58C29-1E84-5F81-BAF5-26C562B5319E}"/>
          </ac:spMkLst>
        </pc:spChg>
        <pc:spChg chg="mod">
          <ac:chgData name="Greta Paskočiumaitė" userId="25a08bf39cc8f50b" providerId="LiveId" clId="{7AD996F3-2396-4306-A890-2B2384FE01CB}" dt="2022-05-22T18:53:33.219" v="10347" actId="113"/>
          <ac:spMkLst>
            <pc:docMk/>
            <pc:sldMk cId="4270229635" sldId="336"/>
            <ac:spMk id="17" creationId="{BD459B94-2BBB-B271-70BB-221600CFF74F}"/>
          </ac:spMkLst>
        </pc:spChg>
        <pc:spChg chg="add mod">
          <ac:chgData name="Greta Paskočiumaitė" userId="25a08bf39cc8f50b" providerId="LiveId" clId="{7AD996F3-2396-4306-A890-2B2384FE01CB}" dt="2022-05-22T18:55:11.755" v="10388" actId="2711"/>
          <ac:spMkLst>
            <pc:docMk/>
            <pc:sldMk cId="4270229635" sldId="336"/>
            <ac:spMk id="18" creationId="{3C42FD02-3695-CFC1-FC2B-3448130594CF}"/>
          </ac:spMkLst>
        </pc:spChg>
        <pc:picChg chg="add mod">
          <ac:chgData name="Greta Paskočiumaitė" userId="25a08bf39cc8f50b" providerId="LiveId" clId="{7AD996F3-2396-4306-A890-2B2384FE01CB}" dt="2022-05-22T18:56:24.888" v="10401" actId="1076"/>
          <ac:picMkLst>
            <pc:docMk/>
            <pc:sldMk cId="4270229635" sldId="336"/>
            <ac:picMk id="20" creationId="{2BC70062-411B-5987-50D2-64248ECF284B}"/>
          </ac:picMkLst>
        </pc:picChg>
      </pc:sldChg>
      <pc:sldChg chg="addSp delSp modSp add mod">
        <pc:chgData name="Greta Paskočiumaitė" userId="25a08bf39cc8f50b" providerId="LiveId" clId="{7AD996F3-2396-4306-A890-2B2384FE01CB}" dt="2022-05-22T19:02:08.520" v="10453" actId="1076"/>
        <pc:sldMkLst>
          <pc:docMk/>
          <pc:sldMk cId="3535392891" sldId="337"/>
        </pc:sldMkLst>
        <pc:spChg chg="del">
          <ac:chgData name="Greta Paskočiumaitė" userId="25a08bf39cc8f50b" providerId="LiveId" clId="{7AD996F3-2396-4306-A890-2B2384FE01CB}" dt="2022-05-22T18:59:16.364" v="10411" actId="478"/>
          <ac:spMkLst>
            <pc:docMk/>
            <pc:sldMk cId="3535392891" sldId="337"/>
            <ac:spMk id="3" creationId="{4AA58C29-1E84-5F81-BAF5-26C562B5319E}"/>
          </ac:spMkLst>
        </pc:spChg>
        <pc:spChg chg="mod">
          <ac:chgData name="Greta Paskočiumaitė" userId="25a08bf39cc8f50b" providerId="LiveId" clId="{7AD996F3-2396-4306-A890-2B2384FE01CB}" dt="2022-05-22T18:59:13.354" v="10410" actId="20577"/>
          <ac:spMkLst>
            <pc:docMk/>
            <pc:sldMk cId="3535392891" sldId="337"/>
            <ac:spMk id="17" creationId="{BD459B94-2BBB-B271-70BB-221600CFF74F}"/>
          </ac:spMkLst>
        </pc:spChg>
        <pc:spChg chg="add mod">
          <ac:chgData name="Greta Paskočiumaitė" userId="25a08bf39cc8f50b" providerId="LiveId" clId="{7AD996F3-2396-4306-A890-2B2384FE01CB}" dt="2022-05-22T19:01:22.694" v="10448"/>
          <ac:spMkLst>
            <pc:docMk/>
            <pc:sldMk cId="3535392891" sldId="337"/>
            <ac:spMk id="18" creationId="{E8F119BE-C792-E483-CEB3-ECE5E557D65E}"/>
          </ac:spMkLst>
        </pc:spChg>
        <pc:picChg chg="add mod">
          <ac:chgData name="Greta Paskočiumaitė" userId="25a08bf39cc8f50b" providerId="LiveId" clId="{7AD996F3-2396-4306-A890-2B2384FE01CB}" dt="2022-05-22T19:02:08.520" v="10453" actId="1076"/>
          <ac:picMkLst>
            <pc:docMk/>
            <pc:sldMk cId="3535392891" sldId="337"/>
            <ac:picMk id="20" creationId="{D7D9A9FB-859A-9547-3192-09704945A589}"/>
          </ac:picMkLst>
        </pc:picChg>
      </pc:sldChg>
      <pc:sldChg chg="addSp delSp modSp add mod">
        <pc:chgData name="Greta Paskočiumaitė" userId="25a08bf39cc8f50b" providerId="LiveId" clId="{7AD996F3-2396-4306-A890-2B2384FE01CB}" dt="2022-05-22T19:04:02.062" v="10511" actId="478"/>
        <pc:sldMkLst>
          <pc:docMk/>
          <pc:sldMk cId="1229163593" sldId="338"/>
        </pc:sldMkLst>
        <pc:spChg chg="del">
          <ac:chgData name="Greta Paskočiumaitė" userId="25a08bf39cc8f50b" providerId="LiveId" clId="{7AD996F3-2396-4306-A890-2B2384FE01CB}" dt="2022-05-22T19:04:02.062" v="10511" actId="478"/>
          <ac:spMkLst>
            <pc:docMk/>
            <pc:sldMk cId="1229163593" sldId="338"/>
            <ac:spMk id="2" creationId="{ECAEB56B-056E-5CB4-3CF3-9B49DD23C421}"/>
          </ac:spMkLst>
        </pc:spChg>
        <pc:spChg chg="del mod">
          <ac:chgData name="Greta Paskočiumaitė" userId="25a08bf39cc8f50b" providerId="LiveId" clId="{7AD996F3-2396-4306-A890-2B2384FE01CB}" dt="2022-05-22T19:03:03.158" v="10494" actId="478"/>
          <ac:spMkLst>
            <pc:docMk/>
            <pc:sldMk cId="1229163593" sldId="338"/>
            <ac:spMk id="3" creationId="{4AA58C29-1E84-5F81-BAF5-26C562B5319E}"/>
          </ac:spMkLst>
        </pc:spChg>
        <pc:spChg chg="del">
          <ac:chgData name="Greta Paskočiumaitė" userId="25a08bf39cc8f50b" providerId="LiveId" clId="{7AD996F3-2396-4306-A890-2B2384FE01CB}" dt="2022-05-22T19:02:46.496" v="10454" actId="478"/>
          <ac:spMkLst>
            <pc:docMk/>
            <pc:sldMk cId="1229163593" sldId="338"/>
            <ac:spMk id="17" creationId="{BD459B94-2BBB-B271-70BB-221600CFF74F}"/>
          </ac:spMkLst>
        </pc:spChg>
        <pc:spChg chg="add mod">
          <ac:chgData name="Greta Paskočiumaitė" userId="25a08bf39cc8f50b" providerId="LiveId" clId="{7AD996F3-2396-4306-A890-2B2384FE01CB}" dt="2022-05-22T19:03:58.200" v="10509" actId="1076"/>
          <ac:spMkLst>
            <pc:docMk/>
            <pc:sldMk cId="1229163593" sldId="338"/>
            <ac:spMk id="18" creationId="{E7113B85-19F1-03C0-8D20-72D9D19C69E9}"/>
          </ac:spMkLst>
        </pc:spChg>
        <pc:picChg chg="add mod">
          <ac:chgData name="Greta Paskočiumaitė" userId="25a08bf39cc8f50b" providerId="LiveId" clId="{7AD996F3-2396-4306-A890-2B2384FE01CB}" dt="2022-05-22T19:04:00.176" v="10510" actId="1076"/>
          <ac:picMkLst>
            <pc:docMk/>
            <pc:sldMk cId="1229163593" sldId="338"/>
            <ac:picMk id="20" creationId="{97C45A21-989C-8524-FE6E-697C19D53445}"/>
          </ac:picMkLst>
        </pc:picChg>
      </pc:sldChg>
      <pc:sldChg chg="addSp delSp modSp add mod">
        <pc:chgData name="Greta Paskočiumaitė" userId="25a08bf39cc8f50b" providerId="LiveId" clId="{7AD996F3-2396-4306-A890-2B2384FE01CB}" dt="2022-05-22T19:06:22.640" v="10536" actId="1076"/>
        <pc:sldMkLst>
          <pc:docMk/>
          <pc:sldMk cId="1007156025" sldId="339"/>
        </pc:sldMkLst>
        <pc:spChg chg="del">
          <ac:chgData name="Greta Paskočiumaitė" userId="25a08bf39cc8f50b" providerId="LiveId" clId="{7AD996F3-2396-4306-A890-2B2384FE01CB}" dt="2022-05-22T19:05:08.265" v="10513" actId="931"/>
          <ac:spMkLst>
            <pc:docMk/>
            <pc:sldMk cId="1007156025" sldId="339"/>
            <ac:spMk id="3" creationId="{4AA58C29-1E84-5F81-BAF5-26C562B5319E}"/>
          </ac:spMkLst>
        </pc:spChg>
        <pc:spChg chg="del">
          <ac:chgData name="Greta Paskočiumaitė" userId="25a08bf39cc8f50b" providerId="LiveId" clId="{7AD996F3-2396-4306-A890-2B2384FE01CB}" dt="2022-05-22T19:05:02.380" v="10512" actId="478"/>
          <ac:spMkLst>
            <pc:docMk/>
            <pc:sldMk cId="1007156025" sldId="339"/>
            <ac:spMk id="17" creationId="{BD459B94-2BBB-B271-70BB-221600CFF74F}"/>
          </ac:spMkLst>
        </pc:spChg>
        <pc:spChg chg="add del mod">
          <ac:chgData name="Greta Paskočiumaitė" userId="25a08bf39cc8f50b" providerId="LiveId" clId="{7AD996F3-2396-4306-A890-2B2384FE01CB}" dt="2022-05-22T19:05:11.731" v="10517" actId="478"/>
          <ac:spMkLst>
            <pc:docMk/>
            <pc:sldMk cId="1007156025" sldId="339"/>
            <ac:spMk id="21" creationId="{D9E23425-D0F8-4BE7-4F12-B1F267A45AC6}"/>
          </ac:spMkLst>
        </pc:spChg>
        <pc:spChg chg="add mod">
          <ac:chgData name="Greta Paskočiumaitė" userId="25a08bf39cc8f50b" providerId="LiveId" clId="{7AD996F3-2396-4306-A890-2B2384FE01CB}" dt="2022-05-22T19:06:22.640" v="10536" actId="1076"/>
          <ac:spMkLst>
            <pc:docMk/>
            <pc:sldMk cId="1007156025" sldId="339"/>
            <ac:spMk id="24" creationId="{A79FC233-C50C-4A2D-2F89-7183FEAA7BE9}"/>
          </ac:spMkLst>
        </pc:spChg>
        <pc:picChg chg="add del mod">
          <ac:chgData name="Greta Paskočiumaitė" userId="25a08bf39cc8f50b" providerId="LiveId" clId="{7AD996F3-2396-4306-A890-2B2384FE01CB}" dt="2022-05-22T19:05:10.130" v="10516" actId="478"/>
          <ac:picMkLst>
            <pc:docMk/>
            <pc:sldMk cId="1007156025" sldId="339"/>
            <ac:picMk id="19" creationId="{F7075720-632D-E778-BDF0-3EC980542398}"/>
          </ac:picMkLst>
        </pc:picChg>
        <pc:picChg chg="add mod">
          <ac:chgData name="Greta Paskočiumaitė" userId="25a08bf39cc8f50b" providerId="LiveId" clId="{7AD996F3-2396-4306-A890-2B2384FE01CB}" dt="2022-05-22T19:05:29.104" v="10528" actId="1076"/>
          <ac:picMkLst>
            <pc:docMk/>
            <pc:sldMk cId="1007156025" sldId="339"/>
            <ac:picMk id="23" creationId="{3FBB68F5-7DA8-A0AA-CC08-FF8E901DCF9C}"/>
          </ac:picMkLst>
        </pc:picChg>
      </pc:sldChg>
      <pc:sldChg chg="add del">
        <pc:chgData name="Greta Paskočiumaitė" userId="25a08bf39cc8f50b" providerId="LiveId" clId="{7AD996F3-2396-4306-A890-2B2384FE01CB}" dt="2022-05-22T19:06:26.043" v="10537" actId="47"/>
        <pc:sldMkLst>
          <pc:docMk/>
          <pc:sldMk cId="3011641711" sldId="340"/>
        </pc:sldMkLst>
      </pc:sldChg>
      <pc:sldChg chg="add del">
        <pc:chgData name="Greta Paskočiumaitė" userId="25a08bf39cc8f50b" providerId="LiveId" clId="{7AD996F3-2396-4306-A890-2B2384FE01CB}" dt="2022-05-22T19:06:26.653" v="10538" actId="47"/>
        <pc:sldMkLst>
          <pc:docMk/>
          <pc:sldMk cId="657569226" sldId="341"/>
        </pc:sldMkLst>
      </pc:sldChg>
      <pc:sldChg chg="add del">
        <pc:chgData name="Greta Paskočiumaitė" userId="25a08bf39cc8f50b" providerId="LiveId" clId="{7AD996F3-2396-4306-A890-2B2384FE01CB}" dt="2022-05-22T19:06:27.084" v="10539" actId="47"/>
        <pc:sldMkLst>
          <pc:docMk/>
          <pc:sldMk cId="3199942434" sldId="342"/>
        </pc:sldMkLst>
      </pc:sldChg>
      <pc:sldChg chg="add del">
        <pc:chgData name="Greta Paskočiumaitė" userId="25a08bf39cc8f50b" providerId="LiveId" clId="{7AD996F3-2396-4306-A890-2B2384FE01CB}" dt="2022-05-22T19:06:27.713" v="10540" actId="47"/>
        <pc:sldMkLst>
          <pc:docMk/>
          <pc:sldMk cId="1571932641" sldId="343"/>
        </pc:sldMkLst>
      </pc:sldChg>
      <pc:sldChg chg="add del">
        <pc:chgData name="Greta Paskočiumaitė" userId="25a08bf39cc8f50b" providerId="LiveId" clId="{7AD996F3-2396-4306-A890-2B2384FE01CB}" dt="2022-05-22T19:06:28.492" v="10541" actId="47"/>
        <pc:sldMkLst>
          <pc:docMk/>
          <pc:sldMk cId="3093572105" sldId="344"/>
        </pc:sldMkLst>
      </pc:sldChg>
      <pc:sldChg chg="add del">
        <pc:chgData name="Greta Paskočiumaitė" userId="25a08bf39cc8f50b" providerId="LiveId" clId="{7AD996F3-2396-4306-A890-2B2384FE01CB}" dt="2022-05-22T19:06:30.451" v="10542" actId="47"/>
        <pc:sldMkLst>
          <pc:docMk/>
          <pc:sldMk cId="183460" sldId="345"/>
        </pc:sldMkLst>
      </pc:sldChg>
      <pc:sldChg chg="add del">
        <pc:chgData name="Greta Paskočiumaitė" userId="25a08bf39cc8f50b" providerId="LiveId" clId="{7AD996F3-2396-4306-A890-2B2384FE01CB}" dt="2022-05-22T19:06:31.083" v="10543" actId="47"/>
        <pc:sldMkLst>
          <pc:docMk/>
          <pc:sldMk cId="1806215713" sldId="346"/>
        </pc:sldMkLst>
      </pc:sldChg>
      <pc:sldChg chg="add del">
        <pc:chgData name="Greta Paskočiumaitė" userId="25a08bf39cc8f50b" providerId="LiveId" clId="{7AD996F3-2396-4306-A890-2B2384FE01CB}" dt="2022-05-22T19:06:35.546" v="10544" actId="47"/>
        <pc:sldMkLst>
          <pc:docMk/>
          <pc:sldMk cId="272791013" sldId="347"/>
        </pc:sldMkLst>
      </pc:sldChg>
      <pc:sldChg chg="add del">
        <pc:chgData name="Greta Paskočiumaitė" userId="25a08bf39cc8f50b" providerId="LiveId" clId="{7AD996F3-2396-4306-A890-2B2384FE01CB}" dt="2022-05-22T19:06:36.234" v="10545" actId="47"/>
        <pc:sldMkLst>
          <pc:docMk/>
          <pc:sldMk cId="3734370929" sldId="348"/>
        </pc:sldMkLst>
      </pc:sldChg>
      <pc:sldChg chg="add del">
        <pc:chgData name="Greta Paskočiumaitė" userId="25a08bf39cc8f50b" providerId="LiveId" clId="{7AD996F3-2396-4306-A890-2B2384FE01CB}" dt="2022-05-22T19:06:36.796" v="10546" actId="47"/>
        <pc:sldMkLst>
          <pc:docMk/>
          <pc:sldMk cId="2940437399" sldId="349"/>
        </pc:sldMkLst>
      </pc:sldChg>
      <pc:sldChg chg="add del">
        <pc:chgData name="Greta Paskočiumaitė" userId="25a08bf39cc8f50b" providerId="LiveId" clId="{7AD996F3-2396-4306-A890-2B2384FE01CB}" dt="2022-05-22T19:06:37.445" v="10547" actId="47"/>
        <pc:sldMkLst>
          <pc:docMk/>
          <pc:sldMk cId="3488065337" sldId="350"/>
        </pc:sldMkLst>
      </pc:sldChg>
      <pc:sldChg chg="addSp modSp new mod">
        <pc:chgData name="Greta Paskočiumaitė" userId="25a08bf39cc8f50b" providerId="LiveId" clId="{7AD996F3-2396-4306-A890-2B2384FE01CB}" dt="2022-05-22T15:16:21.437" v="9506"/>
        <pc:sldMkLst>
          <pc:docMk/>
          <pc:sldMk cId="1566605280" sldId="351"/>
        </pc:sldMkLst>
        <pc:spChg chg="add mod">
          <ac:chgData name="Greta Paskočiumaitė" userId="25a08bf39cc8f50b" providerId="LiveId" clId="{7AD996F3-2396-4306-A890-2B2384FE01CB}" dt="2022-05-16T17:14:39.185" v="829"/>
          <ac:spMkLst>
            <pc:docMk/>
            <pc:sldMk cId="1566605280" sldId="351"/>
            <ac:spMk id="4" creationId="{3EA6D11D-2DDF-11C0-FC98-F4DEB3469F7C}"/>
          </ac:spMkLst>
        </pc:spChg>
        <pc:spChg chg="mod">
          <ac:chgData name="Greta Paskočiumaitė" userId="25a08bf39cc8f50b" providerId="LiveId" clId="{7AD996F3-2396-4306-A890-2B2384FE01CB}" dt="2022-05-16T17:14:39.185" v="829"/>
          <ac:spMkLst>
            <pc:docMk/>
            <pc:sldMk cId="1566605280" sldId="351"/>
            <ac:spMk id="6" creationId="{41A5FD7A-C2AC-93BF-834A-430E235E2E2F}"/>
          </ac:spMkLst>
        </pc:spChg>
        <pc:spChg chg="mod">
          <ac:chgData name="Greta Paskočiumaitė" userId="25a08bf39cc8f50b" providerId="LiveId" clId="{7AD996F3-2396-4306-A890-2B2384FE01CB}" dt="2022-05-16T17:14:39.185" v="829"/>
          <ac:spMkLst>
            <pc:docMk/>
            <pc:sldMk cId="1566605280" sldId="351"/>
            <ac:spMk id="7" creationId="{9AA2EE8E-F6B0-95C5-8B64-CF0DD575403F}"/>
          </ac:spMkLst>
        </pc:spChg>
        <pc:spChg chg="mod">
          <ac:chgData name="Greta Paskočiumaitė" userId="25a08bf39cc8f50b" providerId="LiveId" clId="{7AD996F3-2396-4306-A890-2B2384FE01CB}" dt="2022-05-16T17:14:39.185" v="829"/>
          <ac:spMkLst>
            <pc:docMk/>
            <pc:sldMk cId="1566605280" sldId="351"/>
            <ac:spMk id="8" creationId="{91897CB5-BC3F-DB39-5AF6-A73A22F5645D}"/>
          </ac:spMkLst>
        </pc:spChg>
        <pc:spChg chg="mod">
          <ac:chgData name="Greta Paskočiumaitė" userId="25a08bf39cc8f50b" providerId="LiveId" clId="{7AD996F3-2396-4306-A890-2B2384FE01CB}" dt="2022-05-16T17:14:39.185" v="829"/>
          <ac:spMkLst>
            <pc:docMk/>
            <pc:sldMk cId="1566605280" sldId="351"/>
            <ac:spMk id="9" creationId="{BF1F5DA4-4FC5-10AE-B9EF-CAFEBF5850F4}"/>
          </ac:spMkLst>
        </pc:spChg>
        <pc:spChg chg="mod">
          <ac:chgData name="Greta Paskočiumaitė" userId="25a08bf39cc8f50b" providerId="LiveId" clId="{7AD996F3-2396-4306-A890-2B2384FE01CB}" dt="2022-05-16T17:14:39.185" v="829"/>
          <ac:spMkLst>
            <pc:docMk/>
            <pc:sldMk cId="1566605280" sldId="351"/>
            <ac:spMk id="10" creationId="{D2A7DA1C-72D3-59F1-243F-C9110FC2A96D}"/>
          </ac:spMkLst>
        </pc:spChg>
        <pc:spChg chg="mod">
          <ac:chgData name="Greta Paskočiumaitė" userId="25a08bf39cc8f50b" providerId="LiveId" clId="{7AD996F3-2396-4306-A890-2B2384FE01CB}" dt="2022-05-16T17:14:39.185" v="829"/>
          <ac:spMkLst>
            <pc:docMk/>
            <pc:sldMk cId="1566605280" sldId="351"/>
            <ac:spMk id="11" creationId="{5192096E-DB9E-1761-633B-F824D4586051}"/>
          </ac:spMkLst>
        </pc:spChg>
        <pc:spChg chg="mod">
          <ac:chgData name="Greta Paskočiumaitė" userId="25a08bf39cc8f50b" providerId="LiveId" clId="{7AD996F3-2396-4306-A890-2B2384FE01CB}" dt="2022-05-16T17:14:39.185" v="829"/>
          <ac:spMkLst>
            <pc:docMk/>
            <pc:sldMk cId="1566605280" sldId="351"/>
            <ac:spMk id="12" creationId="{B836B351-E52E-6765-6DE8-8463A4595E8C}"/>
          </ac:spMkLst>
        </pc:spChg>
        <pc:spChg chg="add mod">
          <ac:chgData name="Greta Paskočiumaitė" userId="25a08bf39cc8f50b" providerId="LiveId" clId="{7AD996F3-2396-4306-A890-2B2384FE01CB}" dt="2022-05-22T15:16:21.437" v="9506"/>
          <ac:spMkLst>
            <pc:docMk/>
            <pc:sldMk cId="1566605280" sldId="351"/>
            <ac:spMk id="17" creationId="{6C7803F8-E516-B3DC-8A5B-5ECA4D71B515}"/>
          </ac:spMkLst>
        </pc:spChg>
        <pc:grpChg chg="add mod">
          <ac:chgData name="Greta Paskočiumaitė" userId="25a08bf39cc8f50b" providerId="LiveId" clId="{7AD996F3-2396-4306-A890-2B2384FE01CB}" dt="2022-05-16T17:14:39.185" v="829"/>
          <ac:grpSpMkLst>
            <pc:docMk/>
            <pc:sldMk cId="1566605280" sldId="351"/>
            <ac:grpSpMk id="5" creationId="{C98A2565-4F83-E22B-BB54-9C51F385A09A}"/>
          </ac:grpSpMkLst>
        </pc:grpChg>
        <pc:picChg chg="add mod">
          <ac:chgData name="Greta Paskočiumaitė" userId="25a08bf39cc8f50b" providerId="LiveId" clId="{7AD996F3-2396-4306-A890-2B2384FE01CB}" dt="2022-05-16T17:14:39.185" v="829"/>
          <ac:picMkLst>
            <pc:docMk/>
            <pc:sldMk cId="1566605280" sldId="351"/>
            <ac:picMk id="13" creationId="{58023FCE-82CC-3091-3BEA-8066F3B70520}"/>
          </ac:picMkLst>
        </pc:picChg>
        <pc:picChg chg="add mod">
          <ac:chgData name="Greta Paskočiumaitė" userId="25a08bf39cc8f50b" providerId="LiveId" clId="{7AD996F3-2396-4306-A890-2B2384FE01CB}" dt="2022-05-16T17:14:39.185" v="829"/>
          <ac:picMkLst>
            <pc:docMk/>
            <pc:sldMk cId="1566605280" sldId="351"/>
            <ac:picMk id="15" creationId="{DB9614B5-4D43-BAD9-FFB8-F774793C7AE5}"/>
          </ac:picMkLst>
        </pc:picChg>
        <pc:picChg chg="add mod">
          <ac:chgData name="Greta Paskočiumaitė" userId="25a08bf39cc8f50b" providerId="LiveId" clId="{7AD996F3-2396-4306-A890-2B2384FE01CB}" dt="2022-05-16T17:14:39.185" v="829"/>
          <ac:picMkLst>
            <pc:docMk/>
            <pc:sldMk cId="1566605280" sldId="351"/>
            <ac:picMk id="16" creationId="{E5BD6127-F626-81BD-8C8D-3017DC3A8E22}"/>
          </ac:picMkLst>
        </pc:picChg>
        <pc:cxnChg chg="add mod">
          <ac:chgData name="Greta Paskočiumaitė" userId="25a08bf39cc8f50b" providerId="LiveId" clId="{7AD996F3-2396-4306-A890-2B2384FE01CB}" dt="2022-05-16T17:14:39.185" v="829"/>
          <ac:cxnSpMkLst>
            <pc:docMk/>
            <pc:sldMk cId="1566605280" sldId="351"/>
            <ac:cxnSpMk id="14" creationId="{69F6DBC6-B09E-10AA-743A-B52835B76965}"/>
          </ac:cxnSpMkLst>
        </pc:cxnChg>
      </pc:sldChg>
      <pc:sldChg chg="new del">
        <pc:chgData name="Greta Paskočiumaitė" userId="25a08bf39cc8f50b" providerId="LiveId" clId="{7AD996F3-2396-4306-A890-2B2384FE01CB}" dt="2022-05-16T17:14:15.295" v="825" actId="47"/>
        <pc:sldMkLst>
          <pc:docMk/>
          <pc:sldMk cId="1733849392" sldId="351"/>
        </pc:sldMkLst>
      </pc:sldChg>
      <pc:sldChg chg="addSp modSp new mod">
        <pc:chgData name="Greta Paskočiumaitė" userId="25a08bf39cc8f50b" providerId="LiveId" clId="{7AD996F3-2396-4306-A890-2B2384FE01CB}" dt="2022-05-22T19:39:14.942" v="10724"/>
        <pc:sldMkLst>
          <pc:docMk/>
          <pc:sldMk cId="1295709400" sldId="352"/>
        </pc:sldMkLst>
        <pc:spChg chg="add mod">
          <ac:chgData name="Greta Paskočiumaitė" userId="25a08bf39cc8f50b" providerId="LiveId" clId="{7AD996F3-2396-4306-A890-2B2384FE01CB}" dt="2022-05-16T17:14:52.523" v="832"/>
          <ac:spMkLst>
            <pc:docMk/>
            <pc:sldMk cId="1295709400" sldId="352"/>
            <ac:spMk id="4" creationId="{69E40C4F-01AA-55C7-0853-DA499E5FB90F}"/>
          </ac:spMkLst>
        </pc:spChg>
        <pc:spChg chg="mod">
          <ac:chgData name="Greta Paskočiumaitė" userId="25a08bf39cc8f50b" providerId="LiveId" clId="{7AD996F3-2396-4306-A890-2B2384FE01CB}" dt="2022-05-16T17:14:52.523" v="832"/>
          <ac:spMkLst>
            <pc:docMk/>
            <pc:sldMk cId="1295709400" sldId="352"/>
            <ac:spMk id="6" creationId="{A019D20B-16E3-341F-52CF-70B3DD67ACE0}"/>
          </ac:spMkLst>
        </pc:spChg>
        <pc:spChg chg="mod">
          <ac:chgData name="Greta Paskočiumaitė" userId="25a08bf39cc8f50b" providerId="LiveId" clId="{7AD996F3-2396-4306-A890-2B2384FE01CB}" dt="2022-05-16T17:14:52.523" v="832"/>
          <ac:spMkLst>
            <pc:docMk/>
            <pc:sldMk cId="1295709400" sldId="352"/>
            <ac:spMk id="7" creationId="{17DADE75-33EE-A050-0C25-E803C537CE9F}"/>
          </ac:spMkLst>
        </pc:spChg>
        <pc:spChg chg="mod">
          <ac:chgData name="Greta Paskočiumaitė" userId="25a08bf39cc8f50b" providerId="LiveId" clId="{7AD996F3-2396-4306-A890-2B2384FE01CB}" dt="2022-05-16T17:14:52.523" v="832"/>
          <ac:spMkLst>
            <pc:docMk/>
            <pc:sldMk cId="1295709400" sldId="352"/>
            <ac:spMk id="8" creationId="{FEA77449-C486-B998-8EBF-6BBCF662F302}"/>
          </ac:spMkLst>
        </pc:spChg>
        <pc:spChg chg="mod">
          <ac:chgData name="Greta Paskočiumaitė" userId="25a08bf39cc8f50b" providerId="LiveId" clId="{7AD996F3-2396-4306-A890-2B2384FE01CB}" dt="2022-05-16T17:14:52.523" v="832"/>
          <ac:spMkLst>
            <pc:docMk/>
            <pc:sldMk cId="1295709400" sldId="352"/>
            <ac:spMk id="9" creationId="{FFC2B2ED-8F6B-A2FC-549F-7EF2A042D3BA}"/>
          </ac:spMkLst>
        </pc:spChg>
        <pc:spChg chg="mod">
          <ac:chgData name="Greta Paskočiumaitė" userId="25a08bf39cc8f50b" providerId="LiveId" clId="{7AD996F3-2396-4306-A890-2B2384FE01CB}" dt="2022-05-16T17:14:52.523" v="832"/>
          <ac:spMkLst>
            <pc:docMk/>
            <pc:sldMk cId="1295709400" sldId="352"/>
            <ac:spMk id="10" creationId="{7ECDDD2D-0089-F7E2-F284-E4A15198F4DD}"/>
          </ac:spMkLst>
        </pc:spChg>
        <pc:spChg chg="mod">
          <ac:chgData name="Greta Paskočiumaitė" userId="25a08bf39cc8f50b" providerId="LiveId" clId="{7AD996F3-2396-4306-A890-2B2384FE01CB}" dt="2022-05-16T17:14:52.523" v="832"/>
          <ac:spMkLst>
            <pc:docMk/>
            <pc:sldMk cId="1295709400" sldId="352"/>
            <ac:spMk id="11" creationId="{CDAFE1A1-9F8E-4AF4-0689-DBA7C9E1F297}"/>
          </ac:spMkLst>
        </pc:spChg>
        <pc:spChg chg="mod">
          <ac:chgData name="Greta Paskočiumaitė" userId="25a08bf39cc8f50b" providerId="LiveId" clId="{7AD996F3-2396-4306-A890-2B2384FE01CB}" dt="2022-05-16T17:14:52.523" v="832"/>
          <ac:spMkLst>
            <pc:docMk/>
            <pc:sldMk cId="1295709400" sldId="352"/>
            <ac:spMk id="12" creationId="{B689D7A2-5AA5-A2F6-1865-5A839490B44F}"/>
          </ac:spMkLst>
        </pc:spChg>
        <pc:spChg chg="add mod">
          <ac:chgData name="Greta Paskočiumaitė" userId="25a08bf39cc8f50b" providerId="LiveId" clId="{7AD996F3-2396-4306-A890-2B2384FE01CB}" dt="2022-05-22T19:39:14.942" v="10724"/>
          <ac:spMkLst>
            <pc:docMk/>
            <pc:sldMk cId="1295709400" sldId="352"/>
            <ac:spMk id="17" creationId="{D81B5168-E998-679F-995A-3222AF3E78E7}"/>
          </ac:spMkLst>
        </pc:spChg>
        <pc:grpChg chg="add mod">
          <ac:chgData name="Greta Paskočiumaitė" userId="25a08bf39cc8f50b" providerId="LiveId" clId="{7AD996F3-2396-4306-A890-2B2384FE01CB}" dt="2022-05-16T17:14:52.523" v="832"/>
          <ac:grpSpMkLst>
            <pc:docMk/>
            <pc:sldMk cId="1295709400" sldId="352"/>
            <ac:grpSpMk id="5" creationId="{C677C76D-F324-45AE-2CE8-2079DE85D68E}"/>
          </ac:grpSpMkLst>
        </pc:grpChg>
        <pc:picChg chg="add mod">
          <ac:chgData name="Greta Paskočiumaitė" userId="25a08bf39cc8f50b" providerId="LiveId" clId="{7AD996F3-2396-4306-A890-2B2384FE01CB}" dt="2022-05-16T17:14:52.523" v="832"/>
          <ac:picMkLst>
            <pc:docMk/>
            <pc:sldMk cId="1295709400" sldId="352"/>
            <ac:picMk id="13" creationId="{E91610D0-DA0F-BD18-DAEC-4D00B13D4E83}"/>
          </ac:picMkLst>
        </pc:picChg>
        <pc:picChg chg="add mod">
          <ac:chgData name="Greta Paskočiumaitė" userId="25a08bf39cc8f50b" providerId="LiveId" clId="{7AD996F3-2396-4306-A890-2B2384FE01CB}" dt="2022-05-16T17:14:52.523" v="832"/>
          <ac:picMkLst>
            <pc:docMk/>
            <pc:sldMk cId="1295709400" sldId="352"/>
            <ac:picMk id="15" creationId="{8B10438B-EBB1-190A-22A6-6095C4E27D4A}"/>
          </ac:picMkLst>
        </pc:picChg>
        <pc:picChg chg="add mod">
          <ac:chgData name="Greta Paskočiumaitė" userId="25a08bf39cc8f50b" providerId="LiveId" clId="{7AD996F3-2396-4306-A890-2B2384FE01CB}" dt="2022-05-16T17:14:52.523" v="832"/>
          <ac:picMkLst>
            <pc:docMk/>
            <pc:sldMk cId="1295709400" sldId="352"/>
            <ac:picMk id="16" creationId="{566C9D66-0FB0-5813-5E95-340F561A96AE}"/>
          </ac:picMkLst>
        </pc:picChg>
        <pc:cxnChg chg="add mod">
          <ac:chgData name="Greta Paskočiumaitė" userId="25a08bf39cc8f50b" providerId="LiveId" clId="{7AD996F3-2396-4306-A890-2B2384FE01CB}" dt="2022-05-16T17:14:52.523" v="832"/>
          <ac:cxnSpMkLst>
            <pc:docMk/>
            <pc:sldMk cId="1295709400" sldId="352"/>
            <ac:cxnSpMk id="14" creationId="{FA445524-30E6-FC75-0DA1-E620656723DF}"/>
          </ac:cxnSpMkLst>
        </pc:cxnChg>
      </pc:sldChg>
      <pc:sldChg chg="new del">
        <pc:chgData name="Greta Paskočiumaitė" userId="25a08bf39cc8f50b" providerId="LiveId" clId="{7AD996F3-2396-4306-A890-2B2384FE01CB}" dt="2022-05-16T17:15:09.915" v="835" actId="47"/>
        <pc:sldMkLst>
          <pc:docMk/>
          <pc:sldMk cId="3256727615" sldId="353"/>
        </pc:sldMkLst>
      </pc:sldChg>
      <pc:sldChg chg="delSp modSp add mod setBg delDesignElem">
        <pc:chgData name="Greta Paskočiumaitė" userId="25a08bf39cc8f50b" providerId="LiveId" clId="{7AD996F3-2396-4306-A890-2B2384FE01CB}" dt="2022-05-22T15:15:55.500" v="9504" actId="20577"/>
        <pc:sldMkLst>
          <pc:docMk/>
          <pc:sldMk cId="3045128454" sldId="354"/>
        </pc:sldMkLst>
        <pc:spChg chg="mod">
          <ac:chgData name="Greta Paskočiumaitė" userId="25a08bf39cc8f50b" providerId="LiveId" clId="{7AD996F3-2396-4306-A890-2B2384FE01CB}" dt="2022-05-22T15:15:55.500" v="9504" actId="20577"/>
          <ac:spMkLst>
            <pc:docMk/>
            <pc:sldMk cId="3045128454" sldId="354"/>
            <ac:spMk id="19" creationId="{7663B926-EA09-4D52-9329-C0C50145A9FE}"/>
          </ac:spMkLst>
        </pc:spChg>
        <pc:spChg chg="del">
          <ac:chgData name="Greta Paskočiumaitė" userId="25a08bf39cc8f50b" providerId="LiveId" clId="{7AD996F3-2396-4306-A890-2B2384FE01CB}" dt="2022-05-16T17:15:01.460" v="834"/>
          <ac:spMkLst>
            <pc:docMk/>
            <pc:sldMk cId="3045128454" sldId="354"/>
            <ac:spMk id="113" creationId="{4EFE82FE-7465-AE46-88DF-34D347E83B84}"/>
          </ac:spMkLst>
        </pc:spChg>
        <pc:grpChg chg="del">
          <ac:chgData name="Greta Paskočiumaitė" userId="25a08bf39cc8f50b" providerId="LiveId" clId="{7AD996F3-2396-4306-A890-2B2384FE01CB}" dt="2022-05-16T17:15:01.460" v="834"/>
          <ac:grpSpMkLst>
            <pc:docMk/>
            <pc:sldMk cId="3045128454" sldId="354"/>
            <ac:grpSpMk id="114" creationId="{66F2B51C-9578-EB41-A17E-FFF9D491ADA0}"/>
          </ac:grpSpMkLst>
        </pc:grpChg>
        <pc:cxnChg chg="del">
          <ac:chgData name="Greta Paskočiumaitė" userId="25a08bf39cc8f50b" providerId="LiveId" clId="{7AD996F3-2396-4306-A890-2B2384FE01CB}" dt="2022-05-16T17:15:01.460" v="834"/>
          <ac:cxnSpMkLst>
            <pc:docMk/>
            <pc:sldMk cId="3045128454" sldId="354"/>
            <ac:cxnSpMk id="55" creationId="{EEA70831-9A8D-3B4D-8EA5-EE32F93E94E9}"/>
          </ac:cxnSpMkLst>
        </pc:cxnChg>
      </pc:sldChg>
      <pc:sldChg chg="addSp delSp modSp new mod">
        <pc:chgData name="Greta Paskočiumaitė" userId="25a08bf39cc8f50b" providerId="LiveId" clId="{7AD996F3-2396-4306-A890-2B2384FE01CB}" dt="2022-05-16T17:44:35.758" v="1544"/>
        <pc:sldMkLst>
          <pc:docMk/>
          <pc:sldMk cId="440292514" sldId="355"/>
        </pc:sldMkLst>
        <pc:spChg chg="del">
          <ac:chgData name="Greta Paskočiumaitė" userId="25a08bf39cc8f50b" providerId="LiveId" clId="{7AD996F3-2396-4306-A890-2B2384FE01CB}" dt="2022-05-16T17:26:39.403" v="1030" actId="478"/>
          <ac:spMkLst>
            <pc:docMk/>
            <pc:sldMk cId="440292514" sldId="355"/>
            <ac:spMk id="3" creationId="{EC5F1A72-E03D-3FD6-5ED5-3164C46A515C}"/>
          </ac:spMkLst>
        </pc:spChg>
        <pc:spChg chg="add mod">
          <ac:chgData name="Greta Paskočiumaitė" userId="25a08bf39cc8f50b" providerId="LiveId" clId="{7AD996F3-2396-4306-A890-2B2384FE01CB}" dt="2022-05-16T17:25:27.873" v="1022"/>
          <ac:spMkLst>
            <pc:docMk/>
            <pc:sldMk cId="440292514" sldId="355"/>
            <ac:spMk id="4" creationId="{0DEEEFDB-99D7-BC8A-8C59-2FDB478B812B}"/>
          </ac:spMkLst>
        </pc:spChg>
        <pc:spChg chg="mod">
          <ac:chgData name="Greta Paskočiumaitė" userId="25a08bf39cc8f50b" providerId="LiveId" clId="{7AD996F3-2396-4306-A890-2B2384FE01CB}" dt="2022-05-16T17:25:27.873" v="1022"/>
          <ac:spMkLst>
            <pc:docMk/>
            <pc:sldMk cId="440292514" sldId="355"/>
            <ac:spMk id="6" creationId="{206D7F44-AE38-129B-62EC-E37FC1072950}"/>
          </ac:spMkLst>
        </pc:spChg>
        <pc:spChg chg="mod">
          <ac:chgData name="Greta Paskočiumaitė" userId="25a08bf39cc8f50b" providerId="LiveId" clId="{7AD996F3-2396-4306-A890-2B2384FE01CB}" dt="2022-05-16T17:25:27.873" v="1022"/>
          <ac:spMkLst>
            <pc:docMk/>
            <pc:sldMk cId="440292514" sldId="355"/>
            <ac:spMk id="7" creationId="{DF395AFA-6D51-1BD5-D0DE-377E4325B6A8}"/>
          </ac:spMkLst>
        </pc:spChg>
        <pc:spChg chg="mod">
          <ac:chgData name="Greta Paskočiumaitė" userId="25a08bf39cc8f50b" providerId="LiveId" clId="{7AD996F3-2396-4306-A890-2B2384FE01CB}" dt="2022-05-16T17:25:27.873" v="1022"/>
          <ac:spMkLst>
            <pc:docMk/>
            <pc:sldMk cId="440292514" sldId="355"/>
            <ac:spMk id="8" creationId="{C2934260-80CF-8481-59B1-9C1BAE7A46C3}"/>
          </ac:spMkLst>
        </pc:spChg>
        <pc:spChg chg="mod">
          <ac:chgData name="Greta Paskočiumaitė" userId="25a08bf39cc8f50b" providerId="LiveId" clId="{7AD996F3-2396-4306-A890-2B2384FE01CB}" dt="2022-05-16T17:25:27.873" v="1022"/>
          <ac:spMkLst>
            <pc:docMk/>
            <pc:sldMk cId="440292514" sldId="355"/>
            <ac:spMk id="9" creationId="{201CC182-B2DB-48BB-5DE0-0326308962FA}"/>
          </ac:spMkLst>
        </pc:spChg>
        <pc:spChg chg="mod">
          <ac:chgData name="Greta Paskočiumaitė" userId="25a08bf39cc8f50b" providerId="LiveId" clId="{7AD996F3-2396-4306-A890-2B2384FE01CB}" dt="2022-05-16T17:25:27.873" v="1022"/>
          <ac:spMkLst>
            <pc:docMk/>
            <pc:sldMk cId="440292514" sldId="355"/>
            <ac:spMk id="10" creationId="{0A119C00-F217-02C0-942E-3F4F92495316}"/>
          </ac:spMkLst>
        </pc:spChg>
        <pc:spChg chg="mod">
          <ac:chgData name="Greta Paskočiumaitė" userId="25a08bf39cc8f50b" providerId="LiveId" clId="{7AD996F3-2396-4306-A890-2B2384FE01CB}" dt="2022-05-16T17:25:27.873" v="1022"/>
          <ac:spMkLst>
            <pc:docMk/>
            <pc:sldMk cId="440292514" sldId="355"/>
            <ac:spMk id="11" creationId="{391D570D-4049-1EA2-EF64-0BD309C46080}"/>
          </ac:spMkLst>
        </pc:spChg>
        <pc:spChg chg="mod">
          <ac:chgData name="Greta Paskočiumaitė" userId="25a08bf39cc8f50b" providerId="LiveId" clId="{7AD996F3-2396-4306-A890-2B2384FE01CB}" dt="2022-05-16T17:25:27.873" v="1022"/>
          <ac:spMkLst>
            <pc:docMk/>
            <pc:sldMk cId="440292514" sldId="355"/>
            <ac:spMk id="12" creationId="{180244E4-15BC-E305-629A-01650A40B9E5}"/>
          </ac:spMkLst>
        </pc:spChg>
        <pc:spChg chg="add del mod">
          <ac:chgData name="Greta Paskočiumaitė" userId="25a08bf39cc8f50b" providerId="LiveId" clId="{7AD996F3-2396-4306-A890-2B2384FE01CB}" dt="2022-05-16T17:25:34.746" v="1026"/>
          <ac:spMkLst>
            <pc:docMk/>
            <pc:sldMk cId="440292514" sldId="355"/>
            <ac:spMk id="17" creationId="{CF5DE9FB-F351-ECAA-197D-E19B612AB787}"/>
          </ac:spMkLst>
        </pc:spChg>
        <pc:spChg chg="add mod">
          <ac:chgData name="Greta Paskočiumaitė" userId="25a08bf39cc8f50b" providerId="LiveId" clId="{7AD996F3-2396-4306-A890-2B2384FE01CB}" dt="2022-05-16T17:25:32.326" v="1023" actId="20577"/>
          <ac:spMkLst>
            <pc:docMk/>
            <pc:sldMk cId="440292514" sldId="355"/>
            <ac:spMk id="18" creationId="{65ACC4D1-C07F-739F-EEDB-6187234C13FF}"/>
          </ac:spMkLst>
        </pc:spChg>
        <pc:spChg chg="add mod">
          <ac:chgData name="Greta Paskočiumaitė" userId="25a08bf39cc8f50b" providerId="LiveId" clId="{7AD996F3-2396-4306-A890-2B2384FE01CB}" dt="2022-05-16T17:44:35.758" v="1544"/>
          <ac:spMkLst>
            <pc:docMk/>
            <pc:sldMk cId="440292514" sldId="355"/>
            <ac:spMk id="19" creationId="{54719C2F-E45D-869E-F08F-4A2D033E0164}"/>
          </ac:spMkLst>
        </pc:spChg>
        <pc:grpChg chg="add mod">
          <ac:chgData name="Greta Paskočiumaitė" userId="25a08bf39cc8f50b" providerId="LiveId" clId="{7AD996F3-2396-4306-A890-2B2384FE01CB}" dt="2022-05-16T17:25:27.873" v="1022"/>
          <ac:grpSpMkLst>
            <pc:docMk/>
            <pc:sldMk cId="440292514" sldId="355"/>
            <ac:grpSpMk id="5" creationId="{AAB826D5-24A0-C0A7-0D49-87B728DF2CBA}"/>
          </ac:grpSpMkLst>
        </pc:grpChg>
        <pc:picChg chg="add mod">
          <ac:chgData name="Greta Paskočiumaitė" userId="25a08bf39cc8f50b" providerId="LiveId" clId="{7AD996F3-2396-4306-A890-2B2384FE01CB}" dt="2022-05-16T17:26:41.640" v="1032" actId="1076"/>
          <ac:picMkLst>
            <pc:docMk/>
            <pc:sldMk cId="440292514" sldId="355"/>
            <ac:picMk id="13" creationId="{9F681525-94A0-3BE7-3164-D8B58D567B0B}"/>
          </ac:picMkLst>
        </pc:picChg>
        <pc:picChg chg="add mod">
          <ac:chgData name="Greta Paskočiumaitė" userId="25a08bf39cc8f50b" providerId="LiveId" clId="{7AD996F3-2396-4306-A890-2B2384FE01CB}" dt="2022-05-16T17:25:27.873" v="1022"/>
          <ac:picMkLst>
            <pc:docMk/>
            <pc:sldMk cId="440292514" sldId="355"/>
            <ac:picMk id="15" creationId="{CE8E1012-8A40-B906-29C3-0D69C6D82C4E}"/>
          </ac:picMkLst>
        </pc:picChg>
        <pc:picChg chg="add mod">
          <ac:chgData name="Greta Paskočiumaitė" userId="25a08bf39cc8f50b" providerId="LiveId" clId="{7AD996F3-2396-4306-A890-2B2384FE01CB}" dt="2022-05-16T17:25:27.873" v="1022"/>
          <ac:picMkLst>
            <pc:docMk/>
            <pc:sldMk cId="440292514" sldId="355"/>
            <ac:picMk id="16" creationId="{670FBC04-65A0-ED32-0B35-7F41F00BEE62}"/>
          </ac:picMkLst>
        </pc:picChg>
        <pc:picChg chg="add mod">
          <ac:chgData name="Greta Paskočiumaitė" userId="25a08bf39cc8f50b" providerId="LiveId" clId="{7AD996F3-2396-4306-A890-2B2384FE01CB}" dt="2022-05-16T17:29:08.770" v="1049" actId="14100"/>
          <ac:picMkLst>
            <pc:docMk/>
            <pc:sldMk cId="440292514" sldId="355"/>
            <ac:picMk id="21" creationId="{61744548-37B7-A1A6-272C-B2664007A724}"/>
          </ac:picMkLst>
        </pc:picChg>
        <pc:cxnChg chg="add mod">
          <ac:chgData name="Greta Paskočiumaitė" userId="25a08bf39cc8f50b" providerId="LiveId" clId="{7AD996F3-2396-4306-A890-2B2384FE01CB}" dt="2022-05-16T17:25:27.873" v="1022"/>
          <ac:cxnSpMkLst>
            <pc:docMk/>
            <pc:sldMk cId="440292514" sldId="355"/>
            <ac:cxnSpMk id="14" creationId="{D5CAF14B-7B56-89B0-48C8-AC3E7643C5B2}"/>
          </ac:cxnSpMkLst>
        </pc:cxnChg>
      </pc:sldChg>
      <pc:sldChg chg="new del">
        <pc:chgData name="Greta Paskočiumaitė" userId="25a08bf39cc8f50b" providerId="LiveId" clId="{7AD996F3-2396-4306-A890-2B2384FE01CB}" dt="2022-05-16T17:23:49.725" v="983" actId="47"/>
        <pc:sldMkLst>
          <pc:docMk/>
          <pc:sldMk cId="2989808779" sldId="355"/>
        </pc:sldMkLst>
      </pc:sldChg>
      <pc:sldChg chg="new del">
        <pc:chgData name="Greta Paskočiumaitė" userId="25a08bf39cc8f50b" providerId="LiveId" clId="{7AD996F3-2396-4306-A890-2B2384FE01CB}" dt="2022-05-16T17:23:55.812" v="987" actId="47"/>
        <pc:sldMkLst>
          <pc:docMk/>
          <pc:sldMk cId="3664122309" sldId="355"/>
        </pc:sldMkLst>
      </pc:sldChg>
      <pc:sldChg chg="new del">
        <pc:chgData name="Greta Paskočiumaitė" userId="25a08bf39cc8f50b" providerId="LiveId" clId="{7AD996F3-2396-4306-A890-2B2384FE01CB}" dt="2022-05-16T17:23:51.408" v="984" actId="47"/>
        <pc:sldMkLst>
          <pc:docMk/>
          <pc:sldMk cId="948456171" sldId="356"/>
        </pc:sldMkLst>
      </pc:sldChg>
      <pc:sldChg chg="addSp delSp modSp new mod">
        <pc:chgData name="Greta Paskočiumaitė" userId="25a08bf39cc8f50b" providerId="LiveId" clId="{7AD996F3-2396-4306-A890-2B2384FE01CB}" dt="2022-05-17T15:55:41.184" v="4067" actId="14100"/>
        <pc:sldMkLst>
          <pc:docMk/>
          <pc:sldMk cId="1710844500" sldId="356"/>
        </pc:sldMkLst>
        <pc:spChg chg="del">
          <ac:chgData name="Greta Paskočiumaitė" userId="25a08bf39cc8f50b" providerId="LiveId" clId="{7AD996F3-2396-4306-A890-2B2384FE01CB}" dt="2022-05-17T15:50:00.384" v="3938" actId="478"/>
          <ac:spMkLst>
            <pc:docMk/>
            <pc:sldMk cId="1710844500" sldId="356"/>
            <ac:spMk id="3" creationId="{36FE01A1-F02A-AAAA-CBD7-29A28B0F5D34}"/>
          </ac:spMkLst>
        </pc:spChg>
        <pc:spChg chg="add mod">
          <ac:chgData name="Greta Paskočiumaitė" userId="25a08bf39cc8f50b" providerId="LiveId" clId="{7AD996F3-2396-4306-A890-2B2384FE01CB}" dt="2022-05-17T15:34:30.710" v="3799"/>
          <ac:spMkLst>
            <pc:docMk/>
            <pc:sldMk cId="1710844500" sldId="356"/>
            <ac:spMk id="4" creationId="{020BC92C-9B63-8E77-7623-EA8A4BAAEABD}"/>
          </ac:spMkLst>
        </pc:spChg>
        <pc:spChg chg="mod">
          <ac:chgData name="Greta Paskočiumaitė" userId="25a08bf39cc8f50b" providerId="LiveId" clId="{7AD996F3-2396-4306-A890-2B2384FE01CB}" dt="2022-05-17T15:34:30.710" v="3799"/>
          <ac:spMkLst>
            <pc:docMk/>
            <pc:sldMk cId="1710844500" sldId="356"/>
            <ac:spMk id="6" creationId="{384C3BB5-5FF8-6803-993C-0E58B90F3A83}"/>
          </ac:spMkLst>
        </pc:spChg>
        <pc:spChg chg="mod">
          <ac:chgData name="Greta Paskočiumaitė" userId="25a08bf39cc8f50b" providerId="LiveId" clId="{7AD996F3-2396-4306-A890-2B2384FE01CB}" dt="2022-05-17T15:34:30.710" v="3799"/>
          <ac:spMkLst>
            <pc:docMk/>
            <pc:sldMk cId="1710844500" sldId="356"/>
            <ac:spMk id="7" creationId="{23825E43-AFA9-ADFB-DDB5-FEDA8CC190CF}"/>
          </ac:spMkLst>
        </pc:spChg>
        <pc:spChg chg="mod">
          <ac:chgData name="Greta Paskočiumaitė" userId="25a08bf39cc8f50b" providerId="LiveId" clId="{7AD996F3-2396-4306-A890-2B2384FE01CB}" dt="2022-05-17T15:34:30.710" v="3799"/>
          <ac:spMkLst>
            <pc:docMk/>
            <pc:sldMk cId="1710844500" sldId="356"/>
            <ac:spMk id="8" creationId="{F9AC07D3-0414-7685-C46B-86A0242E3681}"/>
          </ac:spMkLst>
        </pc:spChg>
        <pc:spChg chg="mod">
          <ac:chgData name="Greta Paskočiumaitė" userId="25a08bf39cc8f50b" providerId="LiveId" clId="{7AD996F3-2396-4306-A890-2B2384FE01CB}" dt="2022-05-17T15:34:30.710" v="3799"/>
          <ac:spMkLst>
            <pc:docMk/>
            <pc:sldMk cId="1710844500" sldId="356"/>
            <ac:spMk id="9" creationId="{6D82C845-DAA8-A414-611E-237C2FD5F2A1}"/>
          </ac:spMkLst>
        </pc:spChg>
        <pc:spChg chg="mod">
          <ac:chgData name="Greta Paskočiumaitė" userId="25a08bf39cc8f50b" providerId="LiveId" clId="{7AD996F3-2396-4306-A890-2B2384FE01CB}" dt="2022-05-17T15:34:30.710" v="3799"/>
          <ac:spMkLst>
            <pc:docMk/>
            <pc:sldMk cId="1710844500" sldId="356"/>
            <ac:spMk id="10" creationId="{298F49B4-DEC2-C8AB-5631-56E200A04BC3}"/>
          </ac:spMkLst>
        </pc:spChg>
        <pc:spChg chg="mod">
          <ac:chgData name="Greta Paskočiumaitė" userId="25a08bf39cc8f50b" providerId="LiveId" clId="{7AD996F3-2396-4306-A890-2B2384FE01CB}" dt="2022-05-17T15:34:30.710" v="3799"/>
          <ac:spMkLst>
            <pc:docMk/>
            <pc:sldMk cId="1710844500" sldId="356"/>
            <ac:spMk id="11" creationId="{1D8AB50F-8B49-0693-0319-FA4509289185}"/>
          </ac:spMkLst>
        </pc:spChg>
        <pc:spChg chg="mod">
          <ac:chgData name="Greta Paskočiumaitė" userId="25a08bf39cc8f50b" providerId="LiveId" clId="{7AD996F3-2396-4306-A890-2B2384FE01CB}" dt="2022-05-17T15:34:30.710" v="3799"/>
          <ac:spMkLst>
            <pc:docMk/>
            <pc:sldMk cId="1710844500" sldId="356"/>
            <ac:spMk id="12" creationId="{1CED2A04-5F66-02D1-1327-DDE18FD105CF}"/>
          </ac:spMkLst>
        </pc:spChg>
        <pc:spChg chg="add mod">
          <ac:chgData name="Greta Paskočiumaitė" userId="25a08bf39cc8f50b" providerId="LiveId" clId="{7AD996F3-2396-4306-A890-2B2384FE01CB}" dt="2022-05-17T15:49:57.744" v="3937" actId="20577"/>
          <ac:spMkLst>
            <pc:docMk/>
            <pc:sldMk cId="1710844500" sldId="356"/>
            <ac:spMk id="17" creationId="{7C34DBB5-80BA-DE81-77F8-EF2D2AEBF9ED}"/>
          </ac:spMkLst>
        </pc:spChg>
        <pc:spChg chg="add mod">
          <ac:chgData name="Greta Paskočiumaitė" userId="25a08bf39cc8f50b" providerId="LiveId" clId="{7AD996F3-2396-4306-A890-2B2384FE01CB}" dt="2022-05-17T15:50:51.583" v="4047" actId="1076"/>
          <ac:spMkLst>
            <pc:docMk/>
            <pc:sldMk cId="1710844500" sldId="356"/>
            <ac:spMk id="18" creationId="{58D09F6E-527B-7CE6-5D4D-64033F6CBE39}"/>
          </ac:spMkLst>
        </pc:spChg>
        <pc:grpChg chg="add mod">
          <ac:chgData name="Greta Paskočiumaitė" userId="25a08bf39cc8f50b" providerId="LiveId" clId="{7AD996F3-2396-4306-A890-2B2384FE01CB}" dt="2022-05-17T15:34:30.710" v="3799"/>
          <ac:grpSpMkLst>
            <pc:docMk/>
            <pc:sldMk cId="1710844500" sldId="356"/>
            <ac:grpSpMk id="5" creationId="{28972576-7B57-592A-68FC-A055DCC7FD17}"/>
          </ac:grpSpMkLst>
        </pc:grpChg>
        <pc:picChg chg="add mod">
          <ac:chgData name="Greta Paskočiumaitė" userId="25a08bf39cc8f50b" providerId="LiveId" clId="{7AD996F3-2396-4306-A890-2B2384FE01CB}" dt="2022-05-17T15:34:30.710" v="3799"/>
          <ac:picMkLst>
            <pc:docMk/>
            <pc:sldMk cId="1710844500" sldId="356"/>
            <ac:picMk id="13" creationId="{09CAEF90-CBF7-912C-B16F-DDFD38C0C3C2}"/>
          </ac:picMkLst>
        </pc:picChg>
        <pc:picChg chg="add mod">
          <ac:chgData name="Greta Paskočiumaitė" userId="25a08bf39cc8f50b" providerId="LiveId" clId="{7AD996F3-2396-4306-A890-2B2384FE01CB}" dt="2022-05-17T15:34:30.710" v="3799"/>
          <ac:picMkLst>
            <pc:docMk/>
            <pc:sldMk cId="1710844500" sldId="356"/>
            <ac:picMk id="15" creationId="{AE5572DF-4816-E539-DAE7-57C2CFCF1F3F}"/>
          </ac:picMkLst>
        </pc:picChg>
        <pc:picChg chg="add mod">
          <ac:chgData name="Greta Paskočiumaitė" userId="25a08bf39cc8f50b" providerId="LiveId" clId="{7AD996F3-2396-4306-A890-2B2384FE01CB}" dt="2022-05-17T15:34:30.710" v="3799"/>
          <ac:picMkLst>
            <pc:docMk/>
            <pc:sldMk cId="1710844500" sldId="356"/>
            <ac:picMk id="16" creationId="{176E5413-B0B7-86D6-4786-1742DDACF7C3}"/>
          </ac:picMkLst>
        </pc:picChg>
        <pc:picChg chg="add mod">
          <ac:chgData name="Greta Paskočiumaitė" userId="25a08bf39cc8f50b" providerId="LiveId" clId="{7AD996F3-2396-4306-A890-2B2384FE01CB}" dt="2022-05-17T15:55:41.184" v="4067" actId="14100"/>
          <ac:picMkLst>
            <pc:docMk/>
            <pc:sldMk cId="1710844500" sldId="356"/>
            <ac:picMk id="20" creationId="{5D1A8FF3-4755-05ED-B1C4-346730049C1B}"/>
          </ac:picMkLst>
        </pc:picChg>
        <pc:cxnChg chg="add mod">
          <ac:chgData name="Greta Paskočiumaitė" userId="25a08bf39cc8f50b" providerId="LiveId" clId="{7AD996F3-2396-4306-A890-2B2384FE01CB}" dt="2022-05-17T15:34:30.710" v="3799"/>
          <ac:cxnSpMkLst>
            <pc:docMk/>
            <pc:sldMk cId="1710844500" sldId="356"/>
            <ac:cxnSpMk id="14" creationId="{778871B3-2DF9-038D-0E04-EDE3D20C1CF8}"/>
          </ac:cxnSpMkLst>
        </pc:cxnChg>
      </pc:sldChg>
      <pc:sldChg chg="new del">
        <pc:chgData name="Greta Paskočiumaitė" userId="25a08bf39cc8f50b" providerId="LiveId" clId="{7AD996F3-2396-4306-A890-2B2384FE01CB}" dt="2022-05-16T17:23:52.179" v="985" actId="47"/>
        <pc:sldMkLst>
          <pc:docMk/>
          <pc:sldMk cId="588442068" sldId="357"/>
        </pc:sldMkLst>
      </pc:sldChg>
      <pc:sldChg chg="addSp delSp modSp new mod">
        <pc:chgData name="Greta Paskočiumaitė" userId="25a08bf39cc8f50b" providerId="LiveId" clId="{7AD996F3-2396-4306-A890-2B2384FE01CB}" dt="2022-05-17T16:05:38.184" v="4138" actId="2711"/>
        <pc:sldMkLst>
          <pc:docMk/>
          <pc:sldMk cId="3088277787" sldId="357"/>
        </pc:sldMkLst>
        <pc:spChg chg="del">
          <ac:chgData name="Greta Paskočiumaitė" userId="25a08bf39cc8f50b" providerId="LiveId" clId="{7AD996F3-2396-4306-A890-2B2384FE01CB}" dt="2022-05-17T16:05:01.284" v="4120" actId="931"/>
          <ac:spMkLst>
            <pc:docMk/>
            <pc:sldMk cId="3088277787" sldId="357"/>
            <ac:spMk id="3" creationId="{800D4C04-287F-38A3-7FEE-C6BD7513B4ED}"/>
          </ac:spMkLst>
        </pc:spChg>
        <pc:spChg chg="add mod">
          <ac:chgData name="Greta Paskočiumaitė" userId="25a08bf39cc8f50b" providerId="LiveId" clId="{7AD996F3-2396-4306-A890-2B2384FE01CB}" dt="2022-05-17T15:34:35.610" v="3802"/>
          <ac:spMkLst>
            <pc:docMk/>
            <pc:sldMk cId="3088277787" sldId="357"/>
            <ac:spMk id="4" creationId="{4B4DE6C8-BC18-8B09-FCFB-F9287D04085B}"/>
          </ac:spMkLst>
        </pc:spChg>
        <pc:spChg chg="mod">
          <ac:chgData name="Greta Paskočiumaitė" userId="25a08bf39cc8f50b" providerId="LiveId" clId="{7AD996F3-2396-4306-A890-2B2384FE01CB}" dt="2022-05-17T15:34:35.610" v="3802"/>
          <ac:spMkLst>
            <pc:docMk/>
            <pc:sldMk cId="3088277787" sldId="357"/>
            <ac:spMk id="6" creationId="{EB218056-BA24-01DA-FB3D-7D3539006A9E}"/>
          </ac:spMkLst>
        </pc:spChg>
        <pc:spChg chg="mod">
          <ac:chgData name="Greta Paskočiumaitė" userId="25a08bf39cc8f50b" providerId="LiveId" clId="{7AD996F3-2396-4306-A890-2B2384FE01CB}" dt="2022-05-17T15:34:35.610" v="3802"/>
          <ac:spMkLst>
            <pc:docMk/>
            <pc:sldMk cId="3088277787" sldId="357"/>
            <ac:spMk id="7" creationId="{44A5E2E5-CD1B-6F32-F111-18919EC85236}"/>
          </ac:spMkLst>
        </pc:spChg>
        <pc:spChg chg="mod">
          <ac:chgData name="Greta Paskočiumaitė" userId="25a08bf39cc8f50b" providerId="LiveId" clId="{7AD996F3-2396-4306-A890-2B2384FE01CB}" dt="2022-05-17T15:34:35.610" v="3802"/>
          <ac:spMkLst>
            <pc:docMk/>
            <pc:sldMk cId="3088277787" sldId="357"/>
            <ac:spMk id="8" creationId="{612970D4-48D9-2ED1-CB8E-7C12B31CAE36}"/>
          </ac:spMkLst>
        </pc:spChg>
        <pc:spChg chg="mod">
          <ac:chgData name="Greta Paskočiumaitė" userId="25a08bf39cc8f50b" providerId="LiveId" clId="{7AD996F3-2396-4306-A890-2B2384FE01CB}" dt="2022-05-17T15:34:35.610" v="3802"/>
          <ac:spMkLst>
            <pc:docMk/>
            <pc:sldMk cId="3088277787" sldId="357"/>
            <ac:spMk id="9" creationId="{3390F9CC-8B5E-DC7E-919F-12741C187D67}"/>
          </ac:spMkLst>
        </pc:spChg>
        <pc:spChg chg="mod">
          <ac:chgData name="Greta Paskočiumaitė" userId="25a08bf39cc8f50b" providerId="LiveId" clId="{7AD996F3-2396-4306-A890-2B2384FE01CB}" dt="2022-05-17T15:34:35.610" v="3802"/>
          <ac:spMkLst>
            <pc:docMk/>
            <pc:sldMk cId="3088277787" sldId="357"/>
            <ac:spMk id="10" creationId="{DEE17397-3E6D-514B-3AB5-E771AFBB70EB}"/>
          </ac:spMkLst>
        </pc:spChg>
        <pc:spChg chg="mod">
          <ac:chgData name="Greta Paskočiumaitė" userId="25a08bf39cc8f50b" providerId="LiveId" clId="{7AD996F3-2396-4306-A890-2B2384FE01CB}" dt="2022-05-17T15:34:35.610" v="3802"/>
          <ac:spMkLst>
            <pc:docMk/>
            <pc:sldMk cId="3088277787" sldId="357"/>
            <ac:spMk id="11" creationId="{E434F5EF-FF9F-74BA-CCE8-A8A860227BCF}"/>
          </ac:spMkLst>
        </pc:spChg>
        <pc:spChg chg="mod">
          <ac:chgData name="Greta Paskočiumaitė" userId="25a08bf39cc8f50b" providerId="LiveId" clId="{7AD996F3-2396-4306-A890-2B2384FE01CB}" dt="2022-05-17T15:34:35.610" v="3802"/>
          <ac:spMkLst>
            <pc:docMk/>
            <pc:sldMk cId="3088277787" sldId="357"/>
            <ac:spMk id="12" creationId="{4CC444C6-D57C-ABB1-F8C4-D141C6F9DF1E}"/>
          </ac:spMkLst>
        </pc:spChg>
        <pc:spChg chg="add mod">
          <ac:chgData name="Greta Paskočiumaitė" userId="25a08bf39cc8f50b" providerId="LiveId" clId="{7AD996F3-2396-4306-A890-2B2384FE01CB}" dt="2022-05-17T16:05:03.534" v="4123" actId="962"/>
          <ac:spMkLst>
            <pc:docMk/>
            <pc:sldMk cId="3088277787" sldId="357"/>
            <ac:spMk id="17" creationId="{AC9BBA3B-0DEE-4424-955D-269C57977368}"/>
          </ac:spMkLst>
        </pc:spChg>
        <pc:spChg chg="add del mod">
          <ac:chgData name="Greta Paskočiumaitė" userId="25a08bf39cc8f50b" providerId="LiveId" clId="{7AD996F3-2396-4306-A890-2B2384FE01CB}" dt="2022-05-17T16:04:21.014" v="4119" actId="478"/>
          <ac:spMkLst>
            <pc:docMk/>
            <pc:sldMk cId="3088277787" sldId="357"/>
            <ac:spMk id="18" creationId="{25C0FC89-7E7B-B154-3B78-9CC4D3F2C70D}"/>
          </ac:spMkLst>
        </pc:spChg>
        <pc:spChg chg="add del mod">
          <ac:chgData name="Greta Paskočiumaitė" userId="25a08bf39cc8f50b" providerId="LiveId" clId="{7AD996F3-2396-4306-A890-2B2384FE01CB}" dt="2022-05-17T16:05:10.144" v="4125" actId="931"/>
          <ac:spMkLst>
            <pc:docMk/>
            <pc:sldMk cId="3088277787" sldId="357"/>
            <ac:spMk id="22" creationId="{EC5CF388-375F-18F3-1CBF-4FBF3D0A4728}"/>
          </ac:spMkLst>
        </pc:spChg>
        <pc:spChg chg="add mod">
          <ac:chgData name="Greta Paskočiumaitė" userId="25a08bf39cc8f50b" providerId="LiveId" clId="{7AD996F3-2396-4306-A890-2B2384FE01CB}" dt="2022-05-17T16:05:38.184" v="4138" actId="2711"/>
          <ac:spMkLst>
            <pc:docMk/>
            <pc:sldMk cId="3088277787" sldId="357"/>
            <ac:spMk id="25" creationId="{BCD81EBF-8B8A-2F57-9AB3-A72BB5EC9311}"/>
          </ac:spMkLst>
        </pc:spChg>
        <pc:grpChg chg="add mod">
          <ac:chgData name="Greta Paskočiumaitė" userId="25a08bf39cc8f50b" providerId="LiveId" clId="{7AD996F3-2396-4306-A890-2B2384FE01CB}" dt="2022-05-17T15:34:35.610" v="3802"/>
          <ac:grpSpMkLst>
            <pc:docMk/>
            <pc:sldMk cId="3088277787" sldId="357"/>
            <ac:grpSpMk id="5" creationId="{024BC5FC-F311-F6C3-4E73-CF713A087EDC}"/>
          </ac:grpSpMkLst>
        </pc:grpChg>
        <pc:picChg chg="add mod">
          <ac:chgData name="Greta Paskočiumaitė" userId="25a08bf39cc8f50b" providerId="LiveId" clId="{7AD996F3-2396-4306-A890-2B2384FE01CB}" dt="2022-05-17T15:34:35.610" v="3802"/>
          <ac:picMkLst>
            <pc:docMk/>
            <pc:sldMk cId="3088277787" sldId="357"/>
            <ac:picMk id="13" creationId="{50E0DE75-C482-1735-4FC2-407AB0D4C46D}"/>
          </ac:picMkLst>
        </pc:picChg>
        <pc:picChg chg="add mod">
          <ac:chgData name="Greta Paskočiumaitė" userId="25a08bf39cc8f50b" providerId="LiveId" clId="{7AD996F3-2396-4306-A890-2B2384FE01CB}" dt="2022-05-17T15:34:35.610" v="3802"/>
          <ac:picMkLst>
            <pc:docMk/>
            <pc:sldMk cId="3088277787" sldId="357"/>
            <ac:picMk id="15" creationId="{005038B4-B901-50A9-9145-F9C96C607156}"/>
          </ac:picMkLst>
        </pc:picChg>
        <pc:picChg chg="add mod">
          <ac:chgData name="Greta Paskočiumaitė" userId="25a08bf39cc8f50b" providerId="LiveId" clId="{7AD996F3-2396-4306-A890-2B2384FE01CB}" dt="2022-05-17T15:34:35.610" v="3802"/>
          <ac:picMkLst>
            <pc:docMk/>
            <pc:sldMk cId="3088277787" sldId="357"/>
            <ac:picMk id="16" creationId="{696C1DBD-FA4D-AEA1-4DAE-F0F572A55A4A}"/>
          </ac:picMkLst>
        </pc:picChg>
        <pc:picChg chg="add del mod">
          <ac:chgData name="Greta Paskočiumaitė" userId="25a08bf39cc8f50b" providerId="LiveId" clId="{7AD996F3-2396-4306-A890-2B2384FE01CB}" dt="2022-05-17T16:05:04.804" v="4124" actId="478"/>
          <ac:picMkLst>
            <pc:docMk/>
            <pc:sldMk cId="3088277787" sldId="357"/>
            <ac:picMk id="20" creationId="{788B83C2-45BD-4905-37DC-13EF432DF462}"/>
          </ac:picMkLst>
        </pc:picChg>
        <pc:picChg chg="add mod">
          <ac:chgData name="Greta Paskočiumaitė" userId="25a08bf39cc8f50b" providerId="LiveId" clId="{7AD996F3-2396-4306-A890-2B2384FE01CB}" dt="2022-05-17T16:05:17.414" v="4129" actId="1076"/>
          <ac:picMkLst>
            <pc:docMk/>
            <pc:sldMk cId="3088277787" sldId="357"/>
            <ac:picMk id="24" creationId="{BC41AE02-E87D-479C-78E0-25854723BD80}"/>
          </ac:picMkLst>
        </pc:picChg>
        <pc:cxnChg chg="add mod">
          <ac:chgData name="Greta Paskočiumaitė" userId="25a08bf39cc8f50b" providerId="LiveId" clId="{7AD996F3-2396-4306-A890-2B2384FE01CB}" dt="2022-05-17T15:34:35.610" v="3802"/>
          <ac:cxnSpMkLst>
            <pc:docMk/>
            <pc:sldMk cId="3088277787" sldId="357"/>
            <ac:cxnSpMk id="14" creationId="{1DD00789-BB56-E3F3-086A-D7C43736DDE4}"/>
          </ac:cxnSpMkLst>
        </pc:cxnChg>
      </pc:sldChg>
      <pc:sldChg chg="addSp modSp new del">
        <pc:chgData name="Greta Paskočiumaitė" userId="25a08bf39cc8f50b" providerId="LiveId" clId="{7AD996F3-2396-4306-A890-2B2384FE01CB}" dt="2022-05-17T16:06:37.509" v="4139" actId="47"/>
        <pc:sldMkLst>
          <pc:docMk/>
          <pc:sldMk cId="624190466" sldId="358"/>
        </pc:sldMkLst>
        <pc:spChg chg="add mod">
          <ac:chgData name="Greta Paskočiumaitė" userId="25a08bf39cc8f50b" providerId="LiveId" clId="{7AD996F3-2396-4306-A890-2B2384FE01CB}" dt="2022-05-17T15:34:37.310" v="3803"/>
          <ac:spMkLst>
            <pc:docMk/>
            <pc:sldMk cId="624190466" sldId="358"/>
            <ac:spMk id="4" creationId="{7C486D61-02FD-462C-76C3-A75F2D7E129B}"/>
          </ac:spMkLst>
        </pc:spChg>
        <pc:spChg chg="mod">
          <ac:chgData name="Greta Paskočiumaitė" userId="25a08bf39cc8f50b" providerId="LiveId" clId="{7AD996F3-2396-4306-A890-2B2384FE01CB}" dt="2022-05-17T15:34:37.310" v="3803"/>
          <ac:spMkLst>
            <pc:docMk/>
            <pc:sldMk cId="624190466" sldId="358"/>
            <ac:spMk id="6" creationId="{B73A0D34-E539-D396-4758-7BF99E7E74B5}"/>
          </ac:spMkLst>
        </pc:spChg>
        <pc:spChg chg="mod">
          <ac:chgData name="Greta Paskočiumaitė" userId="25a08bf39cc8f50b" providerId="LiveId" clId="{7AD996F3-2396-4306-A890-2B2384FE01CB}" dt="2022-05-17T15:34:37.310" v="3803"/>
          <ac:spMkLst>
            <pc:docMk/>
            <pc:sldMk cId="624190466" sldId="358"/>
            <ac:spMk id="7" creationId="{3FE42837-3091-D4C5-3979-F71BB319D50B}"/>
          </ac:spMkLst>
        </pc:spChg>
        <pc:spChg chg="mod">
          <ac:chgData name="Greta Paskočiumaitė" userId="25a08bf39cc8f50b" providerId="LiveId" clId="{7AD996F3-2396-4306-A890-2B2384FE01CB}" dt="2022-05-17T15:34:37.310" v="3803"/>
          <ac:spMkLst>
            <pc:docMk/>
            <pc:sldMk cId="624190466" sldId="358"/>
            <ac:spMk id="8" creationId="{6A954888-69AA-82AB-64EF-11673016D5A7}"/>
          </ac:spMkLst>
        </pc:spChg>
        <pc:spChg chg="mod">
          <ac:chgData name="Greta Paskočiumaitė" userId="25a08bf39cc8f50b" providerId="LiveId" clId="{7AD996F3-2396-4306-A890-2B2384FE01CB}" dt="2022-05-17T15:34:37.310" v="3803"/>
          <ac:spMkLst>
            <pc:docMk/>
            <pc:sldMk cId="624190466" sldId="358"/>
            <ac:spMk id="9" creationId="{5F3450A7-888F-7DB5-A6D1-78FCBEA9AB58}"/>
          </ac:spMkLst>
        </pc:spChg>
        <pc:spChg chg="mod">
          <ac:chgData name="Greta Paskočiumaitė" userId="25a08bf39cc8f50b" providerId="LiveId" clId="{7AD996F3-2396-4306-A890-2B2384FE01CB}" dt="2022-05-17T15:34:37.310" v="3803"/>
          <ac:spMkLst>
            <pc:docMk/>
            <pc:sldMk cId="624190466" sldId="358"/>
            <ac:spMk id="10" creationId="{DEF3C06E-9E1E-3D2B-3ED1-A5EEF25D53B8}"/>
          </ac:spMkLst>
        </pc:spChg>
        <pc:spChg chg="mod">
          <ac:chgData name="Greta Paskočiumaitė" userId="25a08bf39cc8f50b" providerId="LiveId" clId="{7AD996F3-2396-4306-A890-2B2384FE01CB}" dt="2022-05-17T15:34:37.310" v="3803"/>
          <ac:spMkLst>
            <pc:docMk/>
            <pc:sldMk cId="624190466" sldId="358"/>
            <ac:spMk id="11" creationId="{B4C158E6-3670-FAD7-12AB-D26C65A865F9}"/>
          </ac:spMkLst>
        </pc:spChg>
        <pc:spChg chg="mod">
          <ac:chgData name="Greta Paskočiumaitė" userId="25a08bf39cc8f50b" providerId="LiveId" clId="{7AD996F3-2396-4306-A890-2B2384FE01CB}" dt="2022-05-17T15:34:37.310" v="3803"/>
          <ac:spMkLst>
            <pc:docMk/>
            <pc:sldMk cId="624190466" sldId="358"/>
            <ac:spMk id="12" creationId="{AE1CF32E-72D9-AD9E-7574-893E19B779D0}"/>
          </ac:spMkLst>
        </pc:spChg>
        <pc:spChg chg="add mod">
          <ac:chgData name="Greta Paskočiumaitė" userId="25a08bf39cc8f50b" providerId="LiveId" clId="{7AD996F3-2396-4306-A890-2B2384FE01CB}" dt="2022-05-17T15:34:37.310" v="3803"/>
          <ac:spMkLst>
            <pc:docMk/>
            <pc:sldMk cId="624190466" sldId="358"/>
            <ac:spMk id="17" creationId="{59BD0D0A-D44C-12DD-4D29-B460C22E4276}"/>
          </ac:spMkLst>
        </pc:spChg>
        <pc:grpChg chg="add mod">
          <ac:chgData name="Greta Paskočiumaitė" userId="25a08bf39cc8f50b" providerId="LiveId" clId="{7AD996F3-2396-4306-A890-2B2384FE01CB}" dt="2022-05-17T15:34:37.310" v="3803"/>
          <ac:grpSpMkLst>
            <pc:docMk/>
            <pc:sldMk cId="624190466" sldId="358"/>
            <ac:grpSpMk id="5" creationId="{0D3AC966-1433-6F24-62C3-7289351F1096}"/>
          </ac:grpSpMkLst>
        </pc:grpChg>
        <pc:picChg chg="add mod">
          <ac:chgData name="Greta Paskočiumaitė" userId="25a08bf39cc8f50b" providerId="LiveId" clId="{7AD996F3-2396-4306-A890-2B2384FE01CB}" dt="2022-05-17T15:34:37.310" v="3803"/>
          <ac:picMkLst>
            <pc:docMk/>
            <pc:sldMk cId="624190466" sldId="358"/>
            <ac:picMk id="13" creationId="{F5996ECA-3DDE-8149-AD6B-1B5096261626}"/>
          </ac:picMkLst>
        </pc:picChg>
        <pc:picChg chg="add mod">
          <ac:chgData name="Greta Paskočiumaitė" userId="25a08bf39cc8f50b" providerId="LiveId" clId="{7AD996F3-2396-4306-A890-2B2384FE01CB}" dt="2022-05-17T15:34:37.310" v="3803"/>
          <ac:picMkLst>
            <pc:docMk/>
            <pc:sldMk cId="624190466" sldId="358"/>
            <ac:picMk id="15" creationId="{1CFB21B2-CE95-1817-AB0E-A892A92E605C}"/>
          </ac:picMkLst>
        </pc:picChg>
        <pc:picChg chg="add mod">
          <ac:chgData name="Greta Paskočiumaitė" userId="25a08bf39cc8f50b" providerId="LiveId" clId="{7AD996F3-2396-4306-A890-2B2384FE01CB}" dt="2022-05-17T15:34:37.310" v="3803"/>
          <ac:picMkLst>
            <pc:docMk/>
            <pc:sldMk cId="624190466" sldId="358"/>
            <ac:picMk id="16" creationId="{703EEF01-30BB-EC95-79E3-80405DA4CC37}"/>
          </ac:picMkLst>
        </pc:picChg>
        <pc:cxnChg chg="add mod">
          <ac:chgData name="Greta Paskočiumaitė" userId="25a08bf39cc8f50b" providerId="LiveId" clId="{7AD996F3-2396-4306-A890-2B2384FE01CB}" dt="2022-05-17T15:34:37.310" v="3803"/>
          <ac:cxnSpMkLst>
            <pc:docMk/>
            <pc:sldMk cId="624190466" sldId="358"/>
            <ac:cxnSpMk id="14" creationId="{08C31A91-C1E1-7F18-3A60-E1FE1FEFE778}"/>
          </ac:cxnSpMkLst>
        </pc:cxnChg>
      </pc:sldChg>
      <pc:sldChg chg="addSp modSp new mod ord">
        <pc:chgData name="Greta Paskočiumaitė" userId="25a08bf39cc8f50b" providerId="LiveId" clId="{7AD996F3-2396-4306-A890-2B2384FE01CB}" dt="2022-05-22T14:33:17.299" v="8937"/>
        <pc:sldMkLst>
          <pc:docMk/>
          <pc:sldMk cId="3355103019" sldId="358"/>
        </pc:sldMkLst>
        <pc:spChg chg="add mod">
          <ac:chgData name="Greta Paskočiumaitė" userId="25a08bf39cc8f50b" providerId="LiveId" clId="{7AD996F3-2396-4306-A890-2B2384FE01CB}" dt="2022-05-17T16:49:46.649" v="4143"/>
          <ac:spMkLst>
            <pc:docMk/>
            <pc:sldMk cId="3355103019" sldId="358"/>
            <ac:spMk id="4" creationId="{152658BB-9CC7-A29C-0DBF-E8F275F36E59}"/>
          </ac:spMkLst>
        </pc:spChg>
        <pc:spChg chg="mod">
          <ac:chgData name="Greta Paskočiumaitė" userId="25a08bf39cc8f50b" providerId="LiveId" clId="{7AD996F3-2396-4306-A890-2B2384FE01CB}" dt="2022-05-17T16:49:46.649" v="4143"/>
          <ac:spMkLst>
            <pc:docMk/>
            <pc:sldMk cId="3355103019" sldId="358"/>
            <ac:spMk id="6" creationId="{51B2D549-FD4F-F530-07B9-F0E0CB5F8E62}"/>
          </ac:spMkLst>
        </pc:spChg>
        <pc:spChg chg="mod">
          <ac:chgData name="Greta Paskočiumaitė" userId="25a08bf39cc8f50b" providerId="LiveId" clId="{7AD996F3-2396-4306-A890-2B2384FE01CB}" dt="2022-05-17T16:49:46.649" v="4143"/>
          <ac:spMkLst>
            <pc:docMk/>
            <pc:sldMk cId="3355103019" sldId="358"/>
            <ac:spMk id="7" creationId="{A5E492C2-E8B6-51E4-B11A-E29F297B9DEA}"/>
          </ac:spMkLst>
        </pc:spChg>
        <pc:spChg chg="mod">
          <ac:chgData name="Greta Paskočiumaitė" userId="25a08bf39cc8f50b" providerId="LiveId" clId="{7AD996F3-2396-4306-A890-2B2384FE01CB}" dt="2022-05-17T16:49:46.649" v="4143"/>
          <ac:spMkLst>
            <pc:docMk/>
            <pc:sldMk cId="3355103019" sldId="358"/>
            <ac:spMk id="8" creationId="{5769B63C-89EB-5057-1535-B488E90A7368}"/>
          </ac:spMkLst>
        </pc:spChg>
        <pc:spChg chg="mod">
          <ac:chgData name="Greta Paskočiumaitė" userId="25a08bf39cc8f50b" providerId="LiveId" clId="{7AD996F3-2396-4306-A890-2B2384FE01CB}" dt="2022-05-17T16:49:46.649" v="4143"/>
          <ac:spMkLst>
            <pc:docMk/>
            <pc:sldMk cId="3355103019" sldId="358"/>
            <ac:spMk id="9" creationId="{B3C18A55-8851-05AF-43D8-F8A7CEB63B7D}"/>
          </ac:spMkLst>
        </pc:spChg>
        <pc:spChg chg="mod">
          <ac:chgData name="Greta Paskočiumaitė" userId="25a08bf39cc8f50b" providerId="LiveId" clId="{7AD996F3-2396-4306-A890-2B2384FE01CB}" dt="2022-05-17T16:49:46.649" v="4143"/>
          <ac:spMkLst>
            <pc:docMk/>
            <pc:sldMk cId="3355103019" sldId="358"/>
            <ac:spMk id="10" creationId="{147DAC21-FCC3-0644-98E7-354B302D7A7A}"/>
          </ac:spMkLst>
        </pc:spChg>
        <pc:spChg chg="mod">
          <ac:chgData name="Greta Paskočiumaitė" userId="25a08bf39cc8f50b" providerId="LiveId" clId="{7AD996F3-2396-4306-A890-2B2384FE01CB}" dt="2022-05-17T16:49:46.649" v="4143"/>
          <ac:spMkLst>
            <pc:docMk/>
            <pc:sldMk cId="3355103019" sldId="358"/>
            <ac:spMk id="11" creationId="{CF5529BB-0B93-E1F3-075F-B24884FC17E6}"/>
          </ac:spMkLst>
        </pc:spChg>
        <pc:spChg chg="mod">
          <ac:chgData name="Greta Paskočiumaitė" userId="25a08bf39cc8f50b" providerId="LiveId" clId="{7AD996F3-2396-4306-A890-2B2384FE01CB}" dt="2022-05-17T16:49:46.649" v="4143"/>
          <ac:spMkLst>
            <pc:docMk/>
            <pc:sldMk cId="3355103019" sldId="358"/>
            <ac:spMk id="12" creationId="{19C5B471-3841-AA9A-3134-B055BB67DA97}"/>
          </ac:spMkLst>
        </pc:spChg>
        <pc:spChg chg="add mod">
          <ac:chgData name="Greta Paskočiumaitė" userId="25a08bf39cc8f50b" providerId="LiveId" clId="{7AD996F3-2396-4306-A890-2B2384FE01CB}" dt="2022-05-17T16:57:18.851" v="4403" actId="20577"/>
          <ac:spMkLst>
            <pc:docMk/>
            <pc:sldMk cId="3355103019" sldId="358"/>
            <ac:spMk id="17" creationId="{810926CC-5E15-E1D8-E830-94823C57A411}"/>
          </ac:spMkLst>
        </pc:spChg>
        <pc:grpChg chg="add mod">
          <ac:chgData name="Greta Paskočiumaitė" userId="25a08bf39cc8f50b" providerId="LiveId" clId="{7AD996F3-2396-4306-A890-2B2384FE01CB}" dt="2022-05-17T16:49:46.649" v="4143"/>
          <ac:grpSpMkLst>
            <pc:docMk/>
            <pc:sldMk cId="3355103019" sldId="358"/>
            <ac:grpSpMk id="5" creationId="{00566E70-8F34-688D-6EC6-24967D2F1C32}"/>
          </ac:grpSpMkLst>
        </pc:grpChg>
        <pc:picChg chg="add mod">
          <ac:chgData name="Greta Paskočiumaitė" userId="25a08bf39cc8f50b" providerId="LiveId" clId="{7AD996F3-2396-4306-A890-2B2384FE01CB}" dt="2022-05-17T16:49:46.649" v="4143"/>
          <ac:picMkLst>
            <pc:docMk/>
            <pc:sldMk cId="3355103019" sldId="358"/>
            <ac:picMk id="13" creationId="{D714F06A-2E98-A022-AC08-E35D1449C795}"/>
          </ac:picMkLst>
        </pc:picChg>
        <pc:picChg chg="add mod">
          <ac:chgData name="Greta Paskočiumaitė" userId="25a08bf39cc8f50b" providerId="LiveId" clId="{7AD996F3-2396-4306-A890-2B2384FE01CB}" dt="2022-05-17T16:49:46.649" v="4143"/>
          <ac:picMkLst>
            <pc:docMk/>
            <pc:sldMk cId="3355103019" sldId="358"/>
            <ac:picMk id="15" creationId="{CF3E6856-5BFB-B117-2656-D0EC887C0999}"/>
          </ac:picMkLst>
        </pc:picChg>
        <pc:picChg chg="add mod">
          <ac:chgData name="Greta Paskočiumaitė" userId="25a08bf39cc8f50b" providerId="LiveId" clId="{7AD996F3-2396-4306-A890-2B2384FE01CB}" dt="2022-05-17T16:49:46.649" v="4143"/>
          <ac:picMkLst>
            <pc:docMk/>
            <pc:sldMk cId="3355103019" sldId="358"/>
            <ac:picMk id="16" creationId="{A7F7D9DB-A905-CCFE-063C-214427083F3E}"/>
          </ac:picMkLst>
        </pc:picChg>
        <pc:cxnChg chg="add mod">
          <ac:chgData name="Greta Paskočiumaitė" userId="25a08bf39cc8f50b" providerId="LiveId" clId="{7AD996F3-2396-4306-A890-2B2384FE01CB}" dt="2022-05-17T16:49:46.649" v="4143"/>
          <ac:cxnSpMkLst>
            <pc:docMk/>
            <pc:sldMk cId="3355103019" sldId="358"/>
            <ac:cxnSpMk id="14" creationId="{D771E073-72EA-AA4B-6DE3-BDEC097B57DA}"/>
          </ac:cxnSpMkLst>
        </pc:cxnChg>
      </pc:sldChg>
      <pc:sldChg chg="addSp delSp modSp new mod">
        <pc:chgData name="Greta Paskočiumaitė" userId="25a08bf39cc8f50b" providerId="LiveId" clId="{7AD996F3-2396-4306-A890-2B2384FE01CB}" dt="2022-05-17T17:02:44.295" v="4474"/>
        <pc:sldMkLst>
          <pc:docMk/>
          <pc:sldMk cId="1647483358" sldId="359"/>
        </pc:sldMkLst>
        <pc:spChg chg="del">
          <ac:chgData name="Greta Paskočiumaitė" userId="25a08bf39cc8f50b" providerId="LiveId" clId="{7AD996F3-2396-4306-A890-2B2384FE01CB}" dt="2022-05-17T17:01:25.608" v="4425" actId="931"/>
          <ac:spMkLst>
            <pc:docMk/>
            <pc:sldMk cId="1647483358" sldId="359"/>
            <ac:spMk id="3" creationId="{C728688B-7264-AC8A-CFA4-D1D3F26F9750}"/>
          </ac:spMkLst>
        </pc:spChg>
        <pc:spChg chg="add mod">
          <ac:chgData name="Greta Paskočiumaitė" userId="25a08bf39cc8f50b" providerId="LiveId" clId="{7AD996F3-2396-4306-A890-2B2384FE01CB}" dt="2022-05-17T16:49:49.918" v="4145"/>
          <ac:spMkLst>
            <pc:docMk/>
            <pc:sldMk cId="1647483358" sldId="359"/>
            <ac:spMk id="4" creationId="{11A62FFA-5C44-092A-A469-971F773149C0}"/>
          </ac:spMkLst>
        </pc:spChg>
        <pc:spChg chg="mod">
          <ac:chgData name="Greta Paskočiumaitė" userId="25a08bf39cc8f50b" providerId="LiveId" clId="{7AD996F3-2396-4306-A890-2B2384FE01CB}" dt="2022-05-17T16:49:49.918" v="4145"/>
          <ac:spMkLst>
            <pc:docMk/>
            <pc:sldMk cId="1647483358" sldId="359"/>
            <ac:spMk id="6" creationId="{9A17748D-8EB9-672A-31D9-4D7EE9B7A929}"/>
          </ac:spMkLst>
        </pc:spChg>
        <pc:spChg chg="mod">
          <ac:chgData name="Greta Paskočiumaitė" userId="25a08bf39cc8f50b" providerId="LiveId" clId="{7AD996F3-2396-4306-A890-2B2384FE01CB}" dt="2022-05-17T16:49:49.918" v="4145"/>
          <ac:spMkLst>
            <pc:docMk/>
            <pc:sldMk cId="1647483358" sldId="359"/>
            <ac:spMk id="7" creationId="{B9825FD7-14F1-8D07-656C-4272672B9F91}"/>
          </ac:spMkLst>
        </pc:spChg>
        <pc:spChg chg="mod">
          <ac:chgData name="Greta Paskočiumaitė" userId="25a08bf39cc8f50b" providerId="LiveId" clId="{7AD996F3-2396-4306-A890-2B2384FE01CB}" dt="2022-05-17T16:49:49.918" v="4145"/>
          <ac:spMkLst>
            <pc:docMk/>
            <pc:sldMk cId="1647483358" sldId="359"/>
            <ac:spMk id="8" creationId="{B2BB5A39-D1EE-1C6B-C6E1-CB3C777A918A}"/>
          </ac:spMkLst>
        </pc:spChg>
        <pc:spChg chg="mod">
          <ac:chgData name="Greta Paskočiumaitė" userId="25a08bf39cc8f50b" providerId="LiveId" clId="{7AD996F3-2396-4306-A890-2B2384FE01CB}" dt="2022-05-17T16:49:49.918" v="4145"/>
          <ac:spMkLst>
            <pc:docMk/>
            <pc:sldMk cId="1647483358" sldId="359"/>
            <ac:spMk id="9" creationId="{91FF4221-7381-680F-7E9F-49743254E56F}"/>
          </ac:spMkLst>
        </pc:spChg>
        <pc:spChg chg="mod">
          <ac:chgData name="Greta Paskočiumaitė" userId="25a08bf39cc8f50b" providerId="LiveId" clId="{7AD996F3-2396-4306-A890-2B2384FE01CB}" dt="2022-05-17T16:49:49.918" v="4145"/>
          <ac:spMkLst>
            <pc:docMk/>
            <pc:sldMk cId="1647483358" sldId="359"/>
            <ac:spMk id="10" creationId="{C16E450A-7706-26D3-2164-6E8F4953A334}"/>
          </ac:spMkLst>
        </pc:spChg>
        <pc:spChg chg="mod">
          <ac:chgData name="Greta Paskočiumaitė" userId="25a08bf39cc8f50b" providerId="LiveId" clId="{7AD996F3-2396-4306-A890-2B2384FE01CB}" dt="2022-05-17T16:49:49.918" v="4145"/>
          <ac:spMkLst>
            <pc:docMk/>
            <pc:sldMk cId="1647483358" sldId="359"/>
            <ac:spMk id="11" creationId="{8A15CE56-5885-2553-2917-98F092F37B05}"/>
          </ac:spMkLst>
        </pc:spChg>
        <pc:spChg chg="mod">
          <ac:chgData name="Greta Paskočiumaitė" userId="25a08bf39cc8f50b" providerId="LiveId" clId="{7AD996F3-2396-4306-A890-2B2384FE01CB}" dt="2022-05-17T16:49:49.918" v="4145"/>
          <ac:spMkLst>
            <pc:docMk/>
            <pc:sldMk cId="1647483358" sldId="359"/>
            <ac:spMk id="12" creationId="{02F608AC-5377-0B42-5626-F5FDE6A7E33C}"/>
          </ac:spMkLst>
        </pc:spChg>
        <pc:spChg chg="add mod">
          <ac:chgData name="Greta Paskočiumaitė" userId="25a08bf39cc8f50b" providerId="LiveId" clId="{7AD996F3-2396-4306-A890-2B2384FE01CB}" dt="2022-05-17T17:01:27.901" v="4427" actId="962"/>
          <ac:spMkLst>
            <pc:docMk/>
            <pc:sldMk cId="1647483358" sldId="359"/>
            <ac:spMk id="17" creationId="{B67FE437-1D17-7A72-8FD7-9710F84313A9}"/>
          </ac:spMkLst>
        </pc:spChg>
        <pc:spChg chg="add mod">
          <ac:chgData name="Greta Paskočiumaitė" userId="25a08bf39cc8f50b" providerId="LiveId" clId="{7AD996F3-2396-4306-A890-2B2384FE01CB}" dt="2022-05-17T16:57:48.207" v="4404"/>
          <ac:spMkLst>
            <pc:docMk/>
            <pc:sldMk cId="1647483358" sldId="359"/>
            <ac:spMk id="18" creationId="{EDBAEC30-1182-1525-4B79-399671257943}"/>
          </ac:spMkLst>
        </pc:spChg>
        <pc:spChg chg="mod">
          <ac:chgData name="Greta Paskočiumaitė" userId="25a08bf39cc8f50b" providerId="LiveId" clId="{7AD996F3-2396-4306-A890-2B2384FE01CB}" dt="2022-05-17T16:57:48.207" v="4404"/>
          <ac:spMkLst>
            <pc:docMk/>
            <pc:sldMk cId="1647483358" sldId="359"/>
            <ac:spMk id="20" creationId="{4C7D637F-E086-2EA1-641C-95FB2DFEC5B2}"/>
          </ac:spMkLst>
        </pc:spChg>
        <pc:spChg chg="mod">
          <ac:chgData name="Greta Paskočiumaitė" userId="25a08bf39cc8f50b" providerId="LiveId" clId="{7AD996F3-2396-4306-A890-2B2384FE01CB}" dt="2022-05-17T16:57:48.207" v="4404"/>
          <ac:spMkLst>
            <pc:docMk/>
            <pc:sldMk cId="1647483358" sldId="359"/>
            <ac:spMk id="21" creationId="{12627EEA-0BA6-A2DC-F328-18D5990DD289}"/>
          </ac:spMkLst>
        </pc:spChg>
        <pc:spChg chg="mod">
          <ac:chgData name="Greta Paskočiumaitė" userId="25a08bf39cc8f50b" providerId="LiveId" clId="{7AD996F3-2396-4306-A890-2B2384FE01CB}" dt="2022-05-17T16:57:48.207" v="4404"/>
          <ac:spMkLst>
            <pc:docMk/>
            <pc:sldMk cId="1647483358" sldId="359"/>
            <ac:spMk id="22" creationId="{EF3C3F7C-8A0D-7EB9-B550-1A61F5FD2017}"/>
          </ac:spMkLst>
        </pc:spChg>
        <pc:spChg chg="mod">
          <ac:chgData name="Greta Paskočiumaitė" userId="25a08bf39cc8f50b" providerId="LiveId" clId="{7AD996F3-2396-4306-A890-2B2384FE01CB}" dt="2022-05-17T16:57:48.207" v="4404"/>
          <ac:spMkLst>
            <pc:docMk/>
            <pc:sldMk cId="1647483358" sldId="359"/>
            <ac:spMk id="23" creationId="{B54E0934-D9AC-695F-E096-7F7F7B779699}"/>
          </ac:spMkLst>
        </pc:spChg>
        <pc:spChg chg="mod">
          <ac:chgData name="Greta Paskočiumaitė" userId="25a08bf39cc8f50b" providerId="LiveId" clId="{7AD996F3-2396-4306-A890-2B2384FE01CB}" dt="2022-05-17T16:57:48.207" v="4404"/>
          <ac:spMkLst>
            <pc:docMk/>
            <pc:sldMk cId="1647483358" sldId="359"/>
            <ac:spMk id="24" creationId="{8FD56E9D-B96C-9437-71E6-91DEA1CBA6A7}"/>
          </ac:spMkLst>
        </pc:spChg>
        <pc:spChg chg="mod">
          <ac:chgData name="Greta Paskočiumaitė" userId="25a08bf39cc8f50b" providerId="LiveId" clId="{7AD996F3-2396-4306-A890-2B2384FE01CB}" dt="2022-05-17T16:57:48.207" v="4404"/>
          <ac:spMkLst>
            <pc:docMk/>
            <pc:sldMk cId="1647483358" sldId="359"/>
            <ac:spMk id="25" creationId="{07B889A5-5247-C521-7214-04F2C69368D3}"/>
          </ac:spMkLst>
        </pc:spChg>
        <pc:spChg chg="mod">
          <ac:chgData name="Greta Paskočiumaitė" userId="25a08bf39cc8f50b" providerId="LiveId" clId="{7AD996F3-2396-4306-A890-2B2384FE01CB}" dt="2022-05-17T16:57:48.207" v="4404"/>
          <ac:spMkLst>
            <pc:docMk/>
            <pc:sldMk cId="1647483358" sldId="359"/>
            <ac:spMk id="26" creationId="{AA334DD8-A54B-D8A4-6054-58C5B2802568}"/>
          </ac:spMkLst>
        </pc:spChg>
        <pc:spChg chg="add mod">
          <ac:chgData name="Greta Paskočiumaitė" userId="25a08bf39cc8f50b" providerId="LiveId" clId="{7AD996F3-2396-4306-A890-2B2384FE01CB}" dt="2022-05-17T16:57:51.738" v="4405" actId="113"/>
          <ac:spMkLst>
            <pc:docMk/>
            <pc:sldMk cId="1647483358" sldId="359"/>
            <ac:spMk id="31" creationId="{30FDFF8D-63C8-2B89-1C4A-2D0F29EA805B}"/>
          </ac:spMkLst>
        </pc:spChg>
        <pc:spChg chg="add del mod">
          <ac:chgData name="Greta Paskočiumaitė" userId="25a08bf39cc8f50b" providerId="LiveId" clId="{7AD996F3-2396-4306-A890-2B2384FE01CB}" dt="2022-05-17T17:02:44.295" v="4474"/>
          <ac:spMkLst>
            <pc:docMk/>
            <pc:sldMk cId="1647483358" sldId="359"/>
            <ac:spMk id="32" creationId="{C114A855-893D-2AEA-569E-0A6484E340AC}"/>
          </ac:spMkLst>
        </pc:spChg>
        <pc:spChg chg="add mod">
          <ac:chgData name="Greta Paskočiumaitė" userId="25a08bf39cc8f50b" providerId="LiveId" clId="{7AD996F3-2396-4306-A890-2B2384FE01CB}" dt="2022-05-17T17:01:18.461" v="4424" actId="1076"/>
          <ac:spMkLst>
            <pc:docMk/>
            <pc:sldMk cId="1647483358" sldId="359"/>
            <ac:spMk id="33" creationId="{0EECB528-70FB-1E3D-9D88-C1020FB8FD8A}"/>
          </ac:spMkLst>
        </pc:spChg>
        <pc:spChg chg="add mod">
          <ac:chgData name="Greta Paskočiumaitė" userId="25a08bf39cc8f50b" providerId="LiveId" clId="{7AD996F3-2396-4306-A890-2B2384FE01CB}" dt="2022-05-17T17:02:40.092" v="4472" actId="123"/>
          <ac:spMkLst>
            <pc:docMk/>
            <pc:sldMk cId="1647483358" sldId="359"/>
            <ac:spMk id="38" creationId="{E5E41BE9-8AF4-7662-DCE1-74B786AE7D04}"/>
          </ac:spMkLst>
        </pc:spChg>
        <pc:grpChg chg="add mod">
          <ac:chgData name="Greta Paskočiumaitė" userId="25a08bf39cc8f50b" providerId="LiveId" clId="{7AD996F3-2396-4306-A890-2B2384FE01CB}" dt="2022-05-17T16:49:49.918" v="4145"/>
          <ac:grpSpMkLst>
            <pc:docMk/>
            <pc:sldMk cId="1647483358" sldId="359"/>
            <ac:grpSpMk id="5" creationId="{D5B143D7-41EC-899E-5228-D84B88684472}"/>
          </ac:grpSpMkLst>
        </pc:grpChg>
        <pc:grpChg chg="add mod">
          <ac:chgData name="Greta Paskočiumaitė" userId="25a08bf39cc8f50b" providerId="LiveId" clId="{7AD996F3-2396-4306-A890-2B2384FE01CB}" dt="2022-05-17T16:57:48.207" v="4404"/>
          <ac:grpSpMkLst>
            <pc:docMk/>
            <pc:sldMk cId="1647483358" sldId="359"/>
            <ac:grpSpMk id="19" creationId="{60703188-015D-1608-F0F7-304B7349280D}"/>
          </ac:grpSpMkLst>
        </pc:grpChg>
        <pc:picChg chg="add mod">
          <ac:chgData name="Greta Paskočiumaitė" userId="25a08bf39cc8f50b" providerId="LiveId" clId="{7AD996F3-2396-4306-A890-2B2384FE01CB}" dt="2022-05-17T16:49:49.918" v="4145"/>
          <ac:picMkLst>
            <pc:docMk/>
            <pc:sldMk cId="1647483358" sldId="359"/>
            <ac:picMk id="13" creationId="{2B40E558-A873-DBDF-2626-F0A4E1A443A0}"/>
          </ac:picMkLst>
        </pc:picChg>
        <pc:picChg chg="add mod">
          <ac:chgData name="Greta Paskočiumaitė" userId="25a08bf39cc8f50b" providerId="LiveId" clId="{7AD996F3-2396-4306-A890-2B2384FE01CB}" dt="2022-05-17T16:49:49.918" v="4145"/>
          <ac:picMkLst>
            <pc:docMk/>
            <pc:sldMk cId="1647483358" sldId="359"/>
            <ac:picMk id="15" creationId="{AD1A9E3F-3B29-B332-9601-CFF5EC36A787}"/>
          </ac:picMkLst>
        </pc:picChg>
        <pc:picChg chg="add mod">
          <ac:chgData name="Greta Paskočiumaitė" userId="25a08bf39cc8f50b" providerId="LiveId" clId="{7AD996F3-2396-4306-A890-2B2384FE01CB}" dt="2022-05-17T16:49:49.918" v="4145"/>
          <ac:picMkLst>
            <pc:docMk/>
            <pc:sldMk cId="1647483358" sldId="359"/>
            <ac:picMk id="16" creationId="{754E4348-5AED-CB21-7676-A6A321FA99D7}"/>
          </ac:picMkLst>
        </pc:picChg>
        <pc:picChg chg="add mod">
          <ac:chgData name="Greta Paskočiumaitė" userId="25a08bf39cc8f50b" providerId="LiveId" clId="{7AD996F3-2396-4306-A890-2B2384FE01CB}" dt="2022-05-17T16:57:48.207" v="4404"/>
          <ac:picMkLst>
            <pc:docMk/>
            <pc:sldMk cId="1647483358" sldId="359"/>
            <ac:picMk id="27" creationId="{04406846-0E5C-01F4-5CD8-D5A863B96C0C}"/>
          </ac:picMkLst>
        </pc:picChg>
        <pc:picChg chg="add mod">
          <ac:chgData name="Greta Paskočiumaitė" userId="25a08bf39cc8f50b" providerId="LiveId" clId="{7AD996F3-2396-4306-A890-2B2384FE01CB}" dt="2022-05-17T16:57:48.207" v="4404"/>
          <ac:picMkLst>
            <pc:docMk/>
            <pc:sldMk cId="1647483358" sldId="359"/>
            <ac:picMk id="29" creationId="{D123B639-2A71-A0C1-C48A-779513C13FD5}"/>
          </ac:picMkLst>
        </pc:picChg>
        <pc:picChg chg="add mod">
          <ac:chgData name="Greta Paskočiumaitė" userId="25a08bf39cc8f50b" providerId="LiveId" clId="{7AD996F3-2396-4306-A890-2B2384FE01CB}" dt="2022-05-17T16:57:48.207" v="4404"/>
          <ac:picMkLst>
            <pc:docMk/>
            <pc:sldMk cId="1647483358" sldId="359"/>
            <ac:picMk id="30" creationId="{E297881B-978B-4366-C6E2-5E9B69E6BB31}"/>
          </ac:picMkLst>
        </pc:picChg>
        <pc:picChg chg="add mod">
          <ac:chgData name="Greta Paskočiumaitė" userId="25a08bf39cc8f50b" providerId="LiveId" clId="{7AD996F3-2396-4306-A890-2B2384FE01CB}" dt="2022-05-17T17:01:27.900" v="4426" actId="27614"/>
          <ac:picMkLst>
            <pc:docMk/>
            <pc:sldMk cId="1647483358" sldId="359"/>
            <ac:picMk id="35" creationId="{A587A903-86B7-D893-78CD-3FEBA4EB54BA}"/>
          </ac:picMkLst>
        </pc:picChg>
        <pc:picChg chg="add mod">
          <ac:chgData name="Greta Paskočiumaitė" userId="25a08bf39cc8f50b" providerId="LiveId" clId="{7AD996F3-2396-4306-A890-2B2384FE01CB}" dt="2022-05-17T17:02:17.136" v="4432" actId="1076"/>
          <ac:picMkLst>
            <pc:docMk/>
            <pc:sldMk cId="1647483358" sldId="359"/>
            <ac:picMk id="37" creationId="{9A3A7300-2ED8-48D2-00CB-9B2852CBC10A}"/>
          </ac:picMkLst>
        </pc:picChg>
        <pc:cxnChg chg="add mod">
          <ac:chgData name="Greta Paskočiumaitė" userId="25a08bf39cc8f50b" providerId="LiveId" clId="{7AD996F3-2396-4306-A890-2B2384FE01CB}" dt="2022-05-17T16:49:49.918" v="4145"/>
          <ac:cxnSpMkLst>
            <pc:docMk/>
            <pc:sldMk cId="1647483358" sldId="359"/>
            <ac:cxnSpMk id="14" creationId="{2BD91759-75E2-B09E-F482-4FC891A0F87F}"/>
          </ac:cxnSpMkLst>
        </pc:cxnChg>
        <pc:cxnChg chg="add mod">
          <ac:chgData name="Greta Paskočiumaitė" userId="25a08bf39cc8f50b" providerId="LiveId" clId="{7AD996F3-2396-4306-A890-2B2384FE01CB}" dt="2022-05-17T16:57:48.207" v="4404"/>
          <ac:cxnSpMkLst>
            <pc:docMk/>
            <pc:sldMk cId="1647483358" sldId="359"/>
            <ac:cxnSpMk id="28" creationId="{8C3CE0D7-B1DF-533C-4B52-74126489893C}"/>
          </ac:cxnSpMkLst>
        </pc:cxnChg>
      </pc:sldChg>
      <pc:sldChg chg="addSp delSp modSp new mod">
        <pc:chgData name="Greta Paskočiumaitė" userId="25a08bf39cc8f50b" providerId="LiveId" clId="{7AD996F3-2396-4306-A890-2B2384FE01CB}" dt="2022-05-17T16:56:23.271" v="4301" actId="1076"/>
        <pc:sldMkLst>
          <pc:docMk/>
          <pc:sldMk cId="208466581" sldId="360"/>
        </pc:sldMkLst>
        <pc:spChg chg="del">
          <ac:chgData name="Greta Paskočiumaitė" userId="25a08bf39cc8f50b" providerId="LiveId" clId="{7AD996F3-2396-4306-A890-2B2384FE01CB}" dt="2022-05-17T16:54:08.956" v="4226" actId="931"/>
          <ac:spMkLst>
            <pc:docMk/>
            <pc:sldMk cId="208466581" sldId="360"/>
            <ac:spMk id="3" creationId="{B3EFA23F-2CCF-F4FC-5DE9-FA2AE9518A73}"/>
          </ac:spMkLst>
        </pc:spChg>
        <pc:spChg chg="add mod">
          <ac:chgData name="Greta Paskočiumaitė" userId="25a08bf39cc8f50b" providerId="LiveId" clId="{7AD996F3-2396-4306-A890-2B2384FE01CB}" dt="2022-05-17T16:51:12.584" v="4220"/>
          <ac:spMkLst>
            <pc:docMk/>
            <pc:sldMk cId="208466581" sldId="360"/>
            <ac:spMk id="4" creationId="{87170698-B33A-71B1-927F-1038C62E9FC7}"/>
          </ac:spMkLst>
        </pc:spChg>
        <pc:spChg chg="mod">
          <ac:chgData name="Greta Paskočiumaitė" userId="25a08bf39cc8f50b" providerId="LiveId" clId="{7AD996F3-2396-4306-A890-2B2384FE01CB}" dt="2022-05-17T16:51:12.584" v="4220"/>
          <ac:spMkLst>
            <pc:docMk/>
            <pc:sldMk cId="208466581" sldId="360"/>
            <ac:spMk id="6" creationId="{476AB9AB-075E-D7AF-86C9-93E72F943826}"/>
          </ac:spMkLst>
        </pc:spChg>
        <pc:spChg chg="mod">
          <ac:chgData name="Greta Paskočiumaitė" userId="25a08bf39cc8f50b" providerId="LiveId" clId="{7AD996F3-2396-4306-A890-2B2384FE01CB}" dt="2022-05-17T16:51:12.584" v="4220"/>
          <ac:spMkLst>
            <pc:docMk/>
            <pc:sldMk cId="208466581" sldId="360"/>
            <ac:spMk id="7" creationId="{65CFC4CC-2842-DDFB-3DFF-4FF6273E4D3C}"/>
          </ac:spMkLst>
        </pc:spChg>
        <pc:spChg chg="mod">
          <ac:chgData name="Greta Paskočiumaitė" userId="25a08bf39cc8f50b" providerId="LiveId" clId="{7AD996F3-2396-4306-A890-2B2384FE01CB}" dt="2022-05-17T16:51:12.584" v="4220"/>
          <ac:spMkLst>
            <pc:docMk/>
            <pc:sldMk cId="208466581" sldId="360"/>
            <ac:spMk id="8" creationId="{5DF1647B-B965-2449-03DE-1E3CA809189D}"/>
          </ac:spMkLst>
        </pc:spChg>
        <pc:spChg chg="mod">
          <ac:chgData name="Greta Paskočiumaitė" userId="25a08bf39cc8f50b" providerId="LiveId" clId="{7AD996F3-2396-4306-A890-2B2384FE01CB}" dt="2022-05-17T16:51:12.584" v="4220"/>
          <ac:spMkLst>
            <pc:docMk/>
            <pc:sldMk cId="208466581" sldId="360"/>
            <ac:spMk id="9" creationId="{E841A3E4-67D6-6541-E453-91D3B6A7616E}"/>
          </ac:spMkLst>
        </pc:spChg>
        <pc:spChg chg="mod">
          <ac:chgData name="Greta Paskočiumaitė" userId="25a08bf39cc8f50b" providerId="LiveId" clId="{7AD996F3-2396-4306-A890-2B2384FE01CB}" dt="2022-05-17T16:51:12.584" v="4220"/>
          <ac:spMkLst>
            <pc:docMk/>
            <pc:sldMk cId="208466581" sldId="360"/>
            <ac:spMk id="10" creationId="{4432D597-28E9-2DB9-7FB8-E471E882AEFA}"/>
          </ac:spMkLst>
        </pc:spChg>
        <pc:spChg chg="mod">
          <ac:chgData name="Greta Paskočiumaitė" userId="25a08bf39cc8f50b" providerId="LiveId" clId="{7AD996F3-2396-4306-A890-2B2384FE01CB}" dt="2022-05-17T16:51:12.584" v="4220"/>
          <ac:spMkLst>
            <pc:docMk/>
            <pc:sldMk cId="208466581" sldId="360"/>
            <ac:spMk id="11" creationId="{81B100C3-0679-AE9E-8880-A08534C567C6}"/>
          </ac:spMkLst>
        </pc:spChg>
        <pc:spChg chg="mod">
          <ac:chgData name="Greta Paskočiumaitė" userId="25a08bf39cc8f50b" providerId="LiveId" clId="{7AD996F3-2396-4306-A890-2B2384FE01CB}" dt="2022-05-17T16:51:12.584" v="4220"/>
          <ac:spMkLst>
            <pc:docMk/>
            <pc:sldMk cId="208466581" sldId="360"/>
            <ac:spMk id="12" creationId="{72941C84-FE42-F0C1-58BC-1313600D82A1}"/>
          </ac:spMkLst>
        </pc:spChg>
        <pc:spChg chg="add mod">
          <ac:chgData name="Greta Paskočiumaitė" userId="25a08bf39cc8f50b" providerId="LiveId" clId="{7AD996F3-2396-4306-A890-2B2384FE01CB}" dt="2022-05-17T16:51:27.394" v="4225" actId="123"/>
          <ac:spMkLst>
            <pc:docMk/>
            <pc:sldMk cId="208466581" sldId="360"/>
            <ac:spMk id="17" creationId="{A6A7AD22-2CAD-88E1-2B57-6A76705BFFD0}"/>
          </ac:spMkLst>
        </pc:spChg>
        <pc:spChg chg="add del mod">
          <ac:chgData name="Greta Paskočiumaitė" userId="25a08bf39cc8f50b" providerId="LiveId" clId="{7AD996F3-2396-4306-A890-2B2384FE01CB}" dt="2022-05-17T16:51:25.023" v="4224"/>
          <ac:spMkLst>
            <pc:docMk/>
            <pc:sldMk cId="208466581" sldId="360"/>
            <ac:spMk id="18" creationId="{CB6132CB-3138-243C-AF0B-3F50245F8E59}"/>
          </ac:spMkLst>
        </pc:spChg>
        <pc:spChg chg="add del mod">
          <ac:chgData name="Greta Paskočiumaitė" userId="25a08bf39cc8f50b" providerId="LiveId" clId="{7AD996F3-2396-4306-A890-2B2384FE01CB}" dt="2022-05-17T16:54:23.216" v="4230" actId="931"/>
          <ac:spMkLst>
            <pc:docMk/>
            <pc:sldMk cId="208466581" sldId="360"/>
            <ac:spMk id="22" creationId="{E1BB934C-5902-8D87-8307-A22D39D55B3D}"/>
          </ac:spMkLst>
        </pc:spChg>
        <pc:spChg chg="add mod">
          <ac:chgData name="Greta Paskočiumaitė" userId="25a08bf39cc8f50b" providerId="LiveId" clId="{7AD996F3-2396-4306-A890-2B2384FE01CB}" dt="2022-05-17T16:56:23.271" v="4301" actId="1076"/>
          <ac:spMkLst>
            <pc:docMk/>
            <pc:sldMk cId="208466581" sldId="360"/>
            <ac:spMk id="25" creationId="{8DEBEC9C-878D-A026-C6A8-5EA2FAE04929}"/>
          </ac:spMkLst>
        </pc:spChg>
        <pc:grpChg chg="add mod">
          <ac:chgData name="Greta Paskočiumaitė" userId="25a08bf39cc8f50b" providerId="LiveId" clId="{7AD996F3-2396-4306-A890-2B2384FE01CB}" dt="2022-05-17T16:51:12.584" v="4220"/>
          <ac:grpSpMkLst>
            <pc:docMk/>
            <pc:sldMk cId="208466581" sldId="360"/>
            <ac:grpSpMk id="5" creationId="{91A6B038-837F-EF00-00F4-E36CA079B550}"/>
          </ac:grpSpMkLst>
        </pc:grpChg>
        <pc:picChg chg="add mod">
          <ac:chgData name="Greta Paskočiumaitė" userId="25a08bf39cc8f50b" providerId="LiveId" clId="{7AD996F3-2396-4306-A890-2B2384FE01CB}" dt="2022-05-17T16:51:12.584" v="4220"/>
          <ac:picMkLst>
            <pc:docMk/>
            <pc:sldMk cId="208466581" sldId="360"/>
            <ac:picMk id="13" creationId="{0FBE347C-A51A-AF9E-AD7B-03D0DE868719}"/>
          </ac:picMkLst>
        </pc:picChg>
        <pc:picChg chg="add mod">
          <ac:chgData name="Greta Paskočiumaitė" userId="25a08bf39cc8f50b" providerId="LiveId" clId="{7AD996F3-2396-4306-A890-2B2384FE01CB}" dt="2022-05-17T16:51:12.584" v="4220"/>
          <ac:picMkLst>
            <pc:docMk/>
            <pc:sldMk cId="208466581" sldId="360"/>
            <ac:picMk id="15" creationId="{503E90A9-1171-C6C5-9FDC-F795B443304A}"/>
          </ac:picMkLst>
        </pc:picChg>
        <pc:picChg chg="add mod">
          <ac:chgData name="Greta Paskočiumaitė" userId="25a08bf39cc8f50b" providerId="LiveId" clId="{7AD996F3-2396-4306-A890-2B2384FE01CB}" dt="2022-05-17T16:51:12.584" v="4220"/>
          <ac:picMkLst>
            <pc:docMk/>
            <pc:sldMk cId="208466581" sldId="360"/>
            <ac:picMk id="16" creationId="{F96C597C-C6AC-E0E8-44B8-CCBE12AEB743}"/>
          </ac:picMkLst>
        </pc:picChg>
        <pc:picChg chg="add del mod">
          <ac:chgData name="Greta Paskočiumaitė" userId="25a08bf39cc8f50b" providerId="LiveId" clId="{7AD996F3-2396-4306-A890-2B2384FE01CB}" dt="2022-05-17T16:54:11.740" v="4229" actId="478"/>
          <ac:picMkLst>
            <pc:docMk/>
            <pc:sldMk cId="208466581" sldId="360"/>
            <ac:picMk id="20" creationId="{41C1E69C-FDE1-C64B-D2CF-C9A8E4B03A50}"/>
          </ac:picMkLst>
        </pc:picChg>
        <pc:picChg chg="add mod">
          <ac:chgData name="Greta Paskočiumaitė" userId="25a08bf39cc8f50b" providerId="LiveId" clId="{7AD996F3-2396-4306-A890-2B2384FE01CB}" dt="2022-05-17T16:54:26.639" v="4234" actId="14100"/>
          <ac:picMkLst>
            <pc:docMk/>
            <pc:sldMk cId="208466581" sldId="360"/>
            <ac:picMk id="24" creationId="{D46CBC3C-D429-CDFB-CA90-600E8F87937A}"/>
          </ac:picMkLst>
        </pc:picChg>
        <pc:cxnChg chg="add mod">
          <ac:chgData name="Greta Paskočiumaitė" userId="25a08bf39cc8f50b" providerId="LiveId" clId="{7AD996F3-2396-4306-A890-2B2384FE01CB}" dt="2022-05-17T16:51:12.584" v="4220"/>
          <ac:cxnSpMkLst>
            <pc:docMk/>
            <pc:sldMk cId="208466581" sldId="360"/>
            <ac:cxnSpMk id="14" creationId="{40307959-891C-E21F-25E6-0D234EA48D38}"/>
          </ac:cxnSpMkLst>
        </pc:cxnChg>
      </pc:sldChg>
      <pc:sldChg chg="addSp delSp modSp new mod">
        <pc:chgData name="Greta Paskočiumaitė" userId="25a08bf39cc8f50b" providerId="LiveId" clId="{7AD996F3-2396-4306-A890-2B2384FE01CB}" dt="2022-05-17T17:06:38.985" v="4601" actId="20577"/>
        <pc:sldMkLst>
          <pc:docMk/>
          <pc:sldMk cId="3881186382" sldId="361"/>
        </pc:sldMkLst>
        <pc:spChg chg="add mod">
          <ac:chgData name="Greta Paskočiumaitė" userId="25a08bf39cc8f50b" providerId="LiveId" clId="{7AD996F3-2396-4306-A890-2B2384FE01CB}" dt="2022-05-17T17:03:04.558" v="4476"/>
          <ac:spMkLst>
            <pc:docMk/>
            <pc:sldMk cId="3881186382" sldId="361"/>
            <ac:spMk id="5" creationId="{EF4E55B1-AB93-FA69-07C1-9C9897BF7F98}"/>
          </ac:spMkLst>
        </pc:spChg>
        <pc:spChg chg="mod">
          <ac:chgData name="Greta Paskočiumaitė" userId="25a08bf39cc8f50b" providerId="LiveId" clId="{7AD996F3-2396-4306-A890-2B2384FE01CB}" dt="2022-05-17T17:03:04.558" v="4476"/>
          <ac:spMkLst>
            <pc:docMk/>
            <pc:sldMk cId="3881186382" sldId="361"/>
            <ac:spMk id="7" creationId="{C8FD5646-4E49-1005-4799-8BB9D39E1B0F}"/>
          </ac:spMkLst>
        </pc:spChg>
        <pc:spChg chg="mod">
          <ac:chgData name="Greta Paskočiumaitė" userId="25a08bf39cc8f50b" providerId="LiveId" clId="{7AD996F3-2396-4306-A890-2B2384FE01CB}" dt="2022-05-17T17:03:04.558" v="4476"/>
          <ac:spMkLst>
            <pc:docMk/>
            <pc:sldMk cId="3881186382" sldId="361"/>
            <ac:spMk id="8" creationId="{4014428D-FB90-7F50-B7E3-D7CDE1390ABD}"/>
          </ac:spMkLst>
        </pc:spChg>
        <pc:spChg chg="mod">
          <ac:chgData name="Greta Paskočiumaitė" userId="25a08bf39cc8f50b" providerId="LiveId" clId="{7AD996F3-2396-4306-A890-2B2384FE01CB}" dt="2022-05-17T17:03:04.558" v="4476"/>
          <ac:spMkLst>
            <pc:docMk/>
            <pc:sldMk cId="3881186382" sldId="361"/>
            <ac:spMk id="9" creationId="{78E3EA66-6467-529C-6917-D8E359E8842B}"/>
          </ac:spMkLst>
        </pc:spChg>
        <pc:spChg chg="mod">
          <ac:chgData name="Greta Paskočiumaitė" userId="25a08bf39cc8f50b" providerId="LiveId" clId="{7AD996F3-2396-4306-A890-2B2384FE01CB}" dt="2022-05-17T17:03:04.558" v="4476"/>
          <ac:spMkLst>
            <pc:docMk/>
            <pc:sldMk cId="3881186382" sldId="361"/>
            <ac:spMk id="10" creationId="{084184DA-8FCB-9AA2-9CB8-8DF11454D562}"/>
          </ac:spMkLst>
        </pc:spChg>
        <pc:spChg chg="mod">
          <ac:chgData name="Greta Paskočiumaitė" userId="25a08bf39cc8f50b" providerId="LiveId" clId="{7AD996F3-2396-4306-A890-2B2384FE01CB}" dt="2022-05-17T17:03:04.558" v="4476"/>
          <ac:spMkLst>
            <pc:docMk/>
            <pc:sldMk cId="3881186382" sldId="361"/>
            <ac:spMk id="11" creationId="{AF8C9062-897B-A484-BA3C-3089DE8A8DA4}"/>
          </ac:spMkLst>
        </pc:spChg>
        <pc:spChg chg="mod">
          <ac:chgData name="Greta Paskočiumaitė" userId="25a08bf39cc8f50b" providerId="LiveId" clId="{7AD996F3-2396-4306-A890-2B2384FE01CB}" dt="2022-05-17T17:03:04.558" v="4476"/>
          <ac:spMkLst>
            <pc:docMk/>
            <pc:sldMk cId="3881186382" sldId="361"/>
            <ac:spMk id="12" creationId="{06CD6E1A-CF4A-4825-542A-CB50348E3D04}"/>
          </ac:spMkLst>
        </pc:spChg>
        <pc:spChg chg="mod">
          <ac:chgData name="Greta Paskočiumaitė" userId="25a08bf39cc8f50b" providerId="LiveId" clId="{7AD996F3-2396-4306-A890-2B2384FE01CB}" dt="2022-05-17T17:03:04.558" v="4476"/>
          <ac:spMkLst>
            <pc:docMk/>
            <pc:sldMk cId="3881186382" sldId="361"/>
            <ac:spMk id="13" creationId="{E433F7B6-D2E0-FF90-D3C1-CA292370336E}"/>
          </ac:spMkLst>
        </pc:spChg>
        <pc:spChg chg="add mod">
          <ac:chgData name="Greta Paskočiumaitė" userId="25a08bf39cc8f50b" providerId="LiveId" clId="{7AD996F3-2396-4306-A890-2B2384FE01CB}" dt="2022-05-17T17:03:04.558" v="4476"/>
          <ac:spMkLst>
            <pc:docMk/>
            <pc:sldMk cId="3881186382" sldId="361"/>
            <ac:spMk id="18" creationId="{DB374D1B-0E0F-DA36-9E54-3EEE73932041}"/>
          </ac:spMkLst>
        </pc:spChg>
        <pc:spChg chg="add mod">
          <ac:chgData name="Greta Paskočiumaitė" userId="25a08bf39cc8f50b" providerId="LiveId" clId="{7AD996F3-2396-4306-A890-2B2384FE01CB}" dt="2022-05-17T17:03:04.558" v="4476"/>
          <ac:spMkLst>
            <pc:docMk/>
            <pc:sldMk cId="3881186382" sldId="361"/>
            <ac:spMk id="19" creationId="{9CB1398F-3833-C9AF-5E3F-D4DD6DB60885}"/>
          </ac:spMkLst>
        </pc:spChg>
        <pc:spChg chg="mod">
          <ac:chgData name="Greta Paskočiumaitė" userId="25a08bf39cc8f50b" providerId="LiveId" clId="{7AD996F3-2396-4306-A890-2B2384FE01CB}" dt="2022-05-17T17:03:04.558" v="4476"/>
          <ac:spMkLst>
            <pc:docMk/>
            <pc:sldMk cId="3881186382" sldId="361"/>
            <ac:spMk id="21" creationId="{DA5D081C-EB1C-F3B0-2B04-5F9BA59FD094}"/>
          </ac:spMkLst>
        </pc:spChg>
        <pc:spChg chg="mod">
          <ac:chgData name="Greta Paskočiumaitė" userId="25a08bf39cc8f50b" providerId="LiveId" clId="{7AD996F3-2396-4306-A890-2B2384FE01CB}" dt="2022-05-17T17:03:04.558" v="4476"/>
          <ac:spMkLst>
            <pc:docMk/>
            <pc:sldMk cId="3881186382" sldId="361"/>
            <ac:spMk id="22" creationId="{E56E17A4-CC88-EB3C-3A94-5DC6F334CB28}"/>
          </ac:spMkLst>
        </pc:spChg>
        <pc:spChg chg="mod">
          <ac:chgData name="Greta Paskočiumaitė" userId="25a08bf39cc8f50b" providerId="LiveId" clId="{7AD996F3-2396-4306-A890-2B2384FE01CB}" dt="2022-05-17T17:03:04.558" v="4476"/>
          <ac:spMkLst>
            <pc:docMk/>
            <pc:sldMk cId="3881186382" sldId="361"/>
            <ac:spMk id="23" creationId="{9A024F7F-811B-D097-1539-274D478D2A32}"/>
          </ac:spMkLst>
        </pc:spChg>
        <pc:spChg chg="mod">
          <ac:chgData name="Greta Paskočiumaitė" userId="25a08bf39cc8f50b" providerId="LiveId" clId="{7AD996F3-2396-4306-A890-2B2384FE01CB}" dt="2022-05-17T17:03:04.558" v="4476"/>
          <ac:spMkLst>
            <pc:docMk/>
            <pc:sldMk cId="3881186382" sldId="361"/>
            <ac:spMk id="24" creationId="{F92C12BF-4B65-920F-924E-E2712906B70D}"/>
          </ac:spMkLst>
        </pc:spChg>
        <pc:spChg chg="mod">
          <ac:chgData name="Greta Paskočiumaitė" userId="25a08bf39cc8f50b" providerId="LiveId" clId="{7AD996F3-2396-4306-A890-2B2384FE01CB}" dt="2022-05-17T17:03:04.558" v="4476"/>
          <ac:spMkLst>
            <pc:docMk/>
            <pc:sldMk cId="3881186382" sldId="361"/>
            <ac:spMk id="25" creationId="{F72AF33D-D171-63E0-81F6-F27EF0037B68}"/>
          </ac:spMkLst>
        </pc:spChg>
        <pc:spChg chg="mod">
          <ac:chgData name="Greta Paskočiumaitė" userId="25a08bf39cc8f50b" providerId="LiveId" clId="{7AD996F3-2396-4306-A890-2B2384FE01CB}" dt="2022-05-17T17:03:04.558" v="4476"/>
          <ac:spMkLst>
            <pc:docMk/>
            <pc:sldMk cId="3881186382" sldId="361"/>
            <ac:spMk id="26" creationId="{9F899BC1-6C68-5F8F-3B2E-BC6658E98E87}"/>
          </ac:spMkLst>
        </pc:spChg>
        <pc:spChg chg="mod">
          <ac:chgData name="Greta Paskočiumaitė" userId="25a08bf39cc8f50b" providerId="LiveId" clId="{7AD996F3-2396-4306-A890-2B2384FE01CB}" dt="2022-05-17T17:03:04.558" v="4476"/>
          <ac:spMkLst>
            <pc:docMk/>
            <pc:sldMk cId="3881186382" sldId="361"/>
            <ac:spMk id="27" creationId="{D569A879-A78D-B61C-E11F-9DE80046442F}"/>
          </ac:spMkLst>
        </pc:spChg>
        <pc:spChg chg="add del mod">
          <ac:chgData name="Greta Paskočiumaitė" userId="25a08bf39cc8f50b" providerId="LiveId" clId="{7AD996F3-2396-4306-A890-2B2384FE01CB}" dt="2022-05-17T17:06:38.985" v="4601" actId="20577"/>
          <ac:spMkLst>
            <pc:docMk/>
            <pc:sldMk cId="3881186382" sldId="361"/>
            <ac:spMk id="32" creationId="{A28EA11F-9CE0-A54A-266A-9E06CFA68BFE}"/>
          </ac:spMkLst>
        </pc:spChg>
        <pc:spChg chg="add del mod">
          <ac:chgData name="Greta Paskočiumaitė" userId="25a08bf39cc8f50b" providerId="LiveId" clId="{7AD996F3-2396-4306-A890-2B2384FE01CB}" dt="2022-05-17T17:03:40.166" v="4513" actId="47"/>
          <ac:spMkLst>
            <pc:docMk/>
            <pc:sldMk cId="3881186382" sldId="361"/>
            <ac:spMk id="33" creationId="{99D6848F-2901-7662-3943-7E262CD57723}"/>
          </ac:spMkLst>
        </pc:spChg>
        <pc:spChg chg="add del mod">
          <ac:chgData name="Greta Paskočiumaitė" userId="25a08bf39cc8f50b" providerId="LiveId" clId="{7AD996F3-2396-4306-A890-2B2384FE01CB}" dt="2022-05-17T17:03:25.506" v="4495" actId="478"/>
          <ac:spMkLst>
            <pc:docMk/>
            <pc:sldMk cId="3881186382" sldId="361"/>
            <ac:spMk id="35" creationId="{11A328F1-0F4C-A195-A641-4FCCCFBDA114}"/>
          </ac:spMkLst>
        </pc:spChg>
        <pc:grpChg chg="add mod">
          <ac:chgData name="Greta Paskočiumaitė" userId="25a08bf39cc8f50b" providerId="LiveId" clId="{7AD996F3-2396-4306-A890-2B2384FE01CB}" dt="2022-05-17T17:03:04.558" v="4476"/>
          <ac:grpSpMkLst>
            <pc:docMk/>
            <pc:sldMk cId="3881186382" sldId="361"/>
            <ac:grpSpMk id="6" creationId="{7918FE02-C2E9-DB4F-9EC0-CF47A3B7D5B6}"/>
          </ac:grpSpMkLst>
        </pc:grpChg>
        <pc:grpChg chg="add mod">
          <ac:chgData name="Greta Paskočiumaitė" userId="25a08bf39cc8f50b" providerId="LiveId" clId="{7AD996F3-2396-4306-A890-2B2384FE01CB}" dt="2022-05-17T17:03:04.558" v="4476"/>
          <ac:grpSpMkLst>
            <pc:docMk/>
            <pc:sldMk cId="3881186382" sldId="361"/>
            <ac:grpSpMk id="20" creationId="{C14FD960-2C22-38D3-03AB-58504071E692}"/>
          </ac:grpSpMkLst>
        </pc:grpChg>
        <pc:picChg chg="add mod">
          <ac:chgData name="Greta Paskočiumaitė" userId="25a08bf39cc8f50b" providerId="LiveId" clId="{7AD996F3-2396-4306-A890-2B2384FE01CB}" dt="2022-05-17T17:03:04.558" v="4476"/>
          <ac:picMkLst>
            <pc:docMk/>
            <pc:sldMk cId="3881186382" sldId="361"/>
            <ac:picMk id="4" creationId="{2F1132E8-BB28-B67D-4DBA-3C8DC7299698}"/>
          </ac:picMkLst>
        </pc:picChg>
        <pc:picChg chg="add mod">
          <ac:chgData name="Greta Paskočiumaitė" userId="25a08bf39cc8f50b" providerId="LiveId" clId="{7AD996F3-2396-4306-A890-2B2384FE01CB}" dt="2022-05-17T17:03:04.558" v="4476"/>
          <ac:picMkLst>
            <pc:docMk/>
            <pc:sldMk cId="3881186382" sldId="361"/>
            <ac:picMk id="14" creationId="{79C0759C-5034-8931-6E05-8DC45FACB1B1}"/>
          </ac:picMkLst>
        </pc:picChg>
        <pc:picChg chg="add mod">
          <ac:chgData name="Greta Paskočiumaitė" userId="25a08bf39cc8f50b" providerId="LiveId" clId="{7AD996F3-2396-4306-A890-2B2384FE01CB}" dt="2022-05-17T17:03:04.558" v="4476"/>
          <ac:picMkLst>
            <pc:docMk/>
            <pc:sldMk cId="3881186382" sldId="361"/>
            <ac:picMk id="16" creationId="{7D2F3F8C-FF56-2DB0-4A12-F3AE2970DD36}"/>
          </ac:picMkLst>
        </pc:picChg>
        <pc:picChg chg="add mod">
          <ac:chgData name="Greta Paskočiumaitė" userId="25a08bf39cc8f50b" providerId="LiveId" clId="{7AD996F3-2396-4306-A890-2B2384FE01CB}" dt="2022-05-17T17:03:04.558" v="4476"/>
          <ac:picMkLst>
            <pc:docMk/>
            <pc:sldMk cId="3881186382" sldId="361"/>
            <ac:picMk id="17" creationId="{DE25E3D2-FEED-88B4-197D-8D0D3C85C57C}"/>
          </ac:picMkLst>
        </pc:picChg>
        <pc:picChg chg="add mod">
          <ac:chgData name="Greta Paskočiumaitė" userId="25a08bf39cc8f50b" providerId="LiveId" clId="{7AD996F3-2396-4306-A890-2B2384FE01CB}" dt="2022-05-17T17:03:04.558" v="4476"/>
          <ac:picMkLst>
            <pc:docMk/>
            <pc:sldMk cId="3881186382" sldId="361"/>
            <ac:picMk id="28" creationId="{2D001626-CD4C-145E-FB73-A3DB62DB8A84}"/>
          </ac:picMkLst>
        </pc:picChg>
        <pc:picChg chg="add mod">
          <ac:chgData name="Greta Paskočiumaitė" userId="25a08bf39cc8f50b" providerId="LiveId" clId="{7AD996F3-2396-4306-A890-2B2384FE01CB}" dt="2022-05-17T17:03:04.558" v="4476"/>
          <ac:picMkLst>
            <pc:docMk/>
            <pc:sldMk cId="3881186382" sldId="361"/>
            <ac:picMk id="30" creationId="{91960D1E-BB79-1158-9E37-26AC01FE63C0}"/>
          </ac:picMkLst>
        </pc:picChg>
        <pc:picChg chg="add mod">
          <ac:chgData name="Greta Paskočiumaitė" userId="25a08bf39cc8f50b" providerId="LiveId" clId="{7AD996F3-2396-4306-A890-2B2384FE01CB}" dt="2022-05-17T17:03:04.558" v="4476"/>
          <ac:picMkLst>
            <pc:docMk/>
            <pc:sldMk cId="3881186382" sldId="361"/>
            <ac:picMk id="31" creationId="{417BE78C-6B84-CC35-9763-A9CA30B91DB5}"/>
          </ac:picMkLst>
        </pc:picChg>
        <pc:picChg chg="add del mod">
          <ac:chgData name="Greta Paskočiumaitė" userId="25a08bf39cc8f50b" providerId="LiveId" clId="{7AD996F3-2396-4306-A890-2B2384FE01CB}" dt="2022-05-17T17:03:23.176" v="4493" actId="478"/>
          <ac:picMkLst>
            <pc:docMk/>
            <pc:sldMk cId="3881186382" sldId="361"/>
            <ac:picMk id="34" creationId="{70FECFCC-F15A-6447-DDC7-19A9C9F2604E}"/>
          </ac:picMkLst>
        </pc:picChg>
        <pc:cxnChg chg="add mod">
          <ac:chgData name="Greta Paskočiumaitė" userId="25a08bf39cc8f50b" providerId="LiveId" clId="{7AD996F3-2396-4306-A890-2B2384FE01CB}" dt="2022-05-17T17:03:04.558" v="4476"/>
          <ac:cxnSpMkLst>
            <pc:docMk/>
            <pc:sldMk cId="3881186382" sldId="361"/>
            <ac:cxnSpMk id="15" creationId="{2C3D497A-2BAA-1F2E-1CFB-C6163B3905E2}"/>
          </ac:cxnSpMkLst>
        </pc:cxnChg>
        <pc:cxnChg chg="add mod">
          <ac:chgData name="Greta Paskočiumaitė" userId="25a08bf39cc8f50b" providerId="LiveId" clId="{7AD996F3-2396-4306-A890-2B2384FE01CB}" dt="2022-05-17T17:03:04.558" v="4476"/>
          <ac:cxnSpMkLst>
            <pc:docMk/>
            <pc:sldMk cId="3881186382" sldId="361"/>
            <ac:cxnSpMk id="29" creationId="{D3C06AA4-6AAB-DC44-F295-9F335C9A872E}"/>
          </ac:cxnSpMkLst>
        </pc:cxnChg>
      </pc:sldChg>
      <pc:sldChg chg="addSp delSp modSp new mod">
        <pc:chgData name="Greta Paskočiumaitė" userId="25a08bf39cc8f50b" providerId="LiveId" clId="{7AD996F3-2396-4306-A890-2B2384FE01CB}" dt="2022-05-17T17:10:51.781" v="4674" actId="1076"/>
        <pc:sldMkLst>
          <pc:docMk/>
          <pc:sldMk cId="1284679885" sldId="362"/>
        </pc:sldMkLst>
        <pc:spChg chg="del">
          <ac:chgData name="Greta Paskočiumaitė" userId="25a08bf39cc8f50b" providerId="LiveId" clId="{7AD996F3-2396-4306-A890-2B2384FE01CB}" dt="2022-05-17T17:10:06.306" v="4659" actId="931"/>
          <ac:spMkLst>
            <pc:docMk/>
            <pc:sldMk cId="1284679885" sldId="362"/>
            <ac:spMk id="3" creationId="{5C1DBA4C-1B24-46C2-AC26-956C62C1577D}"/>
          </ac:spMkLst>
        </pc:spChg>
        <pc:spChg chg="add mod">
          <ac:chgData name="Greta Paskočiumaitė" userId="25a08bf39cc8f50b" providerId="LiveId" clId="{7AD996F3-2396-4306-A890-2B2384FE01CB}" dt="2022-05-17T17:03:08.953" v="4478"/>
          <ac:spMkLst>
            <pc:docMk/>
            <pc:sldMk cId="1284679885" sldId="362"/>
            <ac:spMk id="5" creationId="{C8FA940D-1E4C-3D72-29FB-0A0CC42ECCC1}"/>
          </ac:spMkLst>
        </pc:spChg>
        <pc:spChg chg="mod">
          <ac:chgData name="Greta Paskočiumaitė" userId="25a08bf39cc8f50b" providerId="LiveId" clId="{7AD996F3-2396-4306-A890-2B2384FE01CB}" dt="2022-05-17T17:03:08.953" v="4478"/>
          <ac:spMkLst>
            <pc:docMk/>
            <pc:sldMk cId="1284679885" sldId="362"/>
            <ac:spMk id="7" creationId="{8E9C8D77-D561-3D07-C7DD-EA4EA042B59B}"/>
          </ac:spMkLst>
        </pc:spChg>
        <pc:spChg chg="mod">
          <ac:chgData name="Greta Paskočiumaitė" userId="25a08bf39cc8f50b" providerId="LiveId" clId="{7AD996F3-2396-4306-A890-2B2384FE01CB}" dt="2022-05-17T17:03:08.953" v="4478"/>
          <ac:spMkLst>
            <pc:docMk/>
            <pc:sldMk cId="1284679885" sldId="362"/>
            <ac:spMk id="8" creationId="{7312386E-A7CA-E5D2-757C-DC5A27D039B6}"/>
          </ac:spMkLst>
        </pc:spChg>
        <pc:spChg chg="mod">
          <ac:chgData name="Greta Paskočiumaitė" userId="25a08bf39cc8f50b" providerId="LiveId" clId="{7AD996F3-2396-4306-A890-2B2384FE01CB}" dt="2022-05-17T17:03:08.953" v="4478"/>
          <ac:spMkLst>
            <pc:docMk/>
            <pc:sldMk cId="1284679885" sldId="362"/>
            <ac:spMk id="9" creationId="{9A69AC2E-F1CE-8091-AF88-6E168AA6329D}"/>
          </ac:spMkLst>
        </pc:spChg>
        <pc:spChg chg="mod">
          <ac:chgData name="Greta Paskočiumaitė" userId="25a08bf39cc8f50b" providerId="LiveId" clId="{7AD996F3-2396-4306-A890-2B2384FE01CB}" dt="2022-05-17T17:03:08.953" v="4478"/>
          <ac:spMkLst>
            <pc:docMk/>
            <pc:sldMk cId="1284679885" sldId="362"/>
            <ac:spMk id="10" creationId="{BB49A1F0-989B-2E3F-994B-597B1473712D}"/>
          </ac:spMkLst>
        </pc:spChg>
        <pc:spChg chg="mod">
          <ac:chgData name="Greta Paskočiumaitė" userId="25a08bf39cc8f50b" providerId="LiveId" clId="{7AD996F3-2396-4306-A890-2B2384FE01CB}" dt="2022-05-17T17:03:08.953" v="4478"/>
          <ac:spMkLst>
            <pc:docMk/>
            <pc:sldMk cId="1284679885" sldId="362"/>
            <ac:spMk id="11" creationId="{A251162D-56C0-36A5-8013-AB6A3963AA54}"/>
          </ac:spMkLst>
        </pc:spChg>
        <pc:spChg chg="mod">
          <ac:chgData name="Greta Paskočiumaitė" userId="25a08bf39cc8f50b" providerId="LiveId" clId="{7AD996F3-2396-4306-A890-2B2384FE01CB}" dt="2022-05-17T17:03:08.953" v="4478"/>
          <ac:spMkLst>
            <pc:docMk/>
            <pc:sldMk cId="1284679885" sldId="362"/>
            <ac:spMk id="12" creationId="{42014BD4-04AD-A889-1845-5FA99A7F75B6}"/>
          </ac:spMkLst>
        </pc:spChg>
        <pc:spChg chg="mod">
          <ac:chgData name="Greta Paskočiumaitė" userId="25a08bf39cc8f50b" providerId="LiveId" clId="{7AD996F3-2396-4306-A890-2B2384FE01CB}" dt="2022-05-17T17:03:08.953" v="4478"/>
          <ac:spMkLst>
            <pc:docMk/>
            <pc:sldMk cId="1284679885" sldId="362"/>
            <ac:spMk id="13" creationId="{EF026C2F-AEBC-651B-FFFB-A8BA29891B22}"/>
          </ac:spMkLst>
        </pc:spChg>
        <pc:spChg chg="add mod">
          <ac:chgData name="Greta Paskočiumaitė" userId="25a08bf39cc8f50b" providerId="LiveId" clId="{7AD996F3-2396-4306-A890-2B2384FE01CB}" dt="2022-05-17T17:03:08.953" v="4478"/>
          <ac:spMkLst>
            <pc:docMk/>
            <pc:sldMk cId="1284679885" sldId="362"/>
            <ac:spMk id="18" creationId="{57EE0752-9301-510F-BE95-E45E2C50D9BF}"/>
          </ac:spMkLst>
        </pc:spChg>
        <pc:spChg chg="add mod">
          <ac:chgData name="Greta Paskočiumaitė" userId="25a08bf39cc8f50b" providerId="LiveId" clId="{7AD996F3-2396-4306-A890-2B2384FE01CB}" dt="2022-05-17T17:03:08.953" v="4478"/>
          <ac:spMkLst>
            <pc:docMk/>
            <pc:sldMk cId="1284679885" sldId="362"/>
            <ac:spMk id="19" creationId="{B3C9EE8F-EA40-8FD8-66C2-9E9003475C65}"/>
          </ac:spMkLst>
        </pc:spChg>
        <pc:spChg chg="mod">
          <ac:chgData name="Greta Paskočiumaitė" userId="25a08bf39cc8f50b" providerId="LiveId" clId="{7AD996F3-2396-4306-A890-2B2384FE01CB}" dt="2022-05-17T17:03:08.953" v="4478"/>
          <ac:spMkLst>
            <pc:docMk/>
            <pc:sldMk cId="1284679885" sldId="362"/>
            <ac:spMk id="21" creationId="{F43C7F04-A0E4-D553-B202-8C2F133E620A}"/>
          </ac:spMkLst>
        </pc:spChg>
        <pc:spChg chg="mod">
          <ac:chgData name="Greta Paskočiumaitė" userId="25a08bf39cc8f50b" providerId="LiveId" clId="{7AD996F3-2396-4306-A890-2B2384FE01CB}" dt="2022-05-17T17:03:08.953" v="4478"/>
          <ac:spMkLst>
            <pc:docMk/>
            <pc:sldMk cId="1284679885" sldId="362"/>
            <ac:spMk id="22" creationId="{D7704ADE-F8D5-42E1-E7A7-355BA15779E1}"/>
          </ac:spMkLst>
        </pc:spChg>
        <pc:spChg chg="mod">
          <ac:chgData name="Greta Paskočiumaitė" userId="25a08bf39cc8f50b" providerId="LiveId" clId="{7AD996F3-2396-4306-A890-2B2384FE01CB}" dt="2022-05-17T17:03:08.953" v="4478"/>
          <ac:spMkLst>
            <pc:docMk/>
            <pc:sldMk cId="1284679885" sldId="362"/>
            <ac:spMk id="23" creationId="{23D70B0C-EEB3-D7E0-5C11-ADA3262D6C48}"/>
          </ac:spMkLst>
        </pc:spChg>
        <pc:spChg chg="mod">
          <ac:chgData name="Greta Paskočiumaitė" userId="25a08bf39cc8f50b" providerId="LiveId" clId="{7AD996F3-2396-4306-A890-2B2384FE01CB}" dt="2022-05-17T17:03:08.953" v="4478"/>
          <ac:spMkLst>
            <pc:docMk/>
            <pc:sldMk cId="1284679885" sldId="362"/>
            <ac:spMk id="24" creationId="{4949BB24-AD9A-AA4A-FBD6-2D43C451E401}"/>
          </ac:spMkLst>
        </pc:spChg>
        <pc:spChg chg="mod">
          <ac:chgData name="Greta Paskočiumaitė" userId="25a08bf39cc8f50b" providerId="LiveId" clId="{7AD996F3-2396-4306-A890-2B2384FE01CB}" dt="2022-05-17T17:03:08.953" v="4478"/>
          <ac:spMkLst>
            <pc:docMk/>
            <pc:sldMk cId="1284679885" sldId="362"/>
            <ac:spMk id="25" creationId="{0CFE21D9-2DAC-8CF1-AF42-29C58F1119D3}"/>
          </ac:spMkLst>
        </pc:spChg>
        <pc:spChg chg="mod">
          <ac:chgData name="Greta Paskočiumaitė" userId="25a08bf39cc8f50b" providerId="LiveId" clId="{7AD996F3-2396-4306-A890-2B2384FE01CB}" dt="2022-05-17T17:03:08.953" v="4478"/>
          <ac:spMkLst>
            <pc:docMk/>
            <pc:sldMk cId="1284679885" sldId="362"/>
            <ac:spMk id="26" creationId="{1CDA2046-28E2-D5FE-6539-7331ABD44207}"/>
          </ac:spMkLst>
        </pc:spChg>
        <pc:spChg chg="mod">
          <ac:chgData name="Greta Paskočiumaitė" userId="25a08bf39cc8f50b" providerId="LiveId" clId="{7AD996F3-2396-4306-A890-2B2384FE01CB}" dt="2022-05-17T17:03:08.953" v="4478"/>
          <ac:spMkLst>
            <pc:docMk/>
            <pc:sldMk cId="1284679885" sldId="362"/>
            <ac:spMk id="27" creationId="{F65464F4-C835-941B-3F2D-59DD58CC3102}"/>
          </ac:spMkLst>
        </pc:spChg>
        <pc:spChg chg="add mod">
          <ac:chgData name="Greta Paskočiumaitė" userId="25a08bf39cc8f50b" providerId="LiveId" clId="{7AD996F3-2396-4306-A890-2B2384FE01CB}" dt="2022-05-17T17:06:47.419" v="4634" actId="20577"/>
          <ac:spMkLst>
            <pc:docMk/>
            <pc:sldMk cId="1284679885" sldId="362"/>
            <ac:spMk id="32" creationId="{E8BEC384-50A4-CA8F-49C5-757061527040}"/>
          </ac:spMkLst>
        </pc:spChg>
        <pc:spChg chg="add del mod">
          <ac:chgData name="Greta Paskočiumaitė" userId="25a08bf39cc8f50b" providerId="LiveId" clId="{7AD996F3-2396-4306-A890-2B2384FE01CB}" dt="2022-05-17T17:03:21.330" v="4491"/>
          <ac:spMkLst>
            <pc:docMk/>
            <pc:sldMk cId="1284679885" sldId="362"/>
            <ac:spMk id="33" creationId="{33BB5E23-F4D7-C78B-F4B0-5202701DD4A1}"/>
          </ac:spMkLst>
        </pc:spChg>
        <pc:spChg chg="add del mod">
          <ac:chgData name="Greta Paskočiumaitė" userId="25a08bf39cc8f50b" providerId="LiveId" clId="{7AD996F3-2396-4306-A890-2B2384FE01CB}" dt="2022-05-17T17:03:21.328" v="4489" actId="478"/>
          <ac:spMkLst>
            <pc:docMk/>
            <pc:sldMk cId="1284679885" sldId="362"/>
            <ac:spMk id="35" creationId="{8C277A91-C718-0B18-E800-DCEFF6297CAD}"/>
          </ac:spMkLst>
        </pc:spChg>
        <pc:spChg chg="add del mod">
          <ac:chgData name="Greta Paskočiumaitė" userId="25a08bf39cc8f50b" providerId="LiveId" clId="{7AD996F3-2396-4306-A890-2B2384FE01CB}" dt="2022-05-17T17:08:23.282" v="4637"/>
          <ac:spMkLst>
            <pc:docMk/>
            <pc:sldMk cId="1284679885" sldId="362"/>
            <ac:spMk id="36" creationId="{7522DAEE-1D55-9516-A1D1-19ADD166420B}"/>
          </ac:spMkLst>
        </pc:spChg>
        <pc:spChg chg="add mod">
          <ac:chgData name="Greta Paskočiumaitė" userId="25a08bf39cc8f50b" providerId="LiveId" clId="{7AD996F3-2396-4306-A890-2B2384FE01CB}" dt="2022-05-17T17:10:51.781" v="4674" actId="1076"/>
          <ac:spMkLst>
            <pc:docMk/>
            <pc:sldMk cId="1284679885" sldId="362"/>
            <ac:spMk id="37" creationId="{B180C302-65A9-6510-A0EC-635A87A0A502}"/>
          </ac:spMkLst>
        </pc:spChg>
        <pc:grpChg chg="add mod">
          <ac:chgData name="Greta Paskočiumaitė" userId="25a08bf39cc8f50b" providerId="LiveId" clId="{7AD996F3-2396-4306-A890-2B2384FE01CB}" dt="2022-05-17T17:03:08.953" v="4478"/>
          <ac:grpSpMkLst>
            <pc:docMk/>
            <pc:sldMk cId="1284679885" sldId="362"/>
            <ac:grpSpMk id="6" creationId="{97DCD6B4-EF5D-7760-AD4F-5FF578ECD7C3}"/>
          </ac:grpSpMkLst>
        </pc:grpChg>
        <pc:grpChg chg="add mod">
          <ac:chgData name="Greta Paskočiumaitė" userId="25a08bf39cc8f50b" providerId="LiveId" clId="{7AD996F3-2396-4306-A890-2B2384FE01CB}" dt="2022-05-17T17:03:08.953" v="4478"/>
          <ac:grpSpMkLst>
            <pc:docMk/>
            <pc:sldMk cId="1284679885" sldId="362"/>
            <ac:grpSpMk id="20" creationId="{A1334D17-8978-2EDE-A137-5B52C27D527A}"/>
          </ac:grpSpMkLst>
        </pc:grpChg>
        <pc:picChg chg="add mod">
          <ac:chgData name="Greta Paskočiumaitė" userId="25a08bf39cc8f50b" providerId="LiveId" clId="{7AD996F3-2396-4306-A890-2B2384FE01CB}" dt="2022-05-17T17:03:08.953" v="4478"/>
          <ac:picMkLst>
            <pc:docMk/>
            <pc:sldMk cId="1284679885" sldId="362"/>
            <ac:picMk id="4" creationId="{8588E694-FEE6-291E-7F54-ACDC9B92CD84}"/>
          </ac:picMkLst>
        </pc:picChg>
        <pc:picChg chg="add mod">
          <ac:chgData name="Greta Paskočiumaitė" userId="25a08bf39cc8f50b" providerId="LiveId" clId="{7AD996F3-2396-4306-A890-2B2384FE01CB}" dt="2022-05-17T17:03:08.953" v="4478"/>
          <ac:picMkLst>
            <pc:docMk/>
            <pc:sldMk cId="1284679885" sldId="362"/>
            <ac:picMk id="14" creationId="{2AC39A6C-5176-A320-6A98-28F3E1349C2B}"/>
          </ac:picMkLst>
        </pc:picChg>
        <pc:picChg chg="add mod">
          <ac:chgData name="Greta Paskočiumaitė" userId="25a08bf39cc8f50b" providerId="LiveId" clId="{7AD996F3-2396-4306-A890-2B2384FE01CB}" dt="2022-05-17T17:03:08.953" v="4478"/>
          <ac:picMkLst>
            <pc:docMk/>
            <pc:sldMk cId="1284679885" sldId="362"/>
            <ac:picMk id="16" creationId="{202C17A4-6B0C-B59B-274D-263517751F18}"/>
          </ac:picMkLst>
        </pc:picChg>
        <pc:picChg chg="add mod">
          <ac:chgData name="Greta Paskočiumaitė" userId="25a08bf39cc8f50b" providerId="LiveId" clId="{7AD996F3-2396-4306-A890-2B2384FE01CB}" dt="2022-05-17T17:03:08.953" v="4478"/>
          <ac:picMkLst>
            <pc:docMk/>
            <pc:sldMk cId="1284679885" sldId="362"/>
            <ac:picMk id="17" creationId="{74053BE3-BA04-CF6B-F303-4B373819E784}"/>
          </ac:picMkLst>
        </pc:picChg>
        <pc:picChg chg="add mod">
          <ac:chgData name="Greta Paskočiumaitė" userId="25a08bf39cc8f50b" providerId="LiveId" clId="{7AD996F3-2396-4306-A890-2B2384FE01CB}" dt="2022-05-17T17:03:08.953" v="4478"/>
          <ac:picMkLst>
            <pc:docMk/>
            <pc:sldMk cId="1284679885" sldId="362"/>
            <ac:picMk id="28" creationId="{C0199203-78BC-D9C9-3FA9-AF07D72D1BB2}"/>
          </ac:picMkLst>
        </pc:picChg>
        <pc:picChg chg="add mod">
          <ac:chgData name="Greta Paskočiumaitė" userId="25a08bf39cc8f50b" providerId="LiveId" clId="{7AD996F3-2396-4306-A890-2B2384FE01CB}" dt="2022-05-17T17:03:08.953" v="4478"/>
          <ac:picMkLst>
            <pc:docMk/>
            <pc:sldMk cId="1284679885" sldId="362"/>
            <ac:picMk id="30" creationId="{AC2AC2F6-D26A-9ACB-0EBE-C51C3926182F}"/>
          </ac:picMkLst>
        </pc:picChg>
        <pc:picChg chg="add mod">
          <ac:chgData name="Greta Paskočiumaitė" userId="25a08bf39cc8f50b" providerId="LiveId" clId="{7AD996F3-2396-4306-A890-2B2384FE01CB}" dt="2022-05-17T17:03:08.953" v="4478"/>
          <ac:picMkLst>
            <pc:docMk/>
            <pc:sldMk cId="1284679885" sldId="362"/>
            <ac:picMk id="31" creationId="{8294F1D4-6142-7FC8-5266-8DF14675B021}"/>
          </ac:picMkLst>
        </pc:picChg>
        <pc:picChg chg="add del mod">
          <ac:chgData name="Greta Paskočiumaitė" userId="25a08bf39cc8f50b" providerId="LiveId" clId="{7AD996F3-2396-4306-A890-2B2384FE01CB}" dt="2022-05-17T17:03:21.761" v="4492" actId="478"/>
          <ac:picMkLst>
            <pc:docMk/>
            <pc:sldMk cId="1284679885" sldId="362"/>
            <ac:picMk id="34" creationId="{FD6D640A-9936-1A76-F277-9446F8AC140B}"/>
          </ac:picMkLst>
        </pc:picChg>
        <pc:picChg chg="add mod">
          <ac:chgData name="Greta Paskočiumaitė" userId="25a08bf39cc8f50b" providerId="LiveId" clId="{7AD996F3-2396-4306-A890-2B2384FE01CB}" dt="2022-05-17T17:10:08.101" v="4661" actId="962"/>
          <ac:picMkLst>
            <pc:docMk/>
            <pc:sldMk cId="1284679885" sldId="362"/>
            <ac:picMk id="39" creationId="{D665A190-34F5-573C-BBA6-0F04BC925DC8}"/>
          </ac:picMkLst>
        </pc:picChg>
        <pc:picChg chg="add mod">
          <ac:chgData name="Greta Paskočiumaitė" userId="25a08bf39cc8f50b" providerId="LiveId" clId="{7AD996F3-2396-4306-A890-2B2384FE01CB}" dt="2022-05-17T17:10:48.479" v="4673" actId="14100"/>
          <ac:picMkLst>
            <pc:docMk/>
            <pc:sldMk cId="1284679885" sldId="362"/>
            <ac:picMk id="41" creationId="{CE7123CA-8455-3EEC-0176-BA8D188AFDCC}"/>
          </ac:picMkLst>
        </pc:picChg>
        <pc:cxnChg chg="add mod">
          <ac:chgData name="Greta Paskočiumaitė" userId="25a08bf39cc8f50b" providerId="LiveId" clId="{7AD996F3-2396-4306-A890-2B2384FE01CB}" dt="2022-05-17T17:03:08.953" v="4478"/>
          <ac:cxnSpMkLst>
            <pc:docMk/>
            <pc:sldMk cId="1284679885" sldId="362"/>
            <ac:cxnSpMk id="15" creationId="{7C99D503-0801-DE9A-DAC4-D5C0CEFD27BE}"/>
          </ac:cxnSpMkLst>
        </pc:cxnChg>
        <pc:cxnChg chg="add mod">
          <ac:chgData name="Greta Paskočiumaitė" userId="25a08bf39cc8f50b" providerId="LiveId" clId="{7AD996F3-2396-4306-A890-2B2384FE01CB}" dt="2022-05-17T17:03:08.953" v="4478"/>
          <ac:cxnSpMkLst>
            <pc:docMk/>
            <pc:sldMk cId="1284679885" sldId="362"/>
            <ac:cxnSpMk id="29" creationId="{DDE25752-AA02-5549-889A-4F634EFD89CC}"/>
          </ac:cxnSpMkLst>
        </pc:cxnChg>
      </pc:sldChg>
      <pc:sldChg chg="new del">
        <pc:chgData name="Greta Paskočiumaitė" userId="25a08bf39cc8f50b" providerId="LiveId" clId="{7AD996F3-2396-4306-A890-2B2384FE01CB}" dt="2022-05-17T17:21:00.584" v="4804" actId="47"/>
        <pc:sldMkLst>
          <pc:docMk/>
          <pc:sldMk cId="1801362858" sldId="363"/>
        </pc:sldMkLst>
      </pc:sldChg>
      <pc:sldChg chg="addSp delSp modSp add mod ord">
        <pc:chgData name="Greta Paskočiumaitė" userId="25a08bf39cc8f50b" providerId="LiveId" clId="{7AD996F3-2396-4306-A890-2B2384FE01CB}" dt="2022-05-18T18:15:55.619" v="5976"/>
        <pc:sldMkLst>
          <pc:docMk/>
          <pc:sldMk cId="625926768" sldId="364"/>
        </pc:sldMkLst>
        <pc:spChg chg="mod">
          <ac:chgData name="Greta Paskočiumaitė" userId="25a08bf39cc8f50b" providerId="LiveId" clId="{7AD996F3-2396-4306-A890-2B2384FE01CB}" dt="2022-05-17T19:12:06.643" v="5686" actId="20577"/>
          <ac:spMkLst>
            <pc:docMk/>
            <pc:sldMk cId="625926768" sldId="364"/>
            <ac:spMk id="17" creationId="{3D870982-BF90-A2C3-FA78-F864D65461D2}"/>
          </ac:spMkLst>
        </pc:spChg>
        <pc:spChg chg="mod">
          <ac:chgData name="Greta Paskočiumaitė" userId="25a08bf39cc8f50b" providerId="LiveId" clId="{7AD996F3-2396-4306-A890-2B2384FE01CB}" dt="2022-05-17T17:29:27.864" v="4876" actId="27636"/>
          <ac:spMkLst>
            <pc:docMk/>
            <pc:sldMk cId="625926768" sldId="364"/>
            <ac:spMk id="19" creationId="{474AA4FF-C6D7-F558-4CAA-C55944AAA341}"/>
          </ac:spMkLst>
        </pc:spChg>
        <pc:spChg chg="add mod">
          <ac:chgData name="Greta Paskočiumaitė" userId="25a08bf39cc8f50b" providerId="LiveId" clId="{7AD996F3-2396-4306-A890-2B2384FE01CB}" dt="2022-05-17T19:26:10.989" v="5960" actId="403"/>
          <ac:spMkLst>
            <pc:docMk/>
            <pc:sldMk cId="625926768" sldId="364"/>
            <ac:spMk id="27" creationId="{AA0D0E68-C58C-D329-278B-BA6A432E0CA0}"/>
          </ac:spMkLst>
        </pc:spChg>
        <pc:picChg chg="add del mod">
          <ac:chgData name="Greta Paskočiumaitė" userId="25a08bf39cc8f50b" providerId="LiveId" clId="{7AD996F3-2396-4306-A890-2B2384FE01CB}" dt="2022-05-17T17:27:41.447" v="4862" actId="478"/>
          <ac:picMkLst>
            <pc:docMk/>
            <pc:sldMk cId="625926768" sldId="364"/>
            <ac:picMk id="18" creationId="{41536D1F-A297-BFAE-6108-6BEAFDA5459D}"/>
          </ac:picMkLst>
        </pc:picChg>
        <pc:picChg chg="del">
          <ac:chgData name="Greta Paskočiumaitė" userId="25a08bf39cc8f50b" providerId="LiveId" clId="{7AD996F3-2396-4306-A890-2B2384FE01CB}" dt="2022-05-17T17:19:15.429" v="4774" actId="478"/>
          <ac:picMkLst>
            <pc:docMk/>
            <pc:sldMk cId="625926768" sldId="364"/>
            <ac:picMk id="21" creationId="{0A2112D0-D8A3-23F9-D29F-8E7519F4CB02}"/>
          </ac:picMkLst>
        </pc:picChg>
        <pc:picChg chg="add del mod">
          <ac:chgData name="Greta Paskočiumaitė" userId="25a08bf39cc8f50b" providerId="LiveId" clId="{7AD996F3-2396-4306-A890-2B2384FE01CB}" dt="2022-05-17T17:27:40.624" v="4861" actId="478"/>
          <ac:picMkLst>
            <pc:docMk/>
            <pc:sldMk cId="625926768" sldId="364"/>
            <ac:picMk id="22" creationId="{892FE772-7A8B-0E55-CB99-FB4F35220B59}"/>
          </ac:picMkLst>
        </pc:picChg>
        <pc:picChg chg="add del mod">
          <ac:chgData name="Greta Paskočiumaitė" userId="25a08bf39cc8f50b" providerId="LiveId" clId="{7AD996F3-2396-4306-A890-2B2384FE01CB}" dt="2022-05-17T17:29:09.920" v="4868" actId="478"/>
          <ac:picMkLst>
            <pc:docMk/>
            <pc:sldMk cId="625926768" sldId="364"/>
            <ac:picMk id="24" creationId="{69130DB7-107C-DDDD-F4DB-6CEBCB97F7AA}"/>
          </ac:picMkLst>
        </pc:picChg>
        <pc:picChg chg="add mod">
          <ac:chgData name="Greta Paskočiumaitė" userId="25a08bf39cc8f50b" providerId="LiveId" clId="{7AD996F3-2396-4306-A890-2B2384FE01CB}" dt="2022-05-17T17:29:38.334" v="4880" actId="1076"/>
          <ac:picMkLst>
            <pc:docMk/>
            <pc:sldMk cId="625926768" sldId="364"/>
            <ac:picMk id="26" creationId="{7036DCFA-EF36-AECA-8DAF-54019C4881AA}"/>
          </ac:picMkLst>
        </pc:picChg>
      </pc:sldChg>
      <pc:sldChg chg="addSp modSp new mod ord">
        <pc:chgData name="Greta Paskočiumaitė" userId="25a08bf39cc8f50b" providerId="LiveId" clId="{7AD996F3-2396-4306-A890-2B2384FE01CB}" dt="2022-05-18T18:16:09.387" v="5978"/>
        <pc:sldMkLst>
          <pc:docMk/>
          <pc:sldMk cId="3147168176" sldId="365"/>
        </pc:sldMkLst>
        <pc:spChg chg="mod">
          <ac:chgData name="Greta Paskočiumaitė" userId="25a08bf39cc8f50b" providerId="LiveId" clId="{7AD996F3-2396-4306-A890-2B2384FE01CB}" dt="2022-05-17T17:23:38.168" v="4826"/>
          <ac:spMkLst>
            <pc:docMk/>
            <pc:sldMk cId="3147168176" sldId="365"/>
            <ac:spMk id="2" creationId="{BF16A00B-8B85-DD07-265C-40CBD341E900}"/>
          </ac:spMkLst>
        </pc:spChg>
        <pc:spChg chg="add mod">
          <ac:chgData name="Greta Paskočiumaitė" userId="25a08bf39cc8f50b" providerId="LiveId" clId="{7AD996F3-2396-4306-A890-2B2384FE01CB}" dt="2022-05-17T17:23:07.537" v="4815"/>
          <ac:spMkLst>
            <pc:docMk/>
            <pc:sldMk cId="3147168176" sldId="365"/>
            <ac:spMk id="4" creationId="{D5165C56-81C2-95FE-48C3-E6A418997757}"/>
          </ac:spMkLst>
        </pc:spChg>
        <pc:spChg chg="mod">
          <ac:chgData name="Greta Paskočiumaitė" userId="25a08bf39cc8f50b" providerId="LiveId" clId="{7AD996F3-2396-4306-A890-2B2384FE01CB}" dt="2022-05-17T17:23:07.537" v="4815"/>
          <ac:spMkLst>
            <pc:docMk/>
            <pc:sldMk cId="3147168176" sldId="365"/>
            <ac:spMk id="6" creationId="{DAF308FF-4B37-D3FC-E41D-F2BF4F98C922}"/>
          </ac:spMkLst>
        </pc:spChg>
        <pc:spChg chg="mod">
          <ac:chgData name="Greta Paskočiumaitė" userId="25a08bf39cc8f50b" providerId="LiveId" clId="{7AD996F3-2396-4306-A890-2B2384FE01CB}" dt="2022-05-17T17:23:07.537" v="4815"/>
          <ac:spMkLst>
            <pc:docMk/>
            <pc:sldMk cId="3147168176" sldId="365"/>
            <ac:spMk id="7" creationId="{95A1E2DB-1CB9-7338-07FB-03220E97D2CF}"/>
          </ac:spMkLst>
        </pc:spChg>
        <pc:spChg chg="mod">
          <ac:chgData name="Greta Paskočiumaitė" userId="25a08bf39cc8f50b" providerId="LiveId" clId="{7AD996F3-2396-4306-A890-2B2384FE01CB}" dt="2022-05-17T17:23:07.537" v="4815"/>
          <ac:spMkLst>
            <pc:docMk/>
            <pc:sldMk cId="3147168176" sldId="365"/>
            <ac:spMk id="8" creationId="{E03EF9CC-5309-F587-4358-1EA5AFC166A3}"/>
          </ac:spMkLst>
        </pc:spChg>
        <pc:spChg chg="mod">
          <ac:chgData name="Greta Paskočiumaitė" userId="25a08bf39cc8f50b" providerId="LiveId" clId="{7AD996F3-2396-4306-A890-2B2384FE01CB}" dt="2022-05-17T17:23:07.537" v="4815"/>
          <ac:spMkLst>
            <pc:docMk/>
            <pc:sldMk cId="3147168176" sldId="365"/>
            <ac:spMk id="9" creationId="{87A33EB5-8CDA-48C5-698B-18F58B85168C}"/>
          </ac:spMkLst>
        </pc:spChg>
        <pc:spChg chg="mod">
          <ac:chgData name="Greta Paskočiumaitė" userId="25a08bf39cc8f50b" providerId="LiveId" clId="{7AD996F3-2396-4306-A890-2B2384FE01CB}" dt="2022-05-17T17:23:07.537" v="4815"/>
          <ac:spMkLst>
            <pc:docMk/>
            <pc:sldMk cId="3147168176" sldId="365"/>
            <ac:spMk id="10" creationId="{91B83121-7262-7B18-AD11-006B832F1FA6}"/>
          </ac:spMkLst>
        </pc:spChg>
        <pc:spChg chg="mod">
          <ac:chgData name="Greta Paskočiumaitė" userId="25a08bf39cc8f50b" providerId="LiveId" clId="{7AD996F3-2396-4306-A890-2B2384FE01CB}" dt="2022-05-17T17:23:07.537" v="4815"/>
          <ac:spMkLst>
            <pc:docMk/>
            <pc:sldMk cId="3147168176" sldId="365"/>
            <ac:spMk id="11" creationId="{938B6A1B-00D2-1C99-73CF-F3307ED4E965}"/>
          </ac:spMkLst>
        </pc:spChg>
        <pc:spChg chg="mod">
          <ac:chgData name="Greta Paskočiumaitė" userId="25a08bf39cc8f50b" providerId="LiveId" clId="{7AD996F3-2396-4306-A890-2B2384FE01CB}" dt="2022-05-17T17:23:07.537" v="4815"/>
          <ac:spMkLst>
            <pc:docMk/>
            <pc:sldMk cId="3147168176" sldId="365"/>
            <ac:spMk id="12" creationId="{CBC53905-9E9F-3433-265A-5C6B86AF7437}"/>
          </ac:spMkLst>
        </pc:spChg>
        <pc:spChg chg="add mod">
          <ac:chgData name="Greta Paskočiumaitė" userId="25a08bf39cc8f50b" providerId="LiveId" clId="{7AD996F3-2396-4306-A890-2B2384FE01CB}" dt="2022-05-17T17:23:11.597" v="4816" actId="20577"/>
          <ac:spMkLst>
            <pc:docMk/>
            <pc:sldMk cId="3147168176" sldId="365"/>
            <ac:spMk id="17" creationId="{7CECC175-F58B-D5AC-DFFB-E7B38B2DAB74}"/>
          </ac:spMkLst>
        </pc:spChg>
        <pc:spChg chg="add mod">
          <ac:chgData name="Greta Paskočiumaitė" userId="25a08bf39cc8f50b" providerId="LiveId" clId="{7AD996F3-2396-4306-A890-2B2384FE01CB}" dt="2022-05-17T17:23:34.695" v="4823" actId="5793"/>
          <ac:spMkLst>
            <pc:docMk/>
            <pc:sldMk cId="3147168176" sldId="365"/>
            <ac:spMk id="18" creationId="{2E8610A2-C49C-C507-40CF-F8937FE58D26}"/>
          </ac:spMkLst>
        </pc:spChg>
        <pc:spChg chg="add mod">
          <ac:chgData name="Greta Paskočiumaitė" userId="25a08bf39cc8f50b" providerId="LiveId" clId="{7AD996F3-2396-4306-A890-2B2384FE01CB}" dt="2022-05-17T17:30:11.287" v="4917" actId="113"/>
          <ac:spMkLst>
            <pc:docMk/>
            <pc:sldMk cId="3147168176" sldId="365"/>
            <ac:spMk id="19" creationId="{D8E09819-48F0-A756-6D30-BD0C7808402A}"/>
          </ac:spMkLst>
        </pc:spChg>
        <pc:grpChg chg="add mod">
          <ac:chgData name="Greta Paskočiumaitė" userId="25a08bf39cc8f50b" providerId="LiveId" clId="{7AD996F3-2396-4306-A890-2B2384FE01CB}" dt="2022-05-17T17:23:07.537" v="4815"/>
          <ac:grpSpMkLst>
            <pc:docMk/>
            <pc:sldMk cId="3147168176" sldId="365"/>
            <ac:grpSpMk id="5" creationId="{079A70DE-26C7-1EB6-974E-05EA29874C0A}"/>
          </ac:grpSpMkLst>
        </pc:grpChg>
        <pc:picChg chg="add mod">
          <ac:chgData name="Greta Paskočiumaitė" userId="25a08bf39cc8f50b" providerId="LiveId" clId="{7AD996F3-2396-4306-A890-2B2384FE01CB}" dt="2022-05-17T17:23:07.537" v="4815"/>
          <ac:picMkLst>
            <pc:docMk/>
            <pc:sldMk cId="3147168176" sldId="365"/>
            <ac:picMk id="13" creationId="{84E9D93A-B297-22E3-9E1B-B75646840B93}"/>
          </ac:picMkLst>
        </pc:picChg>
        <pc:picChg chg="add mod">
          <ac:chgData name="Greta Paskočiumaitė" userId="25a08bf39cc8f50b" providerId="LiveId" clId="{7AD996F3-2396-4306-A890-2B2384FE01CB}" dt="2022-05-17T17:23:07.537" v="4815"/>
          <ac:picMkLst>
            <pc:docMk/>
            <pc:sldMk cId="3147168176" sldId="365"/>
            <ac:picMk id="15" creationId="{DD07E428-6394-7080-BA71-B19C30935286}"/>
          </ac:picMkLst>
        </pc:picChg>
        <pc:picChg chg="add mod">
          <ac:chgData name="Greta Paskočiumaitė" userId="25a08bf39cc8f50b" providerId="LiveId" clId="{7AD996F3-2396-4306-A890-2B2384FE01CB}" dt="2022-05-17T17:23:07.537" v="4815"/>
          <ac:picMkLst>
            <pc:docMk/>
            <pc:sldMk cId="3147168176" sldId="365"/>
            <ac:picMk id="16" creationId="{1862B43E-6368-09B4-A2DF-327723381C8D}"/>
          </ac:picMkLst>
        </pc:picChg>
        <pc:cxnChg chg="add mod">
          <ac:chgData name="Greta Paskočiumaitė" userId="25a08bf39cc8f50b" providerId="LiveId" clId="{7AD996F3-2396-4306-A890-2B2384FE01CB}" dt="2022-05-17T17:23:07.537" v="4815"/>
          <ac:cxnSpMkLst>
            <pc:docMk/>
            <pc:sldMk cId="3147168176" sldId="365"/>
            <ac:cxnSpMk id="14" creationId="{9F2ED2B2-9800-46FD-D684-F59B7E6A97CF}"/>
          </ac:cxnSpMkLst>
        </pc:cxnChg>
      </pc:sldChg>
      <pc:sldChg chg="addSp delSp modSp new mod ord">
        <pc:chgData name="Greta Paskočiumaitė" userId="25a08bf39cc8f50b" providerId="LiveId" clId="{7AD996F3-2396-4306-A890-2B2384FE01CB}" dt="2022-05-18T18:17:28.794" v="5992"/>
        <pc:sldMkLst>
          <pc:docMk/>
          <pc:sldMk cId="2900929182" sldId="366"/>
        </pc:sldMkLst>
        <pc:spChg chg="del">
          <ac:chgData name="Greta Paskočiumaitė" userId="25a08bf39cc8f50b" providerId="LiveId" clId="{7AD996F3-2396-4306-A890-2B2384FE01CB}" dt="2022-05-17T17:31:11.145" v="4924" actId="931"/>
          <ac:spMkLst>
            <pc:docMk/>
            <pc:sldMk cId="2900929182" sldId="366"/>
            <ac:spMk id="3" creationId="{87979F9D-4A1C-C947-0195-41C69EB09287}"/>
          </ac:spMkLst>
        </pc:spChg>
        <pc:spChg chg="add mod">
          <ac:chgData name="Greta Paskočiumaitė" userId="25a08bf39cc8f50b" providerId="LiveId" clId="{7AD996F3-2396-4306-A890-2B2384FE01CB}" dt="2022-05-17T17:28:30.552" v="4865"/>
          <ac:spMkLst>
            <pc:docMk/>
            <pc:sldMk cId="2900929182" sldId="366"/>
            <ac:spMk id="4" creationId="{EE787F6D-309C-2941-0D04-1E7E54388EC7}"/>
          </ac:spMkLst>
        </pc:spChg>
        <pc:spChg chg="mod">
          <ac:chgData name="Greta Paskočiumaitė" userId="25a08bf39cc8f50b" providerId="LiveId" clId="{7AD996F3-2396-4306-A890-2B2384FE01CB}" dt="2022-05-17T17:28:30.552" v="4865"/>
          <ac:spMkLst>
            <pc:docMk/>
            <pc:sldMk cId="2900929182" sldId="366"/>
            <ac:spMk id="6" creationId="{3719AFFD-4259-4947-E615-DDF57B91AE49}"/>
          </ac:spMkLst>
        </pc:spChg>
        <pc:spChg chg="mod">
          <ac:chgData name="Greta Paskočiumaitė" userId="25a08bf39cc8f50b" providerId="LiveId" clId="{7AD996F3-2396-4306-A890-2B2384FE01CB}" dt="2022-05-17T17:28:30.552" v="4865"/>
          <ac:spMkLst>
            <pc:docMk/>
            <pc:sldMk cId="2900929182" sldId="366"/>
            <ac:spMk id="7" creationId="{4256BE77-AEE3-D459-9B88-DF8ACDFDBE79}"/>
          </ac:spMkLst>
        </pc:spChg>
        <pc:spChg chg="mod">
          <ac:chgData name="Greta Paskočiumaitė" userId="25a08bf39cc8f50b" providerId="LiveId" clId="{7AD996F3-2396-4306-A890-2B2384FE01CB}" dt="2022-05-17T17:28:30.552" v="4865"/>
          <ac:spMkLst>
            <pc:docMk/>
            <pc:sldMk cId="2900929182" sldId="366"/>
            <ac:spMk id="8" creationId="{820AE9FF-8A64-338C-0956-6D891FD14DB8}"/>
          </ac:spMkLst>
        </pc:spChg>
        <pc:spChg chg="mod">
          <ac:chgData name="Greta Paskočiumaitė" userId="25a08bf39cc8f50b" providerId="LiveId" clId="{7AD996F3-2396-4306-A890-2B2384FE01CB}" dt="2022-05-17T17:28:30.552" v="4865"/>
          <ac:spMkLst>
            <pc:docMk/>
            <pc:sldMk cId="2900929182" sldId="366"/>
            <ac:spMk id="9" creationId="{325F42DD-23FD-2B26-64CD-EB6293C0B9D2}"/>
          </ac:spMkLst>
        </pc:spChg>
        <pc:spChg chg="mod">
          <ac:chgData name="Greta Paskočiumaitė" userId="25a08bf39cc8f50b" providerId="LiveId" clId="{7AD996F3-2396-4306-A890-2B2384FE01CB}" dt="2022-05-17T17:28:30.552" v="4865"/>
          <ac:spMkLst>
            <pc:docMk/>
            <pc:sldMk cId="2900929182" sldId="366"/>
            <ac:spMk id="10" creationId="{084FD58D-71A1-D05A-1C71-D66227FDBC3A}"/>
          </ac:spMkLst>
        </pc:spChg>
        <pc:spChg chg="mod">
          <ac:chgData name="Greta Paskočiumaitė" userId="25a08bf39cc8f50b" providerId="LiveId" clId="{7AD996F3-2396-4306-A890-2B2384FE01CB}" dt="2022-05-17T17:28:30.552" v="4865"/>
          <ac:spMkLst>
            <pc:docMk/>
            <pc:sldMk cId="2900929182" sldId="366"/>
            <ac:spMk id="11" creationId="{2B7BCFB5-FEAC-4E86-FF0E-AEF4C8F68657}"/>
          </ac:spMkLst>
        </pc:spChg>
        <pc:spChg chg="mod">
          <ac:chgData name="Greta Paskočiumaitė" userId="25a08bf39cc8f50b" providerId="LiveId" clId="{7AD996F3-2396-4306-A890-2B2384FE01CB}" dt="2022-05-17T17:28:30.552" v="4865"/>
          <ac:spMkLst>
            <pc:docMk/>
            <pc:sldMk cId="2900929182" sldId="366"/>
            <ac:spMk id="12" creationId="{1FE2EF79-AB46-C720-F113-4B2B6EB1EE70}"/>
          </ac:spMkLst>
        </pc:spChg>
        <pc:spChg chg="add mod">
          <ac:chgData name="Greta Paskočiumaitė" userId="25a08bf39cc8f50b" providerId="LiveId" clId="{7AD996F3-2396-4306-A890-2B2384FE01CB}" dt="2022-05-17T17:28:30.552" v="4865"/>
          <ac:spMkLst>
            <pc:docMk/>
            <pc:sldMk cId="2900929182" sldId="366"/>
            <ac:spMk id="17" creationId="{24CF9F48-B105-34FD-EC2A-6C4EC49C72F6}"/>
          </ac:spMkLst>
        </pc:spChg>
        <pc:spChg chg="add mod">
          <ac:chgData name="Greta Paskočiumaitė" userId="25a08bf39cc8f50b" providerId="LiveId" clId="{7AD996F3-2396-4306-A890-2B2384FE01CB}" dt="2022-05-17T17:28:30.552" v="4865"/>
          <ac:spMkLst>
            <pc:docMk/>
            <pc:sldMk cId="2900929182" sldId="366"/>
            <ac:spMk id="18" creationId="{DB5143A4-22A2-6F8C-C663-19A739D10D57}"/>
          </ac:spMkLst>
        </pc:spChg>
        <pc:spChg chg="add del mod">
          <ac:chgData name="Greta Paskočiumaitė" userId="25a08bf39cc8f50b" providerId="LiveId" clId="{7AD996F3-2396-4306-A890-2B2384FE01CB}" dt="2022-05-17T17:28:34.131" v="4866" actId="478"/>
          <ac:spMkLst>
            <pc:docMk/>
            <pc:sldMk cId="2900929182" sldId="366"/>
            <ac:spMk id="19" creationId="{A6FCBEE2-007F-D899-CD88-F00B78F68AE9}"/>
          </ac:spMkLst>
        </pc:spChg>
        <pc:spChg chg="add del mod">
          <ac:chgData name="Greta Paskočiumaitė" userId="25a08bf39cc8f50b" providerId="LiveId" clId="{7AD996F3-2396-4306-A890-2B2384FE01CB}" dt="2022-05-17T17:29:49.612" v="4883"/>
          <ac:spMkLst>
            <pc:docMk/>
            <pc:sldMk cId="2900929182" sldId="366"/>
            <ac:spMk id="20" creationId="{C413AA80-B697-4F6D-2992-9816582620A4}"/>
          </ac:spMkLst>
        </pc:spChg>
        <pc:spChg chg="add mod">
          <ac:chgData name="Greta Paskočiumaitė" userId="25a08bf39cc8f50b" providerId="LiveId" clId="{7AD996F3-2396-4306-A890-2B2384FE01CB}" dt="2022-05-17T17:30:03.863" v="4916" actId="20577"/>
          <ac:spMkLst>
            <pc:docMk/>
            <pc:sldMk cId="2900929182" sldId="366"/>
            <ac:spMk id="21" creationId="{5BF668EC-4C98-282D-D09B-986D2DDF47C5}"/>
          </ac:spMkLst>
        </pc:spChg>
        <pc:spChg chg="add mod">
          <ac:chgData name="Greta Paskočiumaitė" userId="25a08bf39cc8f50b" providerId="LiveId" clId="{7AD996F3-2396-4306-A890-2B2384FE01CB}" dt="2022-05-17T17:30:40.743" v="4923" actId="1076"/>
          <ac:spMkLst>
            <pc:docMk/>
            <pc:sldMk cId="2900929182" sldId="366"/>
            <ac:spMk id="22" creationId="{978A05A9-CB78-1BEE-9717-96035AC89CC8}"/>
          </ac:spMkLst>
        </pc:spChg>
        <pc:spChg chg="add del mod">
          <ac:chgData name="Greta Paskočiumaitė" userId="25a08bf39cc8f50b" providerId="LiveId" clId="{7AD996F3-2396-4306-A890-2B2384FE01CB}" dt="2022-05-17T17:31:19.337" v="4929" actId="931"/>
          <ac:spMkLst>
            <pc:docMk/>
            <pc:sldMk cId="2900929182" sldId="366"/>
            <ac:spMk id="26" creationId="{27676A63-45F6-4BEB-CD72-EF246C1F0F27}"/>
          </ac:spMkLst>
        </pc:spChg>
        <pc:grpChg chg="add mod">
          <ac:chgData name="Greta Paskočiumaitė" userId="25a08bf39cc8f50b" providerId="LiveId" clId="{7AD996F3-2396-4306-A890-2B2384FE01CB}" dt="2022-05-17T17:28:30.552" v="4865"/>
          <ac:grpSpMkLst>
            <pc:docMk/>
            <pc:sldMk cId="2900929182" sldId="366"/>
            <ac:grpSpMk id="5" creationId="{01819C55-17C2-FF28-F28E-BCF5C93C4E75}"/>
          </ac:grpSpMkLst>
        </pc:grpChg>
        <pc:picChg chg="add mod">
          <ac:chgData name="Greta Paskočiumaitė" userId="25a08bf39cc8f50b" providerId="LiveId" clId="{7AD996F3-2396-4306-A890-2B2384FE01CB}" dt="2022-05-17T17:28:30.552" v="4865"/>
          <ac:picMkLst>
            <pc:docMk/>
            <pc:sldMk cId="2900929182" sldId="366"/>
            <ac:picMk id="13" creationId="{E6C1C796-2192-3A56-CC4A-74F0E8C69062}"/>
          </ac:picMkLst>
        </pc:picChg>
        <pc:picChg chg="add mod">
          <ac:chgData name="Greta Paskočiumaitė" userId="25a08bf39cc8f50b" providerId="LiveId" clId="{7AD996F3-2396-4306-A890-2B2384FE01CB}" dt="2022-05-17T17:28:30.552" v="4865"/>
          <ac:picMkLst>
            <pc:docMk/>
            <pc:sldMk cId="2900929182" sldId="366"/>
            <ac:picMk id="15" creationId="{3BB56414-F0D8-CC1E-C72C-62556563542B}"/>
          </ac:picMkLst>
        </pc:picChg>
        <pc:picChg chg="add mod">
          <ac:chgData name="Greta Paskočiumaitė" userId="25a08bf39cc8f50b" providerId="LiveId" clId="{7AD996F3-2396-4306-A890-2B2384FE01CB}" dt="2022-05-17T17:28:30.552" v="4865"/>
          <ac:picMkLst>
            <pc:docMk/>
            <pc:sldMk cId="2900929182" sldId="366"/>
            <ac:picMk id="16" creationId="{CEAE0F0F-026B-50EB-1FEC-CC9D3559FA5F}"/>
          </ac:picMkLst>
        </pc:picChg>
        <pc:picChg chg="add del mod">
          <ac:chgData name="Greta Paskočiumaitė" userId="25a08bf39cc8f50b" providerId="LiveId" clId="{7AD996F3-2396-4306-A890-2B2384FE01CB}" dt="2022-05-17T17:31:13.622" v="4928" actId="478"/>
          <ac:picMkLst>
            <pc:docMk/>
            <pc:sldMk cId="2900929182" sldId="366"/>
            <ac:picMk id="24" creationId="{1F7C2A83-8FB3-4072-0792-5A4DD3E35297}"/>
          </ac:picMkLst>
        </pc:picChg>
        <pc:picChg chg="add mod">
          <ac:chgData name="Greta Paskočiumaitė" userId="25a08bf39cc8f50b" providerId="LiveId" clId="{7AD996F3-2396-4306-A890-2B2384FE01CB}" dt="2022-05-17T17:31:26.854" v="4937" actId="1076"/>
          <ac:picMkLst>
            <pc:docMk/>
            <pc:sldMk cId="2900929182" sldId="366"/>
            <ac:picMk id="28" creationId="{9FB47259-5866-7B7A-ECB3-5F489322C84E}"/>
          </ac:picMkLst>
        </pc:picChg>
        <pc:cxnChg chg="add mod">
          <ac:chgData name="Greta Paskočiumaitė" userId="25a08bf39cc8f50b" providerId="LiveId" clId="{7AD996F3-2396-4306-A890-2B2384FE01CB}" dt="2022-05-17T17:28:30.552" v="4865"/>
          <ac:cxnSpMkLst>
            <pc:docMk/>
            <pc:sldMk cId="2900929182" sldId="366"/>
            <ac:cxnSpMk id="14" creationId="{DD77865E-6184-29F4-4B2A-A1FA4341C88E}"/>
          </ac:cxnSpMkLst>
        </pc:cxnChg>
      </pc:sldChg>
      <pc:sldChg chg="addSp delSp modSp new mod ord">
        <pc:chgData name="Greta Paskočiumaitė" userId="25a08bf39cc8f50b" providerId="LiveId" clId="{7AD996F3-2396-4306-A890-2B2384FE01CB}" dt="2022-05-18T18:17:47.267" v="5994"/>
        <pc:sldMkLst>
          <pc:docMk/>
          <pc:sldMk cId="889618057" sldId="367"/>
        </pc:sldMkLst>
        <pc:spChg chg="del">
          <ac:chgData name="Greta Paskočiumaitė" userId="25a08bf39cc8f50b" providerId="LiveId" clId="{7AD996F3-2396-4306-A890-2B2384FE01CB}" dt="2022-05-17T17:40:44.237" v="5035" actId="931"/>
          <ac:spMkLst>
            <pc:docMk/>
            <pc:sldMk cId="889618057" sldId="367"/>
            <ac:spMk id="3" creationId="{FD1C0F23-ADF4-EB50-C26B-2FDCCF05FE65}"/>
          </ac:spMkLst>
        </pc:spChg>
        <pc:spChg chg="add mod">
          <ac:chgData name="Greta Paskočiumaitė" userId="25a08bf39cc8f50b" providerId="LiveId" clId="{7AD996F3-2396-4306-A890-2B2384FE01CB}" dt="2022-05-17T17:31:48.136" v="4939"/>
          <ac:spMkLst>
            <pc:docMk/>
            <pc:sldMk cId="889618057" sldId="367"/>
            <ac:spMk id="4" creationId="{0F2D0DBA-E708-870F-4EA1-50AB4DDAF05E}"/>
          </ac:spMkLst>
        </pc:spChg>
        <pc:spChg chg="mod">
          <ac:chgData name="Greta Paskočiumaitė" userId="25a08bf39cc8f50b" providerId="LiveId" clId="{7AD996F3-2396-4306-A890-2B2384FE01CB}" dt="2022-05-17T17:31:48.136" v="4939"/>
          <ac:spMkLst>
            <pc:docMk/>
            <pc:sldMk cId="889618057" sldId="367"/>
            <ac:spMk id="6" creationId="{D0419A8B-A073-EA17-A354-11CEDDC87285}"/>
          </ac:spMkLst>
        </pc:spChg>
        <pc:spChg chg="mod">
          <ac:chgData name="Greta Paskočiumaitė" userId="25a08bf39cc8f50b" providerId="LiveId" clId="{7AD996F3-2396-4306-A890-2B2384FE01CB}" dt="2022-05-17T17:31:48.136" v="4939"/>
          <ac:spMkLst>
            <pc:docMk/>
            <pc:sldMk cId="889618057" sldId="367"/>
            <ac:spMk id="7" creationId="{233E986E-8FA9-5A9A-3FA6-2DF6AFBA9A74}"/>
          </ac:spMkLst>
        </pc:spChg>
        <pc:spChg chg="mod">
          <ac:chgData name="Greta Paskočiumaitė" userId="25a08bf39cc8f50b" providerId="LiveId" clId="{7AD996F3-2396-4306-A890-2B2384FE01CB}" dt="2022-05-17T17:31:48.136" v="4939"/>
          <ac:spMkLst>
            <pc:docMk/>
            <pc:sldMk cId="889618057" sldId="367"/>
            <ac:spMk id="8" creationId="{3F14DBCE-B7B0-2849-E696-B89F056DB66B}"/>
          </ac:spMkLst>
        </pc:spChg>
        <pc:spChg chg="mod">
          <ac:chgData name="Greta Paskočiumaitė" userId="25a08bf39cc8f50b" providerId="LiveId" clId="{7AD996F3-2396-4306-A890-2B2384FE01CB}" dt="2022-05-17T17:31:48.136" v="4939"/>
          <ac:spMkLst>
            <pc:docMk/>
            <pc:sldMk cId="889618057" sldId="367"/>
            <ac:spMk id="9" creationId="{75766074-5CB7-E680-AA29-5F814C1A6EFE}"/>
          </ac:spMkLst>
        </pc:spChg>
        <pc:spChg chg="mod">
          <ac:chgData name="Greta Paskočiumaitė" userId="25a08bf39cc8f50b" providerId="LiveId" clId="{7AD996F3-2396-4306-A890-2B2384FE01CB}" dt="2022-05-17T17:31:48.136" v="4939"/>
          <ac:spMkLst>
            <pc:docMk/>
            <pc:sldMk cId="889618057" sldId="367"/>
            <ac:spMk id="10" creationId="{A7A7A9AF-A332-878C-1AD8-DC35CCF16763}"/>
          </ac:spMkLst>
        </pc:spChg>
        <pc:spChg chg="mod">
          <ac:chgData name="Greta Paskočiumaitė" userId="25a08bf39cc8f50b" providerId="LiveId" clId="{7AD996F3-2396-4306-A890-2B2384FE01CB}" dt="2022-05-17T17:31:48.136" v="4939"/>
          <ac:spMkLst>
            <pc:docMk/>
            <pc:sldMk cId="889618057" sldId="367"/>
            <ac:spMk id="11" creationId="{BE12E2D8-4580-BDD3-7845-818E5C633B8F}"/>
          </ac:spMkLst>
        </pc:spChg>
        <pc:spChg chg="mod">
          <ac:chgData name="Greta Paskočiumaitė" userId="25a08bf39cc8f50b" providerId="LiveId" clId="{7AD996F3-2396-4306-A890-2B2384FE01CB}" dt="2022-05-17T17:31:48.136" v="4939"/>
          <ac:spMkLst>
            <pc:docMk/>
            <pc:sldMk cId="889618057" sldId="367"/>
            <ac:spMk id="12" creationId="{8ADEFC23-CCF2-D586-5AFB-417E4DAD1713}"/>
          </ac:spMkLst>
        </pc:spChg>
        <pc:spChg chg="add mod">
          <ac:chgData name="Greta Paskočiumaitė" userId="25a08bf39cc8f50b" providerId="LiveId" clId="{7AD996F3-2396-4306-A890-2B2384FE01CB}" dt="2022-05-17T17:41:31.627" v="5059" actId="20577"/>
          <ac:spMkLst>
            <pc:docMk/>
            <pc:sldMk cId="889618057" sldId="367"/>
            <ac:spMk id="17" creationId="{1B3E1E77-F195-4020-BE06-B459F854E579}"/>
          </ac:spMkLst>
        </pc:spChg>
        <pc:spChg chg="add mod">
          <ac:chgData name="Greta Paskočiumaitė" userId="25a08bf39cc8f50b" providerId="LiveId" clId="{7AD996F3-2396-4306-A890-2B2384FE01CB}" dt="2022-05-17T17:32:29.130" v="4956" actId="27636"/>
          <ac:spMkLst>
            <pc:docMk/>
            <pc:sldMk cId="889618057" sldId="367"/>
            <ac:spMk id="18" creationId="{0E7446C5-BD62-2C9D-62DB-FE506BCC8BC5}"/>
          </ac:spMkLst>
        </pc:spChg>
        <pc:grpChg chg="add mod">
          <ac:chgData name="Greta Paskočiumaitė" userId="25a08bf39cc8f50b" providerId="LiveId" clId="{7AD996F3-2396-4306-A890-2B2384FE01CB}" dt="2022-05-17T17:31:48.136" v="4939"/>
          <ac:grpSpMkLst>
            <pc:docMk/>
            <pc:sldMk cId="889618057" sldId="367"/>
            <ac:grpSpMk id="5" creationId="{3F31CEA6-E3A2-F2A4-564F-11A1DD31918D}"/>
          </ac:grpSpMkLst>
        </pc:grpChg>
        <pc:picChg chg="add mod">
          <ac:chgData name="Greta Paskočiumaitė" userId="25a08bf39cc8f50b" providerId="LiveId" clId="{7AD996F3-2396-4306-A890-2B2384FE01CB}" dt="2022-05-17T17:31:48.136" v="4939"/>
          <ac:picMkLst>
            <pc:docMk/>
            <pc:sldMk cId="889618057" sldId="367"/>
            <ac:picMk id="13" creationId="{C0D9F408-807A-E342-408C-617B77AD3272}"/>
          </ac:picMkLst>
        </pc:picChg>
        <pc:picChg chg="add mod">
          <ac:chgData name="Greta Paskočiumaitė" userId="25a08bf39cc8f50b" providerId="LiveId" clId="{7AD996F3-2396-4306-A890-2B2384FE01CB}" dt="2022-05-17T17:31:48.136" v="4939"/>
          <ac:picMkLst>
            <pc:docMk/>
            <pc:sldMk cId="889618057" sldId="367"/>
            <ac:picMk id="15" creationId="{4A7334A7-80DB-A8C1-8A12-DB0E368B63E2}"/>
          </ac:picMkLst>
        </pc:picChg>
        <pc:picChg chg="add mod">
          <ac:chgData name="Greta Paskočiumaitė" userId="25a08bf39cc8f50b" providerId="LiveId" clId="{7AD996F3-2396-4306-A890-2B2384FE01CB}" dt="2022-05-17T17:31:48.136" v="4939"/>
          <ac:picMkLst>
            <pc:docMk/>
            <pc:sldMk cId="889618057" sldId="367"/>
            <ac:picMk id="16" creationId="{EAF63010-6DC2-2FDB-3F24-E7368A5F2477}"/>
          </ac:picMkLst>
        </pc:picChg>
        <pc:picChg chg="add del mod">
          <ac:chgData name="Greta Paskočiumaitė" userId="25a08bf39cc8f50b" providerId="LiveId" clId="{7AD996F3-2396-4306-A890-2B2384FE01CB}" dt="2022-05-17T17:32:29.421" v="4957" actId="478"/>
          <ac:picMkLst>
            <pc:docMk/>
            <pc:sldMk cId="889618057" sldId="367"/>
            <ac:picMk id="19" creationId="{CE7AD895-1756-2826-4491-66FD309D4ACD}"/>
          </ac:picMkLst>
        </pc:picChg>
        <pc:picChg chg="add mod">
          <ac:chgData name="Greta Paskočiumaitė" userId="25a08bf39cc8f50b" providerId="LiveId" clId="{7AD996F3-2396-4306-A890-2B2384FE01CB}" dt="2022-05-17T17:40:45.571" v="5037" actId="962"/>
          <ac:picMkLst>
            <pc:docMk/>
            <pc:sldMk cId="889618057" sldId="367"/>
            <ac:picMk id="21" creationId="{7C671E5E-3779-FEAB-D9B0-49E25213BEA6}"/>
          </ac:picMkLst>
        </pc:picChg>
        <pc:picChg chg="add mod">
          <ac:chgData name="Greta Paskočiumaitė" userId="25a08bf39cc8f50b" providerId="LiveId" clId="{7AD996F3-2396-4306-A890-2B2384FE01CB}" dt="2022-05-17T17:40:58.285" v="5044" actId="1076"/>
          <ac:picMkLst>
            <pc:docMk/>
            <pc:sldMk cId="889618057" sldId="367"/>
            <ac:picMk id="23" creationId="{197A163A-CBC8-5D20-DEC6-3E9E0AC84EF7}"/>
          </ac:picMkLst>
        </pc:picChg>
        <pc:cxnChg chg="add mod">
          <ac:chgData name="Greta Paskočiumaitė" userId="25a08bf39cc8f50b" providerId="LiveId" clId="{7AD996F3-2396-4306-A890-2B2384FE01CB}" dt="2022-05-17T17:31:48.136" v="4939"/>
          <ac:cxnSpMkLst>
            <pc:docMk/>
            <pc:sldMk cId="889618057" sldId="367"/>
            <ac:cxnSpMk id="14" creationId="{78AB01FA-CF20-0E33-B1ED-D6CD0ACB8BD7}"/>
          </ac:cxnSpMkLst>
        </pc:cxnChg>
      </pc:sldChg>
      <pc:sldChg chg="addSp delSp modSp new mod ord">
        <pc:chgData name="Greta Paskočiumaitė" userId="25a08bf39cc8f50b" providerId="LiveId" clId="{7AD996F3-2396-4306-A890-2B2384FE01CB}" dt="2022-05-18T18:17:55.850" v="5996"/>
        <pc:sldMkLst>
          <pc:docMk/>
          <pc:sldMk cId="1137883993" sldId="368"/>
        </pc:sldMkLst>
        <pc:spChg chg="mod">
          <ac:chgData name="Greta Paskočiumaitė" userId="25a08bf39cc8f50b" providerId="LiveId" clId="{7AD996F3-2396-4306-A890-2B2384FE01CB}" dt="2022-05-17T17:55:22.255" v="5219"/>
          <ac:spMkLst>
            <pc:docMk/>
            <pc:sldMk cId="1137883993" sldId="368"/>
            <ac:spMk id="3" creationId="{3E44726D-C62D-7577-BDEE-B359B9DFCD2C}"/>
          </ac:spMkLst>
        </pc:spChg>
        <pc:spChg chg="add mod">
          <ac:chgData name="Greta Paskočiumaitė" userId="25a08bf39cc8f50b" providerId="LiveId" clId="{7AD996F3-2396-4306-A890-2B2384FE01CB}" dt="2022-05-17T17:31:51.566" v="4941"/>
          <ac:spMkLst>
            <pc:docMk/>
            <pc:sldMk cId="1137883993" sldId="368"/>
            <ac:spMk id="4" creationId="{40664828-1205-3D29-C8DE-7DC07EA3953E}"/>
          </ac:spMkLst>
        </pc:spChg>
        <pc:spChg chg="mod">
          <ac:chgData name="Greta Paskočiumaitė" userId="25a08bf39cc8f50b" providerId="LiveId" clId="{7AD996F3-2396-4306-A890-2B2384FE01CB}" dt="2022-05-17T17:31:51.566" v="4941"/>
          <ac:spMkLst>
            <pc:docMk/>
            <pc:sldMk cId="1137883993" sldId="368"/>
            <ac:spMk id="6" creationId="{408DE201-D256-652D-6FBB-4550243F0F25}"/>
          </ac:spMkLst>
        </pc:spChg>
        <pc:spChg chg="mod">
          <ac:chgData name="Greta Paskočiumaitė" userId="25a08bf39cc8f50b" providerId="LiveId" clId="{7AD996F3-2396-4306-A890-2B2384FE01CB}" dt="2022-05-17T17:31:51.566" v="4941"/>
          <ac:spMkLst>
            <pc:docMk/>
            <pc:sldMk cId="1137883993" sldId="368"/>
            <ac:spMk id="7" creationId="{125517D8-10AF-B732-409A-2C0DEB89B9CB}"/>
          </ac:spMkLst>
        </pc:spChg>
        <pc:spChg chg="mod">
          <ac:chgData name="Greta Paskočiumaitė" userId="25a08bf39cc8f50b" providerId="LiveId" clId="{7AD996F3-2396-4306-A890-2B2384FE01CB}" dt="2022-05-17T17:31:51.566" v="4941"/>
          <ac:spMkLst>
            <pc:docMk/>
            <pc:sldMk cId="1137883993" sldId="368"/>
            <ac:spMk id="8" creationId="{208C9FD9-37FF-B0A5-95A9-9197B9DFB584}"/>
          </ac:spMkLst>
        </pc:spChg>
        <pc:spChg chg="mod">
          <ac:chgData name="Greta Paskočiumaitė" userId="25a08bf39cc8f50b" providerId="LiveId" clId="{7AD996F3-2396-4306-A890-2B2384FE01CB}" dt="2022-05-17T17:31:51.566" v="4941"/>
          <ac:spMkLst>
            <pc:docMk/>
            <pc:sldMk cId="1137883993" sldId="368"/>
            <ac:spMk id="9" creationId="{21AC51C7-A0EA-60E3-0A83-FFDC2E397EE2}"/>
          </ac:spMkLst>
        </pc:spChg>
        <pc:spChg chg="mod">
          <ac:chgData name="Greta Paskočiumaitė" userId="25a08bf39cc8f50b" providerId="LiveId" clId="{7AD996F3-2396-4306-A890-2B2384FE01CB}" dt="2022-05-17T17:31:51.566" v="4941"/>
          <ac:spMkLst>
            <pc:docMk/>
            <pc:sldMk cId="1137883993" sldId="368"/>
            <ac:spMk id="10" creationId="{975C8DF0-0974-1FA7-DC95-84053F3DAE83}"/>
          </ac:spMkLst>
        </pc:spChg>
        <pc:spChg chg="mod">
          <ac:chgData name="Greta Paskočiumaitė" userId="25a08bf39cc8f50b" providerId="LiveId" clId="{7AD996F3-2396-4306-A890-2B2384FE01CB}" dt="2022-05-17T17:31:51.566" v="4941"/>
          <ac:spMkLst>
            <pc:docMk/>
            <pc:sldMk cId="1137883993" sldId="368"/>
            <ac:spMk id="11" creationId="{AC82E0DF-D705-C906-DAA5-CDC6C65AEA82}"/>
          </ac:spMkLst>
        </pc:spChg>
        <pc:spChg chg="mod">
          <ac:chgData name="Greta Paskočiumaitė" userId="25a08bf39cc8f50b" providerId="LiveId" clId="{7AD996F3-2396-4306-A890-2B2384FE01CB}" dt="2022-05-17T17:31:51.566" v="4941"/>
          <ac:spMkLst>
            <pc:docMk/>
            <pc:sldMk cId="1137883993" sldId="368"/>
            <ac:spMk id="12" creationId="{621BFF2C-7D87-0F76-BCBB-CCC64A034326}"/>
          </ac:spMkLst>
        </pc:spChg>
        <pc:spChg chg="add mod">
          <ac:chgData name="Greta Paskočiumaitė" userId="25a08bf39cc8f50b" providerId="LiveId" clId="{7AD996F3-2396-4306-A890-2B2384FE01CB}" dt="2022-05-17T17:55:19.835" v="5218"/>
          <ac:spMkLst>
            <pc:docMk/>
            <pc:sldMk cId="1137883993" sldId="368"/>
            <ac:spMk id="17" creationId="{25EF11EE-0954-C827-EFF2-D59A7E6BDE6D}"/>
          </ac:spMkLst>
        </pc:spChg>
        <pc:spChg chg="add mod">
          <ac:chgData name="Greta Paskočiumaitė" userId="25a08bf39cc8f50b" providerId="LiveId" clId="{7AD996F3-2396-4306-A890-2B2384FE01CB}" dt="2022-05-17T17:55:00.717" v="5213" actId="20577"/>
          <ac:spMkLst>
            <pc:docMk/>
            <pc:sldMk cId="1137883993" sldId="368"/>
            <ac:spMk id="18" creationId="{54982EA8-7D75-EA36-4714-C33192B50911}"/>
          </ac:spMkLst>
        </pc:spChg>
        <pc:spChg chg="add mod">
          <ac:chgData name="Greta Paskočiumaitė" userId="25a08bf39cc8f50b" providerId="LiveId" clId="{7AD996F3-2396-4306-A890-2B2384FE01CB}" dt="2022-05-17T18:02:31.807" v="5366" actId="20577"/>
          <ac:spMkLst>
            <pc:docMk/>
            <pc:sldMk cId="1137883993" sldId="368"/>
            <ac:spMk id="20" creationId="{E1BAAE9F-9F95-2896-8C63-0940FCD96DFE}"/>
          </ac:spMkLst>
        </pc:spChg>
        <pc:grpChg chg="add mod">
          <ac:chgData name="Greta Paskočiumaitė" userId="25a08bf39cc8f50b" providerId="LiveId" clId="{7AD996F3-2396-4306-A890-2B2384FE01CB}" dt="2022-05-17T17:31:51.566" v="4941"/>
          <ac:grpSpMkLst>
            <pc:docMk/>
            <pc:sldMk cId="1137883993" sldId="368"/>
            <ac:grpSpMk id="5" creationId="{DD968D57-1545-71F4-09CB-7E1ED652F197}"/>
          </ac:grpSpMkLst>
        </pc:grpChg>
        <pc:picChg chg="add mod">
          <ac:chgData name="Greta Paskočiumaitė" userId="25a08bf39cc8f50b" providerId="LiveId" clId="{7AD996F3-2396-4306-A890-2B2384FE01CB}" dt="2022-05-17T17:31:51.566" v="4941"/>
          <ac:picMkLst>
            <pc:docMk/>
            <pc:sldMk cId="1137883993" sldId="368"/>
            <ac:picMk id="13" creationId="{83449362-8129-A4C6-DD0C-C2F8B26E96CA}"/>
          </ac:picMkLst>
        </pc:picChg>
        <pc:picChg chg="add mod">
          <ac:chgData name="Greta Paskočiumaitė" userId="25a08bf39cc8f50b" providerId="LiveId" clId="{7AD996F3-2396-4306-A890-2B2384FE01CB}" dt="2022-05-17T17:31:51.566" v="4941"/>
          <ac:picMkLst>
            <pc:docMk/>
            <pc:sldMk cId="1137883993" sldId="368"/>
            <ac:picMk id="15" creationId="{5982BB87-F87D-6814-0D1D-248D58CDF16B}"/>
          </ac:picMkLst>
        </pc:picChg>
        <pc:picChg chg="add mod">
          <ac:chgData name="Greta Paskočiumaitė" userId="25a08bf39cc8f50b" providerId="LiveId" clId="{7AD996F3-2396-4306-A890-2B2384FE01CB}" dt="2022-05-17T17:31:51.566" v="4941"/>
          <ac:picMkLst>
            <pc:docMk/>
            <pc:sldMk cId="1137883993" sldId="368"/>
            <ac:picMk id="16" creationId="{1009875C-80EB-328B-EF03-CB0E8784BEFB}"/>
          </ac:picMkLst>
        </pc:picChg>
        <pc:picChg chg="add del mod">
          <ac:chgData name="Greta Paskočiumaitė" userId="25a08bf39cc8f50b" providerId="LiveId" clId="{7AD996F3-2396-4306-A890-2B2384FE01CB}" dt="2022-05-17T17:32:13.719" v="4946" actId="478"/>
          <ac:picMkLst>
            <pc:docMk/>
            <pc:sldMk cId="1137883993" sldId="368"/>
            <ac:picMk id="19" creationId="{B95E52B6-8451-FEC0-B2BB-4A2D6651F225}"/>
          </ac:picMkLst>
        </pc:picChg>
        <pc:cxnChg chg="add mod">
          <ac:chgData name="Greta Paskočiumaitė" userId="25a08bf39cc8f50b" providerId="LiveId" clId="{7AD996F3-2396-4306-A890-2B2384FE01CB}" dt="2022-05-17T17:31:51.566" v="4941"/>
          <ac:cxnSpMkLst>
            <pc:docMk/>
            <pc:sldMk cId="1137883993" sldId="368"/>
            <ac:cxnSpMk id="14" creationId="{2655074E-398E-4092-9E66-5B74332C5F65}"/>
          </ac:cxnSpMkLst>
        </pc:cxnChg>
      </pc:sldChg>
      <pc:sldChg chg="addSp delSp modSp new mod ord">
        <pc:chgData name="Greta Paskočiumaitė" userId="25a08bf39cc8f50b" providerId="LiveId" clId="{7AD996F3-2396-4306-A890-2B2384FE01CB}" dt="2022-05-18T18:18:01.996" v="5998"/>
        <pc:sldMkLst>
          <pc:docMk/>
          <pc:sldMk cId="2336229311" sldId="369"/>
        </pc:sldMkLst>
        <pc:spChg chg="del">
          <ac:chgData name="Greta Paskočiumaitė" userId="25a08bf39cc8f50b" providerId="LiveId" clId="{7AD996F3-2396-4306-A890-2B2384FE01CB}" dt="2022-05-17T17:58:49.337" v="5273" actId="931"/>
          <ac:spMkLst>
            <pc:docMk/>
            <pc:sldMk cId="2336229311" sldId="369"/>
            <ac:spMk id="3" creationId="{47EEA6D0-7141-205C-70D8-AE38AF8980F7}"/>
          </ac:spMkLst>
        </pc:spChg>
        <pc:spChg chg="add mod">
          <ac:chgData name="Greta Paskočiumaitė" userId="25a08bf39cc8f50b" providerId="LiveId" clId="{7AD996F3-2396-4306-A890-2B2384FE01CB}" dt="2022-05-17T17:31:54.754" v="4943"/>
          <ac:spMkLst>
            <pc:docMk/>
            <pc:sldMk cId="2336229311" sldId="369"/>
            <ac:spMk id="4" creationId="{4FD8F444-C39B-6D0D-62A7-2F849559CD45}"/>
          </ac:spMkLst>
        </pc:spChg>
        <pc:spChg chg="mod">
          <ac:chgData name="Greta Paskočiumaitė" userId="25a08bf39cc8f50b" providerId="LiveId" clId="{7AD996F3-2396-4306-A890-2B2384FE01CB}" dt="2022-05-17T17:31:54.754" v="4943"/>
          <ac:spMkLst>
            <pc:docMk/>
            <pc:sldMk cId="2336229311" sldId="369"/>
            <ac:spMk id="6" creationId="{9DF7B3F9-E929-8555-B0C9-ADA942F5B14D}"/>
          </ac:spMkLst>
        </pc:spChg>
        <pc:spChg chg="mod">
          <ac:chgData name="Greta Paskočiumaitė" userId="25a08bf39cc8f50b" providerId="LiveId" clId="{7AD996F3-2396-4306-A890-2B2384FE01CB}" dt="2022-05-17T17:31:54.754" v="4943"/>
          <ac:spMkLst>
            <pc:docMk/>
            <pc:sldMk cId="2336229311" sldId="369"/>
            <ac:spMk id="7" creationId="{B4B2A851-44DB-0968-FB63-CC8BE71F5DD0}"/>
          </ac:spMkLst>
        </pc:spChg>
        <pc:spChg chg="mod">
          <ac:chgData name="Greta Paskočiumaitė" userId="25a08bf39cc8f50b" providerId="LiveId" clId="{7AD996F3-2396-4306-A890-2B2384FE01CB}" dt="2022-05-17T17:31:54.754" v="4943"/>
          <ac:spMkLst>
            <pc:docMk/>
            <pc:sldMk cId="2336229311" sldId="369"/>
            <ac:spMk id="8" creationId="{8A87D2F0-7019-47C7-1C39-8F9AEDB4F199}"/>
          </ac:spMkLst>
        </pc:spChg>
        <pc:spChg chg="mod">
          <ac:chgData name="Greta Paskočiumaitė" userId="25a08bf39cc8f50b" providerId="LiveId" clId="{7AD996F3-2396-4306-A890-2B2384FE01CB}" dt="2022-05-17T17:31:54.754" v="4943"/>
          <ac:spMkLst>
            <pc:docMk/>
            <pc:sldMk cId="2336229311" sldId="369"/>
            <ac:spMk id="9" creationId="{11F01302-7FEC-E1AE-546B-30683838479B}"/>
          </ac:spMkLst>
        </pc:spChg>
        <pc:spChg chg="mod">
          <ac:chgData name="Greta Paskočiumaitė" userId="25a08bf39cc8f50b" providerId="LiveId" clId="{7AD996F3-2396-4306-A890-2B2384FE01CB}" dt="2022-05-17T17:31:54.754" v="4943"/>
          <ac:spMkLst>
            <pc:docMk/>
            <pc:sldMk cId="2336229311" sldId="369"/>
            <ac:spMk id="10" creationId="{91990879-FCEE-D0D0-0EC5-E07D3DDFDFDA}"/>
          </ac:spMkLst>
        </pc:spChg>
        <pc:spChg chg="mod">
          <ac:chgData name="Greta Paskočiumaitė" userId="25a08bf39cc8f50b" providerId="LiveId" clId="{7AD996F3-2396-4306-A890-2B2384FE01CB}" dt="2022-05-17T17:31:54.754" v="4943"/>
          <ac:spMkLst>
            <pc:docMk/>
            <pc:sldMk cId="2336229311" sldId="369"/>
            <ac:spMk id="11" creationId="{52754048-F263-E559-CFA9-85699FA6C193}"/>
          </ac:spMkLst>
        </pc:spChg>
        <pc:spChg chg="mod">
          <ac:chgData name="Greta Paskočiumaitė" userId="25a08bf39cc8f50b" providerId="LiveId" clId="{7AD996F3-2396-4306-A890-2B2384FE01CB}" dt="2022-05-17T17:31:54.754" v="4943"/>
          <ac:spMkLst>
            <pc:docMk/>
            <pc:sldMk cId="2336229311" sldId="369"/>
            <ac:spMk id="12" creationId="{1AE9D2FD-DB3E-3C0D-0861-EC56061A263B}"/>
          </ac:spMkLst>
        </pc:spChg>
        <pc:spChg chg="add mod">
          <ac:chgData name="Greta Paskočiumaitė" userId="25a08bf39cc8f50b" providerId="LiveId" clId="{7AD996F3-2396-4306-A890-2B2384FE01CB}" dt="2022-05-17T17:32:20.341" v="4950" actId="20577"/>
          <ac:spMkLst>
            <pc:docMk/>
            <pc:sldMk cId="2336229311" sldId="369"/>
            <ac:spMk id="17" creationId="{A59F5D89-7A97-185D-7A59-0F40E0435C2A}"/>
          </ac:spMkLst>
        </pc:spChg>
        <pc:spChg chg="add mod">
          <ac:chgData name="Greta Paskočiumaitė" userId="25a08bf39cc8f50b" providerId="LiveId" clId="{7AD996F3-2396-4306-A890-2B2384FE01CB}" dt="2022-05-17T17:32:23.515" v="4953" actId="20577"/>
          <ac:spMkLst>
            <pc:docMk/>
            <pc:sldMk cId="2336229311" sldId="369"/>
            <ac:spMk id="18" creationId="{55593AA4-7EDE-C8EC-9A37-E578D98A8235}"/>
          </ac:spMkLst>
        </pc:spChg>
        <pc:spChg chg="add del mod">
          <ac:chgData name="Greta Paskočiumaitė" userId="25a08bf39cc8f50b" providerId="LiveId" clId="{7AD996F3-2396-4306-A890-2B2384FE01CB}" dt="2022-05-17T17:56:00.431" v="5245"/>
          <ac:spMkLst>
            <pc:docMk/>
            <pc:sldMk cId="2336229311" sldId="369"/>
            <ac:spMk id="20" creationId="{7B2AFFE1-8E3F-582D-9D16-091522D528C5}"/>
          </ac:spMkLst>
        </pc:spChg>
        <pc:spChg chg="add mod">
          <ac:chgData name="Greta Paskočiumaitė" userId="25a08bf39cc8f50b" providerId="LiveId" clId="{7AD996F3-2396-4306-A890-2B2384FE01CB}" dt="2022-05-17T17:59:15.718" v="5285" actId="113"/>
          <ac:spMkLst>
            <pc:docMk/>
            <pc:sldMk cId="2336229311" sldId="369"/>
            <ac:spMk id="21" creationId="{1BA72C13-0349-D231-6862-09A62277A3D8}"/>
          </ac:spMkLst>
        </pc:spChg>
        <pc:spChg chg="add mod">
          <ac:chgData name="Greta Paskočiumaitė" userId="25a08bf39cc8f50b" providerId="LiveId" clId="{7AD996F3-2396-4306-A890-2B2384FE01CB}" dt="2022-05-17T18:02:21.343" v="5359" actId="20577"/>
          <ac:spMkLst>
            <pc:docMk/>
            <pc:sldMk cId="2336229311" sldId="369"/>
            <ac:spMk id="22" creationId="{E8E664BE-0D03-AC75-2462-B48B52CC1D61}"/>
          </ac:spMkLst>
        </pc:spChg>
        <pc:spChg chg="add del mod">
          <ac:chgData name="Greta Paskočiumaitė" userId="25a08bf39cc8f50b" providerId="LiveId" clId="{7AD996F3-2396-4306-A890-2B2384FE01CB}" dt="2022-05-17T17:58:53.397" v="5275" actId="478"/>
          <ac:spMkLst>
            <pc:docMk/>
            <pc:sldMk cId="2336229311" sldId="369"/>
            <ac:spMk id="26" creationId="{CA1E15BC-95FE-AF2B-A0F5-508397B353C2}"/>
          </ac:spMkLst>
        </pc:spChg>
        <pc:grpChg chg="add mod">
          <ac:chgData name="Greta Paskočiumaitė" userId="25a08bf39cc8f50b" providerId="LiveId" clId="{7AD996F3-2396-4306-A890-2B2384FE01CB}" dt="2022-05-17T17:31:54.754" v="4943"/>
          <ac:grpSpMkLst>
            <pc:docMk/>
            <pc:sldMk cId="2336229311" sldId="369"/>
            <ac:grpSpMk id="5" creationId="{2C8A1C56-03AA-45BC-AFF0-3760F7D75266}"/>
          </ac:grpSpMkLst>
        </pc:grpChg>
        <pc:picChg chg="add mod">
          <ac:chgData name="Greta Paskočiumaitė" userId="25a08bf39cc8f50b" providerId="LiveId" clId="{7AD996F3-2396-4306-A890-2B2384FE01CB}" dt="2022-05-17T17:31:54.754" v="4943"/>
          <ac:picMkLst>
            <pc:docMk/>
            <pc:sldMk cId="2336229311" sldId="369"/>
            <ac:picMk id="13" creationId="{4C2510EC-DEE5-4C7B-201B-5FE6084A5B43}"/>
          </ac:picMkLst>
        </pc:picChg>
        <pc:picChg chg="add mod">
          <ac:chgData name="Greta Paskočiumaitė" userId="25a08bf39cc8f50b" providerId="LiveId" clId="{7AD996F3-2396-4306-A890-2B2384FE01CB}" dt="2022-05-17T17:31:54.754" v="4943"/>
          <ac:picMkLst>
            <pc:docMk/>
            <pc:sldMk cId="2336229311" sldId="369"/>
            <ac:picMk id="15" creationId="{238F9512-B9DC-47B4-0E7E-C9C2F8B9990A}"/>
          </ac:picMkLst>
        </pc:picChg>
        <pc:picChg chg="add mod">
          <ac:chgData name="Greta Paskočiumaitė" userId="25a08bf39cc8f50b" providerId="LiveId" clId="{7AD996F3-2396-4306-A890-2B2384FE01CB}" dt="2022-05-17T17:31:54.754" v="4943"/>
          <ac:picMkLst>
            <pc:docMk/>
            <pc:sldMk cId="2336229311" sldId="369"/>
            <ac:picMk id="16" creationId="{E053223B-9FAA-C855-D02C-225AA7B3640D}"/>
          </ac:picMkLst>
        </pc:picChg>
        <pc:picChg chg="add del mod">
          <ac:chgData name="Greta Paskočiumaitė" userId="25a08bf39cc8f50b" providerId="LiveId" clId="{7AD996F3-2396-4306-A890-2B2384FE01CB}" dt="2022-05-17T17:32:23.828" v="4954" actId="478"/>
          <ac:picMkLst>
            <pc:docMk/>
            <pc:sldMk cId="2336229311" sldId="369"/>
            <ac:picMk id="19" creationId="{AFB6C0F1-26E3-2446-7F25-AD0E6E6A155E}"/>
          </ac:picMkLst>
        </pc:picChg>
        <pc:picChg chg="add del mod">
          <ac:chgData name="Greta Paskočiumaitė" userId="25a08bf39cc8f50b" providerId="LiveId" clId="{7AD996F3-2396-4306-A890-2B2384FE01CB}" dt="2022-05-17T17:58:51.814" v="5274" actId="478"/>
          <ac:picMkLst>
            <pc:docMk/>
            <pc:sldMk cId="2336229311" sldId="369"/>
            <ac:picMk id="24" creationId="{F5740939-0DD8-E584-E7E4-9400F6715340}"/>
          </ac:picMkLst>
        </pc:picChg>
        <pc:picChg chg="add mod">
          <ac:chgData name="Greta Paskočiumaitė" userId="25a08bf39cc8f50b" providerId="LiveId" clId="{7AD996F3-2396-4306-A890-2B2384FE01CB}" dt="2022-05-17T18:01:24.573" v="5335" actId="1076"/>
          <ac:picMkLst>
            <pc:docMk/>
            <pc:sldMk cId="2336229311" sldId="369"/>
            <ac:picMk id="28" creationId="{2A1EE550-D7FC-3173-E6B3-FDB37AB09531}"/>
          </ac:picMkLst>
        </pc:picChg>
        <pc:cxnChg chg="add mod">
          <ac:chgData name="Greta Paskočiumaitė" userId="25a08bf39cc8f50b" providerId="LiveId" clId="{7AD996F3-2396-4306-A890-2B2384FE01CB}" dt="2022-05-17T17:31:54.754" v="4943"/>
          <ac:cxnSpMkLst>
            <pc:docMk/>
            <pc:sldMk cId="2336229311" sldId="369"/>
            <ac:cxnSpMk id="14" creationId="{76B69366-9292-A5C3-01AC-96479EC1A578}"/>
          </ac:cxnSpMkLst>
        </pc:cxnChg>
      </pc:sldChg>
      <pc:sldChg chg="addSp delSp modSp new mod ord">
        <pc:chgData name="Greta Paskočiumaitė" userId="25a08bf39cc8f50b" providerId="LiveId" clId="{7AD996F3-2396-4306-A890-2B2384FE01CB}" dt="2022-05-18T18:18:43.091" v="6004"/>
        <pc:sldMkLst>
          <pc:docMk/>
          <pc:sldMk cId="1847022901" sldId="370"/>
        </pc:sldMkLst>
        <pc:spChg chg="del">
          <ac:chgData name="Greta Paskočiumaitė" userId="25a08bf39cc8f50b" providerId="LiveId" clId="{7AD996F3-2396-4306-A890-2B2384FE01CB}" dt="2022-05-17T18:11:09.449" v="5554" actId="478"/>
          <ac:spMkLst>
            <pc:docMk/>
            <pc:sldMk cId="1847022901" sldId="370"/>
            <ac:spMk id="3" creationId="{1A9CE93A-6795-24E9-FF51-BFBB6C7D94A5}"/>
          </ac:spMkLst>
        </pc:spChg>
        <pc:spChg chg="add mod">
          <ac:chgData name="Greta Paskočiumaitė" userId="25a08bf39cc8f50b" providerId="LiveId" clId="{7AD996F3-2396-4306-A890-2B2384FE01CB}" dt="2022-05-17T17:31:59.104" v="4945"/>
          <ac:spMkLst>
            <pc:docMk/>
            <pc:sldMk cId="1847022901" sldId="370"/>
            <ac:spMk id="4" creationId="{281C0068-684B-D20B-CF6C-89DF857A4058}"/>
          </ac:spMkLst>
        </pc:spChg>
        <pc:spChg chg="mod">
          <ac:chgData name="Greta Paskočiumaitė" userId="25a08bf39cc8f50b" providerId="LiveId" clId="{7AD996F3-2396-4306-A890-2B2384FE01CB}" dt="2022-05-17T17:31:59.104" v="4945"/>
          <ac:spMkLst>
            <pc:docMk/>
            <pc:sldMk cId="1847022901" sldId="370"/>
            <ac:spMk id="6" creationId="{C5F2E13B-D29B-FAEF-BCDF-7EA98ADD0900}"/>
          </ac:spMkLst>
        </pc:spChg>
        <pc:spChg chg="mod">
          <ac:chgData name="Greta Paskočiumaitė" userId="25a08bf39cc8f50b" providerId="LiveId" clId="{7AD996F3-2396-4306-A890-2B2384FE01CB}" dt="2022-05-17T17:31:59.104" v="4945"/>
          <ac:spMkLst>
            <pc:docMk/>
            <pc:sldMk cId="1847022901" sldId="370"/>
            <ac:spMk id="7" creationId="{788AB223-CFC4-4FA9-4607-095BDC5A2E7F}"/>
          </ac:spMkLst>
        </pc:spChg>
        <pc:spChg chg="mod">
          <ac:chgData name="Greta Paskočiumaitė" userId="25a08bf39cc8f50b" providerId="LiveId" clId="{7AD996F3-2396-4306-A890-2B2384FE01CB}" dt="2022-05-17T17:31:59.104" v="4945"/>
          <ac:spMkLst>
            <pc:docMk/>
            <pc:sldMk cId="1847022901" sldId="370"/>
            <ac:spMk id="8" creationId="{4099C785-B7FF-C1CD-E29A-85538C62F989}"/>
          </ac:spMkLst>
        </pc:spChg>
        <pc:spChg chg="mod">
          <ac:chgData name="Greta Paskočiumaitė" userId="25a08bf39cc8f50b" providerId="LiveId" clId="{7AD996F3-2396-4306-A890-2B2384FE01CB}" dt="2022-05-17T17:31:59.104" v="4945"/>
          <ac:spMkLst>
            <pc:docMk/>
            <pc:sldMk cId="1847022901" sldId="370"/>
            <ac:spMk id="9" creationId="{88F9A8E0-4845-383E-49E8-B4ECAAEB8D8A}"/>
          </ac:spMkLst>
        </pc:spChg>
        <pc:spChg chg="mod">
          <ac:chgData name="Greta Paskočiumaitė" userId="25a08bf39cc8f50b" providerId="LiveId" clId="{7AD996F3-2396-4306-A890-2B2384FE01CB}" dt="2022-05-17T17:31:59.104" v="4945"/>
          <ac:spMkLst>
            <pc:docMk/>
            <pc:sldMk cId="1847022901" sldId="370"/>
            <ac:spMk id="10" creationId="{A67D98A3-EC52-D676-B014-D669AE378253}"/>
          </ac:spMkLst>
        </pc:spChg>
        <pc:spChg chg="mod">
          <ac:chgData name="Greta Paskočiumaitė" userId="25a08bf39cc8f50b" providerId="LiveId" clId="{7AD996F3-2396-4306-A890-2B2384FE01CB}" dt="2022-05-17T17:31:59.104" v="4945"/>
          <ac:spMkLst>
            <pc:docMk/>
            <pc:sldMk cId="1847022901" sldId="370"/>
            <ac:spMk id="11" creationId="{BB8AA2E3-8150-93AA-8136-D2EEEBBF003F}"/>
          </ac:spMkLst>
        </pc:spChg>
        <pc:spChg chg="mod">
          <ac:chgData name="Greta Paskočiumaitė" userId="25a08bf39cc8f50b" providerId="LiveId" clId="{7AD996F3-2396-4306-A890-2B2384FE01CB}" dt="2022-05-17T17:31:59.104" v="4945"/>
          <ac:spMkLst>
            <pc:docMk/>
            <pc:sldMk cId="1847022901" sldId="370"/>
            <ac:spMk id="12" creationId="{EAD9C160-F701-A9B9-80BD-EB460BB8BAB8}"/>
          </ac:spMkLst>
        </pc:spChg>
        <pc:spChg chg="add mod">
          <ac:chgData name="Greta Paskočiumaitė" userId="25a08bf39cc8f50b" providerId="LiveId" clId="{7AD996F3-2396-4306-A890-2B2384FE01CB}" dt="2022-05-17T18:14:29.760" v="5674" actId="20577"/>
          <ac:spMkLst>
            <pc:docMk/>
            <pc:sldMk cId="1847022901" sldId="370"/>
            <ac:spMk id="17" creationId="{2261BA9E-6F97-B8F0-1912-4C87333CE8A1}"/>
          </ac:spMkLst>
        </pc:spChg>
        <pc:spChg chg="add mod">
          <ac:chgData name="Greta Paskočiumaitė" userId="25a08bf39cc8f50b" providerId="LiveId" clId="{7AD996F3-2396-4306-A890-2B2384FE01CB}" dt="2022-05-17T17:32:38.303" v="4962" actId="27636"/>
          <ac:spMkLst>
            <pc:docMk/>
            <pc:sldMk cId="1847022901" sldId="370"/>
            <ac:spMk id="18" creationId="{CE83B9BF-C1E0-3667-D7F6-40B30D32D4F9}"/>
          </ac:spMkLst>
        </pc:spChg>
        <pc:spChg chg="add mod">
          <ac:chgData name="Greta Paskočiumaitė" userId="25a08bf39cc8f50b" providerId="LiveId" clId="{7AD996F3-2396-4306-A890-2B2384FE01CB}" dt="2022-05-17T18:14:20.268" v="5665" actId="120"/>
          <ac:spMkLst>
            <pc:docMk/>
            <pc:sldMk cId="1847022901" sldId="370"/>
            <ac:spMk id="20" creationId="{B27C2BB3-4471-24CA-9843-7DD3A57DCCE8}"/>
          </ac:spMkLst>
        </pc:spChg>
        <pc:grpChg chg="add mod">
          <ac:chgData name="Greta Paskočiumaitė" userId="25a08bf39cc8f50b" providerId="LiveId" clId="{7AD996F3-2396-4306-A890-2B2384FE01CB}" dt="2022-05-17T17:31:59.104" v="4945"/>
          <ac:grpSpMkLst>
            <pc:docMk/>
            <pc:sldMk cId="1847022901" sldId="370"/>
            <ac:grpSpMk id="5" creationId="{B43223F4-BA89-9219-872C-91CA584CCA6F}"/>
          </ac:grpSpMkLst>
        </pc:grpChg>
        <pc:picChg chg="add mod">
          <ac:chgData name="Greta Paskočiumaitė" userId="25a08bf39cc8f50b" providerId="LiveId" clId="{7AD996F3-2396-4306-A890-2B2384FE01CB}" dt="2022-05-17T17:31:59.104" v="4945"/>
          <ac:picMkLst>
            <pc:docMk/>
            <pc:sldMk cId="1847022901" sldId="370"/>
            <ac:picMk id="13" creationId="{8E36B0E1-4998-89D6-2244-9A34A3BE19CD}"/>
          </ac:picMkLst>
        </pc:picChg>
        <pc:picChg chg="add mod">
          <ac:chgData name="Greta Paskočiumaitė" userId="25a08bf39cc8f50b" providerId="LiveId" clId="{7AD996F3-2396-4306-A890-2B2384FE01CB}" dt="2022-05-17T17:31:59.104" v="4945"/>
          <ac:picMkLst>
            <pc:docMk/>
            <pc:sldMk cId="1847022901" sldId="370"/>
            <ac:picMk id="15" creationId="{E86030F7-E18B-A680-70C0-D19B0274DFEB}"/>
          </ac:picMkLst>
        </pc:picChg>
        <pc:picChg chg="add mod">
          <ac:chgData name="Greta Paskočiumaitė" userId="25a08bf39cc8f50b" providerId="LiveId" clId="{7AD996F3-2396-4306-A890-2B2384FE01CB}" dt="2022-05-17T17:31:59.104" v="4945"/>
          <ac:picMkLst>
            <pc:docMk/>
            <pc:sldMk cId="1847022901" sldId="370"/>
            <ac:picMk id="16" creationId="{B99E6DEE-0943-9611-DDD0-02F7DB00D7D9}"/>
          </ac:picMkLst>
        </pc:picChg>
        <pc:picChg chg="add del mod">
          <ac:chgData name="Greta Paskočiumaitė" userId="25a08bf39cc8f50b" providerId="LiveId" clId="{7AD996F3-2396-4306-A890-2B2384FE01CB}" dt="2022-05-17T17:32:38.666" v="4963" actId="478"/>
          <ac:picMkLst>
            <pc:docMk/>
            <pc:sldMk cId="1847022901" sldId="370"/>
            <ac:picMk id="19" creationId="{E2A03068-D8B1-9D0C-FBEA-9FB8072D9FA8}"/>
          </ac:picMkLst>
        </pc:picChg>
        <pc:picChg chg="add mod">
          <ac:chgData name="Greta Paskočiumaitė" userId="25a08bf39cc8f50b" providerId="LiveId" clId="{7AD996F3-2396-4306-A890-2B2384FE01CB}" dt="2022-05-17T18:15:36.357" v="5680" actId="1076"/>
          <ac:picMkLst>
            <pc:docMk/>
            <pc:sldMk cId="1847022901" sldId="370"/>
            <ac:picMk id="22" creationId="{77602D90-E9FF-EDD9-6C66-5A806A010D8A}"/>
          </ac:picMkLst>
        </pc:picChg>
        <pc:cxnChg chg="add mod">
          <ac:chgData name="Greta Paskočiumaitė" userId="25a08bf39cc8f50b" providerId="LiveId" clId="{7AD996F3-2396-4306-A890-2B2384FE01CB}" dt="2022-05-17T17:31:59.104" v="4945"/>
          <ac:cxnSpMkLst>
            <pc:docMk/>
            <pc:sldMk cId="1847022901" sldId="370"/>
            <ac:cxnSpMk id="14" creationId="{84E35A8E-C3B2-CA04-E124-0E574B62AAE5}"/>
          </ac:cxnSpMkLst>
        </pc:cxnChg>
      </pc:sldChg>
      <pc:sldChg chg="addSp delSp modSp new mod ord">
        <pc:chgData name="Greta Paskočiumaitė" userId="25a08bf39cc8f50b" providerId="LiveId" clId="{7AD996F3-2396-4306-A890-2B2384FE01CB}" dt="2022-05-18T18:18:09.818" v="6000"/>
        <pc:sldMkLst>
          <pc:docMk/>
          <pc:sldMk cId="682471365" sldId="371"/>
        </pc:sldMkLst>
        <pc:spChg chg="del">
          <ac:chgData name="Greta Paskočiumaitė" userId="25a08bf39cc8f50b" providerId="LiveId" clId="{7AD996F3-2396-4306-A890-2B2384FE01CB}" dt="2022-05-17T18:03:24.823" v="5384" actId="931"/>
          <ac:spMkLst>
            <pc:docMk/>
            <pc:sldMk cId="682471365" sldId="371"/>
            <ac:spMk id="3" creationId="{9D2AF184-A607-78AE-1F2B-E49F6F7C8B80}"/>
          </ac:spMkLst>
        </pc:spChg>
        <pc:spChg chg="add mod">
          <ac:chgData name="Greta Paskočiumaitė" userId="25a08bf39cc8f50b" providerId="LiveId" clId="{7AD996F3-2396-4306-A890-2B2384FE01CB}" dt="2022-05-17T17:59:28.119" v="5288"/>
          <ac:spMkLst>
            <pc:docMk/>
            <pc:sldMk cId="682471365" sldId="371"/>
            <ac:spMk id="4" creationId="{911EC6A2-7DA1-ACD6-0648-99D884610A64}"/>
          </ac:spMkLst>
        </pc:spChg>
        <pc:spChg chg="mod">
          <ac:chgData name="Greta Paskočiumaitė" userId="25a08bf39cc8f50b" providerId="LiveId" clId="{7AD996F3-2396-4306-A890-2B2384FE01CB}" dt="2022-05-17T17:59:28.119" v="5288"/>
          <ac:spMkLst>
            <pc:docMk/>
            <pc:sldMk cId="682471365" sldId="371"/>
            <ac:spMk id="6" creationId="{D42822BC-71D6-205D-0B91-6FAACB88A021}"/>
          </ac:spMkLst>
        </pc:spChg>
        <pc:spChg chg="mod">
          <ac:chgData name="Greta Paskočiumaitė" userId="25a08bf39cc8f50b" providerId="LiveId" clId="{7AD996F3-2396-4306-A890-2B2384FE01CB}" dt="2022-05-17T17:59:28.119" v="5288"/>
          <ac:spMkLst>
            <pc:docMk/>
            <pc:sldMk cId="682471365" sldId="371"/>
            <ac:spMk id="7" creationId="{8C585076-15F0-D112-7708-F122BE56DB5C}"/>
          </ac:spMkLst>
        </pc:spChg>
        <pc:spChg chg="mod">
          <ac:chgData name="Greta Paskočiumaitė" userId="25a08bf39cc8f50b" providerId="LiveId" clId="{7AD996F3-2396-4306-A890-2B2384FE01CB}" dt="2022-05-17T17:59:28.119" v="5288"/>
          <ac:spMkLst>
            <pc:docMk/>
            <pc:sldMk cId="682471365" sldId="371"/>
            <ac:spMk id="8" creationId="{DEC6B298-7B27-7E09-DCD7-076C967DC483}"/>
          </ac:spMkLst>
        </pc:spChg>
        <pc:spChg chg="mod">
          <ac:chgData name="Greta Paskočiumaitė" userId="25a08bf39cc8f50b" providerId="LiveId" clId="{7AD996F3-2396-4306-A890-2B2384FE01CB}" dt="2022-05-17T17:59:28.119" v="5288"/>
          <ac:spMkLst>
            <pc:docMk/>
            <pc:sldMk cId="682471365" sldId="371"/>
            <ac:spMk id="9" creationId="{51B26B07-7D70-246A-FB68-99B394077E2C}"/>
          </ac:spMkLst>
        </pc:spChg>
        <pc:spChg chg="mod">
          <ac:chgData name="Greta Paskočiumaitė" userId="25a08bf39cc8f50b" providerId="LiveId" clId="{7AD996F3-2396-4306-A890-2B2384FE01CB}" dt="2022-05-17T17:59:28.119" v="5288"/>
          <ac:spMkLst>
            <pc:docMk/>
            <pc:sldMk cId="682471365" sldId="371"/>
            <ac:spMk id="10" creationId="{D0A796F8-1C44-65E8-098D-4A3651DFB6A1}"/>
          </ac:spMkLst>
        </pc:spChg>
        <pc:spChg chg="mod">
          <ac:chgData name="Greta Paskočiumaitė" userId="25a08bf39cc8f50b" providerId="LiveId" clId="{7AD996F3-2396-4306-A890-2B2384FE01CB}" dt="2022-05-17T17:59:28.119" v="5288"/>
          <ac:spMkLst>
            <pc:docMk/>
            <pc:sldMk cId="682471365" sldId="371"/>
            <ac:spMk id="11" creationId="{ED1C6322-140E-9028-CD74-89312C1334B5}"/>
          </ac:spMkLst>
        </pc:spChg>
        <pc:spChg chg="mod">
          <ac:chgData name="Greta Paskočiumaitė" userId="25a08bf39cc8f50b" providerId="LiveId" clId="{7AD996F3-2396-4306-A890-2B2384FE01CB}" dt="2022-05-17T17:59:28.119" v="5288"/>
          <ac:spMkLst>
            <pc:docMk/>
            <pc:sldMk cId="682471365" sldId="371"/>
            <ac:spMk id="12" creationId="{CDC31BB9-19F7-8BCC-8858-32AD37963E8B}"/>
          </ac:spMkLst>
        </pc:spChg>
        <pc:spChg chg="add mod">
          <ac:chgData name="Greta Paskočiumaitė" userId="25a08bf39cc8f50b" providerId="LiveId" clId="{7AD996F3-2396-4306-A890-2B2384FE01CB}" dt="2022-05-17T18:02:36.593" v="5376" actId="20577"/>
          <ac:spMkLst>
            <pc:docMk/>
            <pc:sldMk cId="682471365" sldId="371"/>
            <ac:spMk id="17" creationId="{A67FA048-F0A9-8F5D-8F17-C0B14A37868E}"/>
          </ac:spMkLst>
        </pc:spChg>
        <pc:spChg chg="add mod">
          <ac:chgData name="Greta Paskočiumaitė" userId="25a08bf39cc8f50b" providerId="LiveId" clId="{7AD996F3-2396-4306-A890-2B2384FE01CB}" dt="2022-05-17T17:59:28.119" v="5288"/>
          <ac:spMkLst>
            <pc:docMk/>
            <pc:sldMk cId="682471365" sldId="371"/>
            <ac:spMk id="18" creationId="{2057A31D-4536-35BC-E2D3-20FF6494E9EF}"/>
          </ac:spMkLst>
        </pc:spChg>
        <pc:spChg chg="add del mod">
          <ac:chgData name="Greta Paskočiumaitė" userId="25a08bf39cc8f50b" providerId="LiveId" clId="{7AD996F3-2396-4306-A890-2B2384FE01CB}" dt="2022-05-17T17:59:38.807" v="5298" actId="478"/>
          <ac:spMkLst>
            <pc:docMk/>
            <pc:sldMk cId="682471365" sldId="371"/>
            <ac:spMk id="19" creationId="{C0719242-D77A-E2CC-E283-D60201C5299C}"/>
          </ac:spMkLst>
        </pc:spChg>
        <pc:spChg chg="add del mod">
          <ac:chgData name="Greta Paskočiumaitė" userId="25a08bf39cc8f50b" providerId="LiveId" clId="{7AD996F3-2396-4306-A890-2B2384FE01CB}" dt="2022-05-17T17:59:41.142" v="5302"/>
          <ac:spMkLst>
            <pc:docMk/>
            <pc:sldMk cId="682471365" sldId="371"/>
            <ac:spMk id="20" creationId="{E4D53FCF-6C7A-78D8-99F7-89D931E2CE24}"/>
          </ac:spMkLst>
        </pc:spChg>
        <pc:spChg chg="add del mod">
          <ac:chgData name="Greta Paskočiumaitė" userId="25a08bf39cc8f50b" providerId="LiveId" clId="{7AD996F3-2396-4306-A890-2B2384FE01CB}" dt="2022-05-17T18:02:00.726" v="5338"/>
          <ac:spMkLst>
            <pc:docMk/>
            <pc:sldMk cId="682471365" sldId="371"/>
            <ac:spMk id="22" creationId="{10747833-162A-73B5-88A3-CAC925FB376A}"/>
          </ac:spMkLst>
        </pc:spChg>
        <pc:spChg chg="add mod">
          <ac:chgData name="Greta Paskočiumaitė" userId="25a08bf39cc8f50b" providerId="LiveId" clId="{7AD996F3-2396-4306-A890-2B2384FE01CB}" dt="2022-05-17T18:02:59.533" v="5383" actId="1076"/>
          <ac:spMkLst>
            <pc:docMk/>
            <pc:sldMk cId="682471365" sldId="371"/>
            <ac:spMk id="23" creationId="{512897E0-52C6-CD74-A88F-62EB49B2258B}"/>
          </ac:spMkLst>
        </pc:spChg>
        <pc:grpChg chg="add mod">
          <ac:chgData name="Greta Paskočiumaitė" userId="25a08bf39cc8f50b" providerId="LiveId" clId="{7AD996F3-2396-4306-A890-2B2384FE01CB}" dt="2022-05-17T17:59:28.119" v="5288"/>
          <ac:grpSpMkLst>
            <pc:docMk/>
            <pc:sldMk cId="682471365" sldId="371"/>
            <ac:grpSpMk id="5" creationId="{245EDC42-9F11-E2A8-80B1-5E8EF88ED925}"/>
          </ac:grpSpMkLst>
        </pc:grpChg>
        <pc:picChg chg="add mod">
          <ac:chgData name="Greta Paskočiumaitė" userId="25a08bf39cc8f50b" providerId="LiveId" clId="{7AD996F3-2396-4306-A890-2B2384FE01CB}" dt="2022-05-17T17:59:28.119" v="5288"/>
          <ac:picMkLst>
            <pc:docMk/>
            <pc:sldMk cId="682471365" sldId="371"/>
            <ac:picMk id="13" creationId="{7CA0A835-2E2D-83C4-666E-FCEC7693496D}"/>
          </ac:picMkLst>
        </pc:picChg>
        <pc:picChg chg="add mod">
          <ac:chgData name="Greta Paskočiumaitė" userId="25a08bf39cc8f50b" providerId="LiveId" clId="{7AD996F3-2396-4306-A890-2B2384FE01CB}" dt="2022-05-17T17:59:28.119" v="5288"/>
          <ac:picMkLst>
            <pc:docMk/>
            <pc:sldMk cId="682471365" sldId="371"/>
            <ac:picMk id="15" creationId="{BCF30FD1-1CE2-5B1B-7256-1B495FA8188F}"/>
          </ac:picMkLst>
        </pc:picChg>
        <pc:picChg chg="add mod">
          <ac:chgData name="Greta Paskočiumaitė" userId="25a08bf39cc8f50b" providerId="LiveId" clId="{7AD996F3-2396-4306-A890-2B2384FE01CB}" dt="2022-05-17T17:59:28.119" v="5288"/>
          <ac:picMkLst>
            <pc:docMk/>
            <pc:sldMk cId="682471365" sldId="371"/>
            <ac:picMk id="16" creationId="{8055745B-394B-76D0-232B-13D311F6244E}"/>
          </ac:picMkLst>
        </pc:picChg>
        <pc:picChg chg="add del mod">
          <ac:chgData name="Greta Paskočiumaitė" userId="25a08bf39cc8f50b" providerId="LiveId" clId="{7AD996F3-2396-4306-A890-2B2384FE01CB}" dt="2022-05-17T17:59:41.142" v="5300" actId="478"/>
          <ac:picMkLst>
            <pc:docMk/>
            <pc:sldMk cId="682471365" sldId="371"/>
            <ac:picMk id="21" creationId="{C91333DC-7C08-45AA-2FFF-5CBA37BF4FF7}"/>
          </ac:picMkLst>
        </pc:picChg>
        <pc:picChg chg="add mod">
          <ac:chgData name="Greta Paskočiumaitė" userId="25a08bf39cc8f50b" providerId="LiveId" clId="{7AD996F3-2396-4306-A890-2B2384FE01CB}" dt="2022-05-17T18:03:26.344" v="5386" actId="962"/>
          <ac:picMkLst>
            <pc:docMk/>
            <pc:sldMk cId="682471365" sldId="371"/>
            <ac:picMk id="25" creationId="{F3547F0F-1ACB-811D-4C74-B3B3F098EE8A}"/>
          </ac:picMkLst>
        </pc:picChg>
        <pc:picChg chg="add mod">
          <ac:chgData name="Greta Paskočiumaitė" userId="25a08bf39cc8f50b" providerId="LiveId" clId="{7AD996F3-2396-4306-A890-2B2384FE01CB}" dt="2022-05-17T18:03:41.916" v="5391" actId="1076"/>
          <ac:picMkLst>
            <pc:docMk/>
            <pc:sldMk cId="682471365" sldId="371"/>
            <ac:picMk id="27" creationId="{D7325067-AA6B-2130-AD9F-B4C5C0E1E36F}"/>
          </ac:picMkLst>
        </pc:picChg>
        <pc:cxnChg chg="add mod">
          <ac:chgData name="Greta Paskočiumaitė" userId="25a08bf39cc8f50b" providerId="LiveId" clId="{7AD996F3-2396-4306-A890-2B2384FE01CB}" dt="2022-05-17T17:59:28.119" v="5288"/>
          <ac:cxnSpMkLst>
            <pc:docMk/>
            <pc:sldMk cId="682471365" sldId="371"/>
            <ac:cxnSpMk id="14" creationId="{6BCF3B17-B436-45A2-7428-7E58481A4C4F}"/>
          </ac:cxnSpMkLst>
        </pc:cxnChg>
      </pc:sldChg>
      <pc:sldChg chg="addSp delSp modSp new del mod">
        <pc:chgData name="Greta Paskočiumaitė" userId="25a08bf39cc8f50b" providerId="LiveId" clId="{7AD996F3-2396-4306-A890-2B2384FE01CB}" dt="2022-05-17T17:45:31.798" v="5117" actId="47"/>
        <pc:sldMkLst>
          <pc:docMk/>
          <pc:sldMk cId="3928536185" sldId="371"/>
        </pc:sldMkLst>
        <pc:spChg chg="add mod">
          <ac:chgData name="Greta Paskočiumaitė" userId="25a08bf39cc8f50b" providerId="LiveId" clId="{7AD996F3-2396-4306-A890-2B2384FE01CB}" dt="2022-05-17T17:44:32.886" v="5108"/>
          <ac:spMkLst>
            <pc:docMk/>
            <pc:sldMk cId="3928536185" sldId="371"/>
            <ac:spMk id="4" creationId="{2EA15F19-35F4-24CF-064B-3254EF29E840}"/>
          </ac:spMkLst>
        </pc:spChg>
        <pc:spChg chg="mod">
          <ac:chgData name="Greta Paskočiumaitė" userId="25a08bf39cc8f50b" providerId="LiveId" clId="{7AD996F3-2396-4306-A890-2B2384FE01CB}" dt="2022-05-17T17:44:32.886" v="5108"/>
          <ac:spMkLst>
            <pc:docMk/>
            <pc:sldMk cId="3928536185" sldId="371"/>
            <ac:spMk id="6" creationId="{31CEA4D0-80AD-43BA-E464-6647841D1DED}"/>
          </ac:spMkLst>
        </pc:spChg>
        <pc:spChg chg="mod">
          <ac:chgData name="Greta Paskočiumaitė" userId="25a08bf39cc8f50b" providerId="LiveId" clId="{7AD996F3-2396-4306-A890-2B2384FE01CB}" dt="2022-05-17T17:44:32.886" v="5108"/>
          <ac:spMkLst>
            <pc:docMk/>
            <pc:sldMk cId="3928536185" sldId="371"/>
            <ac:spMk id="7" creationId="{F559E4B1-49DC-01D6-F418-86ED1D323CDE}"/>
          </ac:spMkLst>
        </pc:spChg>
        <pc:spChg chg="mod">
          <ac:chgData name="Greta Paskočiumaitė" userId="25a08bf39cc8f50b" providerId="LiveId" clId="{7AD996F3-2396-4306-A890-2B2384FE01CB}" dt="2022-05-17T17:44:32.886" v="5108"/>
          <ac:spMkLst>
            <pc:docMk/>
            <pc:sldMk cId="3928536185" sldId="371"/>
            <ac:spMk id="8" creationId="{60C17DC3-B407-C2A7-28A2-DCECE687DD6F}"/>
          </ac:spMkLst>
        </pc:spChg>
        <pc:spChg chg="mod">
          <ac:chgData name="Greta Paskočiumaitė" userId="25a08bf39cc8f50b" providerId="LiveId" clId="{7AD996F3-2396-4306-A890-2B2384FE01CB}" dt="2022-05-17T17:44:32.886" v="5108"/>
          <ac:spMkLst>
            <pc:docMk/>
            <pc:sldMk cId="3928536185" sldId="371"/>
            <ac:spMk id="9" creationId="{9B3863BE-D0B2-3398-B09E-BA91E4686E38}"/>
          </ac:spMkLst>
        </pc:spChg>
        <pc:spChg chg="mod">
          <ac:chgData name="Greta Paskočiumaitė" userId="25a08bf39cc8f50b" providerId="LiveId" clId="{7AD996F3-2396-4306-A890-2B2384FE01CB}" dt="2022-05-17T17:44:32.886" v="5108"/>
          <ac:spMkLst>
            <pc:docMk/>
            <pc:sldMk cId="3928536185" sldId="371"/>
            <ac:spMk id="10" creationId="{379E45D1-5682-283D-264B-28F5F155355B}"/>
          </ac:spMkLst>
        </pc:spChg>
        <pc:spChg chg="mod">
          <ac:chgData name="Greta Paskočiumaitė" userId="25a08bf39cc8f50b" providerId="LiveId" clId="{7AD996F3-2396-4306-A890-2B2384FE01CB}" dt="2022-05-17T17:44:32.886" v="5108"/>
          <ac:spMkLst>
            <pc:docMk/>
            <pc:sldMk cId="3928536185" sldId="371"/>
            <ac:spMk id="11" creationId="{37DF6C21-E8D3-0C78-0099-3F47382A0370}"/>
          </ac:spMkLst>
        </pc:spChg>
        <pc:spChg chg="mod">
          <ac:chgData name="Greta Paskočiumaitė" userId="25a08bf39cc8f50b" providerId="LiveId" clId="{7AD996F3-2396-4306-A890-2B2384FE01CB}" dt="2022-05-17T17:44:32.886" v="5108"/>
          <ac:spMkLst>
            <pc:docMk/>
            <pc:sldMk cId="3928536185" sldId="371"/>
            <ac:spMk id="12" creationId="{3EEA128F-0389-FE44-2B68-CF089492C25C}"/>
          </ac:spMkLst>
        </pc:spChg>
        <pc:spChg chg="add mod">
          <ac:chgData name="Greta Paskočiumaitė" userId="25a08bf39cc8f50b" providerId="LiveId" clId="{7AD996F3-2396-4306-A890-2B2384FE01CB}" dt="2022-05-17T17:44:46.632" v="5116" actId="20577"/>
          <ac:spMkLst>
            <pc:docMk/>
            <pc:sldMk cId="3928536185" sldId="371"/>
            <ac:spMk id="17" creationId="{5CBDAA8A-6D55-9684-E073-4348BEFAFADB}"/>
          </ac:spMkLst>
        </pc:spChg>
        <pc:spChg chg="add mod">
          <ac:chgData name="Greta Paskočiumaitė" userId="25a08bf39cc8f50b" providerId="LiveId" clId="{7AD996F3-2396-4306-A890-2B2384FE01CB}" dt="2022-05-17T17:44:43.973" v="5115" actId="14100"/>
          <ac:spMkLst>
            <pc:docMk/>
            <pc:sldMk cId="3928536185" sldId="371"/>
            <ac:spMk id="18" creationId="{6B902857-D64E-6034-40C9-E347D0D66D46}"/>
          </ac:spMkLst>
        </pc:spChg>
        <pc:grpChg chg="add mod">
          <ac:chgData name="Greta Paskočiumaitė" userId="25a08bf39cc8f50b" providerId="LiveId" clId="{7AD996F3-2396-4306-A890-2B2384FE01CB}" dt="2022-05-17T17:44:32.886" v="5108"/>
          <ac:grpSpMkLst>
            <pc:docMk/>
            <pc:sldMk cId="3928536185" sldId="371"/>
            <ac:grpSpMk id="5" creationId="{2DF365E8-F79B-8B2C-02D0-116AA7691199}"/>
          </ac:grpSpMkLst>
        </pc:grpChg>
        <pc:picChg chg="add mod">
          <ac:chgData name="Greta Paskočiumaitė" userId="25a08bf39cc8f50b" providerId="LiveId" clId="{7AD996F3-2396-4306-A890-2B2384FE01CB}" dt="2022-05-17T17:44:32.886" v="5108"/>
          <ac:picMkLst>
            <pc:docMk/>
            <pc:sldMk cId="3928536185" sldId="371"/>
            <ac:picMk id="13" creationId="{73CA7D3C-2B92-E5ED-23B3-296BE90205D1}"/>
          </ac:picMkLst>
        </pc:picChg>
        <pc:picChg chg="add mod">
          <ac:chgData name="Greta Paskočiumaitė" userId="25a08bf39cc8f50b" providerId="LiveId" clId="{7AD996F3-2396-4306-A890-2B2384FE01CB}" dt="2022-05-17T17:44:32.886" v="5108"/>
          <ac:picMkLst>
            <pc:docMk/>
            <pc:sldMk cId="3928536185" sldId="371"/>
            <ac:picMk id="15" creationId="{D1B44FA5-11DB-35A8-31EC-518691C21083}"/>
          </ac:picMkLst>
        </pc:picChg>
        <pc:picChg chg="add mod">
          <ac:chgData name="Greta Paskočiumaitė" userId="25a08bf39cc8f50b" providerId="LiveId" clId="{7AD996F3-2396-4306-A890-2B2384FE01CB}" dt="2022-05-17T17:44:32.886" v="5108"/>
          <ac:picMkLst>
            <pc:docMk/>
            <pc:sldMk cId="3928536185" sldId="371"/>
            <ac:picMk id="16" creationId="{B12D1F5B-8177-069A-C00B-E5647B6C70DC}"/>
          </ac:picMkLst>
        </pc:picChg>
        <pc:picChg chg="add del mod">
          <ac:chgData name="Greta Paskočiumaitė" userId="25a08bf39cc8f50b" providerId="LiveId" clId="{7AD996F3-2396-4306-A890-2B2384FE01CB}" dt="2022-05-17T17:44:40.622" v="5112" actId="478"/>
          <ac:picMkLst>
            <pc:docMk/>
            <pc:sldMk cId="3928536185" sldId="371"/>
            <ac:picMk id="19" creationId="{77EB6043-9CD5-3FA5-19C1-26C20001D438}"/>
          </ac:picMkLst>
        </pc:picChg>
        <pc:cxnChg chg="add mod">
          <ac:chgData name="Greta Paskočiumaitė" userId="25a08bf39cc8f50b" providerId="LiveId" clId="{7AD996F3-2396-4306-A890-2B2384FE01CB}" dt="2022-05-17T17:44:32.886" v="5108"/>
          <ac:cxnSpMkLst>
            <pc:docMk/>
            <pc:sldMk cId="3928536185" sldId="371"/>
            <ac:cxnSpMk id="14" creationId="{8CFFCD06-E423-AAC1-29BA-3DD7AA1E32A5}"/>
          </ac:cxnSpMkLst>
        </pc:cxnChg>
      </pc:sldChg>
      <pc:sldChg chg="addSp delSp modSp new mod ord">
        <pc:chgData name="Greta Paskočiumaitė" userId="25a08bf39cc8f50b" providerId="LiveId" clId="{7AD996F3-2396-4306-A890-2B2384FE01CB}" dt="2022-05-18T18:18:26.587" v="6002"/>
        <pc:sldMkLst>
          <pc:docMk/>
          <pc:sldMk cId="1219839670" sldId="372"/>
        </pc:sldMkLst>
        <pc:spChg chg="del">
          <ac:chgData name="Greta Paskočiumaitė" userId="25a08bf39cc8f50b" providerId="LiveId" clId="{7AD996F3-2396-4306-A890-2B2384FE01CB}" dt="2022-05-17T18:09:58.249" v="5460" actId="931"/>
          <ac:spMkLst>
            <pc:docMk/>
            <pc:sldMk cId="1219839670" sldId="372"/>
            <ac:spMk id="3" creationId="{49DE764F-608B-421E-1C1B-3A5BA95CB2A5}"/>
          </ac:spMkLst>
        </pc:spChg>
        <pc:spChg chg="add mod">
          <ac:chgData name="Greta Paskočiumaitė" userId="25a08bf39cc8f50b" providerId="LiveId" clId="{7AD996F3-2396-4306-A890-2B2384FE01CB}" dt="2022-05-17T17:59:30.667" v="5289"/>
          <ac:spMkLst>
            <pc:docMk/>
            <pc:sldMk cId="1219839670" sldId="372"/>
            <ac:spMk id="4" creationId="{0EC748A6-5DD9-8B34-2495-E604C36B8E08}"/>
          </ac:spMkLst>
        </pc:spChg>
        <pc:spChg chg="mod">
          <ac:chgData name="Greta Paskočiumaitė" userId="25a08bf39cc8f50b" providerId="LiveId" clId="{7AD996F3-2396-4306-A890-2B2384FE01CB}" dt="2022-05-17T17:59:30.667" v="5289"/>
          <ac:spMkLst>
            <pc:docMk/>
            <pc:sldMk cId="1219839670" sldId="372"/>
            <ac:spMk id="6" creationId="{94AFCC41-DEB6-5D33-02E5-B9ABDA2261F5}"/>
          </ac:spMkLst>
        </pc:spChg>
        <pc:spChg chg="mod">
          <ac:chgData name="Greta Paskočiumaitė" userId="25a08bf39cc8f50b" providerId="LiveId" clId="{7AD996F3-2396-4306-A890-2B2384FE01CB}" dt="2022-05-17T17:59:30.667" v="5289"/>
          <ac:spMkLst>
            <pc:docMk/>
            <pc:sldMk cId="1219839670" sldId="372"/>
            <ac:spMk id="7" creationId="{E9120804-B691-21E8-579C-620AD0984627}"/>
          </ac:spMkLst>
        </pc:spChg>
        <pc:spChg chg="mod">
          <ac:chgData name="Greta Paskočiumaitė" userId="25a08bf39cc8f50b" providerId="LiveId" clId="{7AD996F3-2396-4306-A890-2B2384FE01CB}" dt="2022-05-17T17:59:30.667" v="5289"/>
          <ac:spMkLst>
            <pc:docMk/>
            <pc:sldMk cId="1219839670" sldId="372"/>
            <ac:spMk id="8" creationId="{91964F01-3B77-5620-0B47-3F42525230E5}"/>
          </ac:spMkLst>
        </pc:spChg>
        <pc:spChg chg="mod">
          <ac:chgData name="Greta Paskočiumaitė" userId="25a08bf39cc8f50b" providerId="LiveId" clId="{7AD996F3-2396-4306-A890-2B2384FE01CB}" dt="2022-05-17T17:59:30.667" v="5289"/>
          <ac:spMkLst>
            <pc:docMk/>
            <pc:sldMk cId="1219839670" sldId="372"/>
            <ac:spMk id="9" creationId="{DBEB737E-11BD-1DBD-634E-506E0810AAAB}"/>
          </ac:spMkLst>
        </pc:spChg>
        <pc:spChg chg="mod">
          <ac:chgData name="Greta Paskočiumaitė" userId="25a08bf39cc8f50b" providerId="LiveId" clId="{7AD996F3-2396-4306-A890-2B2384FE01CB}" dt="2022-05-17T17:59:30.667" v="5289"/>
          <ac:spMkLst>
            <pc:docMk/>
            <pc:sldMk cId="1219839670" sldId="372"/>
            <ac:spMk id="10" creationId="{7BBFC274-8ECA-26DA-6EDA-C2BA3AC51BBB}"/>
          </ac:spMkLst>
        </pc:spChg>
        <pc:spChg chg="mod">
          <ac:chgData name="Greta Paskočiumaitė" userId="25a08bf39cc8f50b" providerId="LiveId" clId="{7AD996F3-2396-4306-A890-2B2384FE01CB}" dt="2022-05-17T17:59:30.667" v="5289"/>
          <ac:spMkLst>
            <pc:docMk/>
            <pc:sldMk cId="1219839670" sldId="372"/>
            <ac:spMk id="11" creationId="{EBF3F938-26B2-26BA-FE9A-8D7CCBEDCE9A}"/>
          </ac:spMkLst>
        </pc:spChg>
        <pc:spChg chg="mod">
          <ac:chgData name="Greta Paskočiumaitė" userId="25a08bf39cc8f50b" providerId="LiveId" clId="{7AD996F3-2396-4306-A890-2B2384FE01CB}" dt="2022-05-17T17:59:30.667" v="5289"/>
          <ac:spMkLst>
            <pc:docMk/>
            <pc:sldMk cId="1219839670" sldId="372"/>
            <ac:spMk id="12" creationId="{C2AF8DB7-E448-7F74-8544-98373AACC398}"/>
          </ac:spMkLst>
        </pc:spChg>
        <pc:spChg chg="add mod">
          <ac:chgData name="Greta Paskočiumaitė" userId="25a08bf39cc8f50b" providerId="LiveId" clId="{7AD996F3-2396-4306-A890-2B2384FE01CB}" dt="2022-05-17T18:04:50.273" v="5404" actId="113"/>
          <ac:spMkLst>
            <pc:docMk/>
            <pc:sldMk cId="1219839670" sldId="372"/>
            <ac:spMk id="17" creationId="{8962814C-5305-901B-F8B0-D8B16317E618}"/>
          </ac:spMkLst>
        </pc:spChg>
        <pc:spChg chg="add mod">
          <ac:chgData name="Greta Paskočiumaitė" userId="25a08bf39cc8f50b" providerId="LiveId" clId="{7AD996F3-2396-4306-A890-2B2384FE01CB}" dt="2022-05-17T17:59:30.667" v="5289"/>
          <ac:spMkLst>
            <pc:docMk/>
            <pc:sldMk cId="1219839670" sldId="372"/>
            <ac:spMk id="18" creationId="{AC9A08D1-4075-B218-9901-2819913E57D8}"/>
          </ac:spMkLst>
        </pc:spChg>
        <pc:spChg chg="add del mod">
          <ac:chgData name="Greta Paskočiumaitė" userId="25a08bf39cc8f50b" providerId="LiveId" clId="{7AD996F3-2396-4306-A890-2B2384FE01CB}" dt="2022-05-17T17:59:36.914" v="5296"/>
          <ac:spMkLst>
            <pc:docMk/>
            <pc:sldMk cId="1219839670" sldId="372"/>
            <ac:spMk id="19" creationId="{B067DE7A-5056-B894-28BD-C86AC1A97D15}"/>
          </ac:spMkLst>
        </pc:spChg>
        <pc:spChg chg="add del mod">
          <ac:chgData name="Greta Paskočiumaitė" userId="25a08bf39cc8f50b" providerId="LiveId" clId="{7AD996F3-2396-4306-A890-2B2384FE01CB}" dt="2022-05-17T17:59:36.912" v="5294"/>
          <ac:spMkLst>
            <pc:docMk/>
            <pc:sldMk cId="1219839670" sldId="372"/>
            <ac:spMk id="20" creationId="{F8C04CE7-AF61-4B2D-3C86-827E980E7966}"/>
          </ac:spMkLst>
        </pc:spChg>
        <pc:spChg chg="add mod">
          <ac:chgData name="Greta Paskočiumaitė" userId="25a08bf39cc8f50b" providerId="LiveId" clId="{7AD996F3-2396-4306-A890-2B2384FE01CB}" dt="2022-05-17T18:07:47.225" v="5459" actId="14100"/>
          <ac:spMkLst>
            <pc:docMk/>
            <pc:sldMk cId="1219839670" sldId="372"/>
            <ac:spMk id="22" creationId="{7E6C16C5-9358-1A45-B13C-DFA70D3CA614}"/>
          </ac:spMkLst>
        </pc:spChg>
        <pc:spChg chg="add del mod">
          <ac:chgData name="Greta Paskočiumaitė" userId="25a08bf39cc8f50b" providerId="LiveId" clId="{7AD996F3-2396-4306-A890-2B2384FE01CB}" dt="2022-05-17T18:10:02.499" v="5464" actId="478"/>
          <ac:spMkLst>
            <pc:docMk/>
            <pc:sldMk cId="1219839670" sldId="372"/>
            <ac:spMk id="26" creationId="{4ABEA60F-3DE4-F02C-7FA5-A74469412031}"/>
          </ac:spMkLst>
        </pc:spChg>
        <pc:grpChg chg="add mod">
          <ac:chgData name="Greta Paskočiumaitė" userId="25a08bf39cc8f50b" providerId="LiveId" clId="{7AD996F3-2396-4306-A890-2B2384FE01CB}" dt="2022-05-17T17:59:30.667" v="5289"/>
          <ac:grpSpMkLst>
            <pc:docMk/>
            <pc:sldMk cId="1219839670" sldId="372"/>
            <ac:grpSpMk id="5" creationId="{E4B9F9E1-6A18-8360-9072-B51E1FF17144}"/>
          </ac:grpSpMkLst>
        </pc:grpChg>
        <pc:picChg chg="add mod">
          <ac:chgData name="Greta Paskočiumaitė" userId="25a08bf39cc8f50b" providerId="LiveId" clId="{7AD996F3-2396-4306-A890-2B2384FE01CB}" dt="2022-05-17T17:59:30.667" v="5289"/>
          <ac:picMkLst>
            <pc:docMk/>
            <pc:sldMk cId="1219839670" sldId="372"/>
            <ac:picMk id="13" creationId="{A0B3C8D5-CCEA-5748-DA64-AA8CB477C8C5}"/>
          </ac:picMkLst>
        </pc:picChg>
        <pc:picChg chg="add mod">
          <ac:chgData name="Greta Paskočiumaitė" userId="25a08bf39cc8f50b" providerId="LiveId" clId="{7AD996F3-2396-4306-A890-2B2384FE01CB}" dt="2022-05-17T17:59:30.667" v="5289"/>
          <ac:picMkLst>
            <pc:docMk/>
            <pc:sldMk cId="1219839670" sldId="372"/>
            <ac:picMk id="15" creationId="{16D30035-819A-EB74-432A-D3ABB93C6E61}"/>
          </ac:picMkLst>
        </pc:picChg>
        <pc:picChg chg="add mod">
          <ac:chgData name="Greta Paskočiumaitė" userId="25a08bf39cc8f50b" providerId="LiveId" clId="{7AD996F3-2396-4306-A890-2B2384FE01CB}" dt="2022-05-17T17:59:30.667" v="5289"/>
          <ac:picMkLst>
            <pc:docMk/>
            <pc:sldMk cId="1219839670" sldId="372"/>
            <ac:picMk id="16" creationId="{0DEFDC1D-706A-EEAE-E882-ED42A49C36AF}"/>
          </ac:picMkLst>
        </pc:picChg>
        <pc:picChg chg="add del mod">
          <ac:chgData name="Greta Paskočiumaitė" userId="25a08bf39cc8f50b" providerId="LiveId" clId="{7AD996F3-2396-4306-A890-2B2384FE01CB}" dt="2022-05-17T17:59:33.448" v="5290" actId="478"/>
          <ac:picMkLst>
            <pc:docMk/>
            <pc:sldMk cId="1219839670" sldId="372"/>
            <ac:picMk id="21" creationId="{CA9A0D43-8691-0884-9D33-356761C58162}"/>
          </ac:picMkLst>
        </pc:picChg>
        <pc:picChg chg="add del mod">
          <ac:chgData name="Greta Paskočiumaitė" userId="25a08bf39cc8f50b" providerId="LiveId" clId="{7AD996F3-2396-4306-A890-2B2384FE01CB}" dt="2022-05-17T18:10:00.550" v="5463" actId="478"/>
          <ac:picMkLst>
            <pc:docMk/>
            <pc:sldMk cId="1219839670" sldId="372"/>
            <ac:picMk id="24" creationId="{D1785192-8668-DAD2-783A-7E1D68BC9EC7}"/>
          </ac:picMkLst>
        </pc:picChg>
        <pc:picChg chg="add mod">
          <ac:chgData name="Greta Paskočiumaitė" userId="25a08bf39cc8f50b" providerId="LiveId" clId="{7AD996F3-2396-4306-A890-2B2384FE01CB}" dt="2022-05-17T18:10:19.404" v="5471" actId="1076"/>
          <ac:picMkLst>
            <pc:docMk/>
            <pc:sldMk cId="1219839670" sldId="372"/>
            <ac:picMk id="28" creationId="{3345B568-D937-AB97-662A-62CBAA0099C8}"/>
          </ac:picMkLst>
        </pc:picChg>
        <pc:cxnChg chg="add mod">
          <ac:chgData name="Greta Paskočiumaitė" userId="25a08bf39cc8f50b" providerId="LiveId" clId="{7AD996F3-2396-4306-A890-2B2384FE01CB}" dt="2022-05-17T17:59:30.667" v="5289"/>
          <ac:cxnSpMkLst>
            <pc:docMk/>
            <pc:sldMk cId="1219839670" sldId="372"/>
            <ac:cxnSpMk id="14" creationId="{1BF9BDD2-951A-ED06-CE8F-EB4957D80363}"/>
          </ac:cxnSpMkLst>
        </pc:cxnChg>
      </pc:sldChg>
      <pc:sldChg chg="new del">
        <pc:chgData name="Greta Paskočiumaitė" userId="25a08bf39cc8f50b" providerId="LiveId" clId="{7AD996F3-2396-4306-A890-2B2384FE01CB}" dt="2022-05-18T18:18:48.803" v="6005" actId="47"/>
        <pc:sldMkLst>
          <pc:docMk/>
          <pc:sldMk cId="2461402925" sldId="373"/>
        </pc:sldMkLst>
      </pc:sldChg>
      <pc:sldChg chg="addSp delSp modSp new mod ord">
        <pc:chgData name="Greta Paskočiumaitė" userId="25a08bf39cc8f50b" providerId="LiveId" clId="{7AD996F3-2396-4306-A890-2B2384FE01CB}" dt="2022-05-18T18:16:18.771" v="5980"/>
        <pc:sldMkLst>
          <pc:docMk/>
          <pc:sldMk cId="3288526980" sldId="374"/>
        </pc:sldMkLst>
        <pc:spChg chg="del">
          <ac:chgData name="Greta Paskočiumaitė" userId="25a08bf39cc8f50b" providerId="LiveId" clId="{7AD996F3-2396-4306-A890-2B2384FE01CB}" dt="2022-05-17T19:15:13.642" v="5807" actId="931"/>
          <ac:spMkLst>
            <pc:docMk/>
            <pc:sldMk cId="3288526980" sldId="374"/>
            <ac:spMk id="3" creationId="{E3851F97-0D95-CE47-0A0A-B4E1D6DC6C29}"/>
          </ac:spMkLst>
        </pc:spChg>
        <pc:spChg chg="add mod">
          <ac:chgData name="Greta Paskočiumaitė" userId="25a08bf39cc8f50b" providerId="LiveId" clId="{7AD996F3-2396-4306-A890-2B2384FE01CB}" dt="2022-05-17T19:12:02.674" v="5685"/>
          <ac:spMkLst>
            <pc:docMk/>
            <pc:sldMk cId="3288526980" sldId="374"/>
            <ac:spMk id="4" creationId="{2FE72B4E-C5DE-D580-3563-BF13C2886493}"/>
          </ac:spMkLst>
        </pc:spChg>
        <pc:spChg chg="mod">
          <ac:chgData name="Greta Paskočiumaitė" userId="25a08bf39cc8f50b" providerId="LiveId" clId="{7AD996F3-2396-4306-A890-2B2384FE01CB}" dt="2022-05-17T19:12:02.674" v="5685"/>
          <ac:spMkLst>
            <pc:docMk/>
            <pc:sldMk cId="3288526980" sldId="374"/>
            <ac:spMk id="6" creationId="{424C8833-9B3A-084A-835B-3E4E238B8583}"/>
          </ac:spMkLst>
        </pc:spChg>
        <pc:spChg chg="mod">
          <ac:chgData name="Greta Paskočiumaitė" userId="25a08bf39cc8f50b" providerId="LiveId" clId="{7AD996F3-2396-4306-A890-2B2384FE01CB}" dt="2022-05-17T19:12:02.674" v="5685"/>
          <ac:spMkLst>
            <pc:docMk/>
            <pc:sldMk cId="3288526980" sldId="374"/>
            <ac:spMk id="7" creationId="{7D8E0022-C3D1-805C-9A83-B3EE67CF4B1F}"/>
          </ac:spMkLst>
        </pc:spChg>
        <pc:spChg chg="mod">
          <ac:chgData name="Greta Paskočiumaitė" userId="25a08bf39cc8f50b" providerId="LiveId" clId="{7AD996F3-2396-4306-A890-2B2384FE01CB}" dt="2022-05-17T19:12:02.674" v="5685"/>
          <ac:spMkLst>
            <pc:docMk/>
            <pc:sldMk cId="3288526980" sldId="374"/>
            <ac:spMk id="8" creationId="{7C632A93-C8FE-5090-24D3-B36EE6712491}"/>
          </ac:spMkLst>
        </pc:spChg>
        <pc:spChg chg="mod">
          <ac:chgData name="Greta Paskočiumaitė" userId="25a08bf39cc8f50b" providerId="LiveId" clId="{7AD996F3-2396-4306-A890-2B2384FE01CB}" dt="2022-05-17T19:12:02.674" v="5685"/>
          <ac:spMkLst>
            <pc:docMk/>
            <pc:sldMk cId="3288526980" sldId="374"/>
            <ac:spMk id="9" creationId="{8DEC82AC-33C3-9084-F143-DCFB8B7EC48E}"/>
          </ac:spMkLst>
        </pc:spChg>
        <pc:spChg chg="mod">
          <ac:chgData name="Greta Paskočiumaitė" userId="25a08bf39cc8f50b" providerId="LiveId" clId="{7AD996F3-2396-4306-A890-2B2384FE01CB}" dt="2022-05-17T19:12:02.674" v="5685"/>
          <ac:spMkLst>
            <pc:docMk/>
            <pc:sldMk cId="3288526980" sldId="374"/>
            <ac:spMk id="10" creationId="{9DA7439E-4346-AF0D-9673-D5E9AF6EC799}"/>
          </ac:spMkLst>
        </pc:spChg>
        <pc:spChg chg="mod">
          <ac:chgData name="Greta Paskočiumaitė" userId="25a08bf39cc8f50b" providerId="LiveId" clId="{7AD996F3-2396-4306-A890-2B2384FE01CB}" dt="2022-05-17T19:12:02.674" v="5685"/>
          <ac:spMkLst>
            <pc:docMk/>
            <pc:sldMk cId="3288526980" sldId="374"/>
            <ac:spMk id="11" creationId="{D6F3B3D7-A2C4-2144-7AAB-C232E706C78F}"/>
          </ac:spMkLst>
        </pc:spChg>
        <pc:spChg chg="mod">
          <ac:chgData name="Greta Paskočiumaitė" userId="25a08bf39cc8f50b" providerId="LiveId" clId="{7AD996F3-2396-4306-A890-2B2384FE01CB}" dt="2022-05-17T19:12:02.674" v="5685"/>
          <ac:spMkLst>
            <pc:docMk/>
            <pc:sldMk cId="3288526980" sldId="374"/>
            <ac:spMk id="12" creationId="{87D6CD84-B59C-C4DF-4D81-EE18FC9D95AB}"/>
          </ac:spMkLst>
        </pc:spChg>
        <pc:spChg chg="add mod">
          <ac:chgData name="Greta Paskočiumaitė" userId="25a08bf39cc8f50b" providerId="LiveId" clId="{7AD996F3-2396-4306-A890-2B2384FE01CB}" dt="2022-05-17T19:25:55.898" v="5956" actId="21"/>
          <ac:spMkLst>
            <pc:docMk/>
            <pc:sldMk cId="3288526980" sldId="374"/>
            <ac:spMk id="17" creationId="{8FC473E4-3AB1-E54D-EB0F-EB584F12927D}"/>
          </ac:spMkLst>
        </pc:spChg>
        <pc:spChg chg="add mod">
          <ac:chgData name="Greta Paskočiumaitė" userId="25a08bf39cc8f50b" providerId="LiveId" clId="{7AD996F3-2396-4306-A890-2B2384FE01CB}" dt="2022-05-17T19:13:18.778" v="5690" actId="14100"/>
          <ac:spMkLst>
            <pc:docMk/>
            <pc:sldMk cId="3288526980" sldId="374"/>
            <ac:spMk id="18" creationId="{2E8D4227-FB2B-E8CD-E253-F4AA3791BFFB}"/>
          </ac:spMkLst>
        </pc:spChg>
        <pc:spChg chg="add mod">
          <ac:chgData name="Greta Paskočiumaitė" userId="25a08bf39cc8f50b" providerId="LiveId" clId="{7AD996F3-2396-4306-A890-2B2384FE01CB}" dt="2022-05-17T19:15:50.438" v="5818" actId="113"/>
          <ac:spMkLst>
            <pc:docMk/>
            <pc:sldMk cId="3288526980" sldId="374"/>
            <ac:spMk id="20" creationId="{4F52CDB8-2E3F-BFB3-E906-F330FA2D32E4}"/>
          </ac:spMkLst>
        </pc:spChg>
        <pc:grpChg chg="add mod">
          <ac:chgData name="Greta Paskočiumaitė" userId="25a08bf39cc8f50b" providerId="LiveId" clId="{7AD996F3-2396-4306-A890-2B2384FE01CB}" dt="2022-05-17T19:12:02.674" v="5685"/>
          <ac:grpSpMkLst>
            <pc:docMk/>
            <pc:sldMk cId="3288526980" sldId="374"/>
            <ac:grpSpMk id="5" creationId="{CE5B4310-C7DF-D676-F727-352A67067091}"/>
          </ac:grpSpMkLst>
        </pc:grpChg>
        <pc:picChg chg="add mod">
          <ac:chgData name="Greta Paskočiumaitė" userId="25a08bf39cc8f50b" providerId="LiveId" clId="{7AD996F3-2396-4306-A890-2B2384FE01CB}" dt="2022-05-17T19:15:19.162" v="5810" actId="1076"/>
          <ac:picMkLst>
            <pc:docMk/>
            <pc:sldMk cId="3288526980" sldId="374"/>
            <ac:picMk id="13" creationId="{FC31E4F3-F1C1-157D-E226-250FFBC9F287}"/>
          </ac:picMkLst>
        </pc:picChg>
        <pc:picChg chg="add mod">
          <ac:chgData name="Greta Paskočiumaitė" userId="25a08bf39cc8f50b" providerId="LiveId" clId="{7AD996F3-2396-4306-A890-2B2384FE01CB}" dt="2022-05-17T19:12:02.674" v="5685"/>
          <ac:picMkLst>
            <pc:docMk/>
            <pc:sldMk cId="3288526980" sldId="374"/>
            <ac:picMk id="15" creationId="{C9A6E6ED-FDE8-F07B-0106-56C2D35325DA}"/>
          </ac:picMkLst>
        </pc:picChg>
        <pc:picChg chg="add mod">
          <ac:chgData name="Greta Paskočiumaitė" userId="25a08bf39cc8f50b" providerId="LiveId" clId="{7AD996F3-2396-4306-A890-2B2384FE01CB}" dt="2022-05-17T19:12:02.674" v="5685"/>
          <ac:picMkLst>
            <pc:docMk/>
            <pc:sldMk cId="3288526980" sldId="374"/>
            <ac:picMk id="16" creationId="{A0EF7A5E-39B8-18F7-26DB-26670E91CC29}"/>
          </ac:picMkLst>
        </pc:picChg>
        <pc:picChg chg="add del mod">
          <ac:chgData name="Greta Paskočiumaitė" userId="25a08bf39cc8f50b" providerId="LiveId" clId="{7AD996F3-2396-4306-A890-2B2384FE01CB}" dt="2022-05-17T19:12:13.063" v="5687" actId="478"/>
          <ac:picMkLst>
            <pc:docMk/>
            <pc:sldMk cId="3288526980" sldId="374"/>
            <ac:picMk id="19" creationId="{FCB8F7E8-2D8F-D560-F693-1215541E18D2}"/>
          </ac:picMkLst>
        </pc:picChg>
        <pc:picChg chg="add mod">
          <ac:chgData name="Greta Paskočiumaitė" userId="25a08bf39cc8f50b" providerId="LiveId" clId="{7AD996F3-2396-4306-A890-2B2384FE01CB}" dt="2022-05-17T19:15:14.954" v="5808" actId="27614"/>
          <ac:picMkLst>
            <pc:docMk/>
            <pc:sldMk cId="3288526980" sldId="374"/>
            <ac:picMk id="22" creationId="{1EE47F12-A1C8-BD81-EE3C-FCED7E804197}"/>
          </ac:picMkLst>
        </pc:picChg>
        <pc:picChg chg="add mod">
          <ac:chgData name="Greta Paskočiumaitė" userId="25a08bf39cc8f50b" providerId="LiveId" clId="{7AD996F3-2396-4306-A890-2B2384FE01CB}" dt="2022-05-17T19:15:53.844" v="5819" actId="1076"/>
          <ac:picMkLst>
            <pc:docMk/>
            <pc:sldMk cId="3288526980" sldId="374"/>
            <ac:picMk id="24" creationId="{661A34A4-6A07-D47F-C03C-0F76E793327D}"/>
          </ac:picMkLst>
        </pc:picChg>
        <pc:cxnChg chg="add mod">
          <ac:chgData name="Greta Paskočiumaitė" userId="25a08bf39cc8f50b" providerId="LiveId" clId="{7AD996F3-2396-4306-A890-2B2384FE01CB}" dt="2022-05-17T19:12:02.674" v="5685"/>
          <ac:cxnSpMkLst>
            <pc:docMk/>
            <pc:sldMk cId="3288526980" sldId="374"/>
            <ac:cxnSpMk id="14" creationId="{012F5EA0-0A57-2D25-0D40-EC9C327B6917}"/>
          </ac:cxnSpMkLst>
        </pc:cxnChg>
      </pc:sldChg>
      <pc:sldChg chg="addSp delSp modSp new mod ord">
        <pc:chgData name="Greta Paskočiumaitė" userId="25a08bf39cc8f50b" providerId="LiveId" clId="{7AD996F3-2396-4306-A890-2B2384FE01CB}" dt="2022-05-18T18:16:35.330" v="5982"/>
        <pc:sldMkLst>
          <pc:docMk/>
          <pc:sldMk cId="230148342" sldId="375"/>
        </pc:sldMkLst>
        <pc:spChg chg="del">
          <ac:chgData name="Greta Paskočiumaitė" userId="25a08bf39cc8f50b" providerId="LiveId" clId="{7AD996F3-2396-4306-A890-2B2384FE01CB}" dt="2022-05-17T19:16:44.502" v="5824" actId="931"/>
          <ac:spMkLst>
            <pc:docMk/>
            <pc:sldMk cId="230148342" sldId="375"/>
            <ac:spMk id="3" creationId="{17817C50-A1D9-E69F-CF03-FEFB500AA8A2}"/>
          </ac:spMkLst>
        </pc:spChg>
        <pc:spChg chg="add mod">
          <ac:chgData name="Greta Paskočiumaitė" userId="25a08bf39cc8f50b" providerId="LiveId" clId="{7AD996F3-2396-4306-A890-2B2384FE01CB}" dt="2022-05-17T19:16:35.519" v="5820"/>
          <ac:spMkLst>
            <pc:docMk/>
            <pc:sldMk cId="230148342" sldId="375"/>
            <ac:spMk id="4" creationId="{9A948FEE-1CF4-0B60-303C-160B6E0555E7}"/>
          </ac:spMkLst>
        </pc:spChg>
        <pc:spChg chg="mod">
          <ac:chgData name="Greta Paskočiumaitė" userId="25a08bf39cc8f50b" providerId="LiveId" clId="{7AD996F3-2396-4306-A890-2B2384FE01CB}" dt="2022-05-17T19:16:35.519" v="5820"/>
          <ac:spMkLst>
            <pc:docMk/>
            <pc:sldMk cId="230148342" sldId="375"/>
            <ac:spMk id="6" creationId="{BE40C76F-3DB0-1566-FB86-531A385BAFC0}"/>
          </ac:spMkLst>
        </pc:spChg>
        <pc:spChg chg="mod">
          <ac:chgData name="Greta Paskočiumaitė" userId="25a08bf39cc8f50b" providerId="LiveId" clId="{7AD996F3-2396-4306-A890-2B2384FE01CB}" dt="2022-05-17T19:16:35.519" v="5820"/>
          <ac:spMkLst>
            <pc:docMk/>
            <pc:sldMk cId="230148342" sldId="375"/>
            <ac:spMk id="7" creationId="{2B8370B0-B3FD-571C-2561-097991B65750}"/>
          </ac:spMkLst>
        </pc:spChg>
        <pc:spChg chg="mod">
          <ac:chgData name="Greta Paskočiumaitė" userId="25a08bf39cc8f50b" providerId="LiveId" clId="{7AD996F3-2396-4306-A890-2B2384FE01CB}" dt="2022-05-17T19:16:35.519" v="5820"/>
          <ac:spMkLst>
            <pc:docMk/>
            <pc:sldMk cId="230148342" sldId="375"/>
            <ac:spMk id="8" creationId="{7F6AB87C-54B2-E0D6-936B-3807786ABDC4}"/>
          </ac:spMkLst>
        </pc:spChg>
        <pc:spChg chg="mod">
          <ac:chgData name="Greta Paskočiumaitė" userId="25a08bf39cc8f50b" providerId="LiveId" clId="{7AD996F3-2396-4306-A890-2B2384FE01CB}" dt="2022-05-17T19:16:35.519" v="5820"/>
          <ac:spMkLst>
            <pc:docMk/>
            <pc:sldMk cId="230148342" sldId="375"/>
            <ac:spMk id="9" creationId="{E479DBE7-DB66-2D6A-E4E4-F7C18BD3F345}"/>
          </ac:spMkLst>
        </pc:spChg>
        <pc:spChg chg="mod">
          <ac:chgData name="Greta Paskočiumaitė" userId="25a08bf39cc8f50b" providerId="LiveId" clId="{7AD996F3-2396-4306-A890-2B2384FE01CB}" dt="2022-05-17T19:16:35.519" v="5820"/>
          <ac:spMkLst>
            <pc:docMk/>
            <pc:sldMk cId="230148342" sldId="375"/>
            <ac:spMk id="10" creationId="{0DDA09E7-39D7-EA0F-A8B5-25C30E4CED66}"/>
          </ac:spMkLst>
        </pc:spChg>
        <pc:spChg chg="mod">
          <ac:chgData name="Greta Paskočiumaitė" userId="25a08bf39cc8f50b" providerId="LiveId" clId="{7AD996F3-2396-4306-A890-2B2384FE01CB}" dt="2022-05-17T19:16:35.519" v="5820"/>
          <ac:spMkLst>
            <pc:docMk/>
            <pc:sldMk cId="230148342" sldId="375"/>
            <ac:spMk id="11" creationId="{7DE5258D-B400-4FE9-A853-5BBCA6CF75EF}"/>
          </ac:spMkLst>
        </pc:spChg>
        <pc:spChg chg="mod">
          <ac:chgData name="Greta Paskočiumaitė" userId="25a08bf39cc8f50b" providerId="LiveId" clId="{7AD996F3-2396-4306-A890-2B2384FE01CB}" dt="2022-05-17T19:16:35.519" v="5820"/>
          <ac:spMkLst>
            <pc:docMk/>
            <pc:sldMk cId="230148342" sldId="375"/>
            <ac:spMk id="12" creationId="{8D94876F-D009-9831-2C81-74AD2E30DBEE}"/>
          </ac:spMkLst>
        </pc:spChg>
        <pc:spChg chg="add mod">
          <ac:chgData name="Greta Paskočiumaitė" userId="25a08bf39cc8f50b" providerId="LiveId" clId="{7AD996F3-2396-4306-A890-2B2384FE01CB}" dt="2022-05-17T19:16:35.519" v="5820"/>
          <ac:spMkLst>
            <pc:docMk/>
            <pc:sldMk cId="230148342" sldId="375"/>
            <ac:spMk id="17" creationId="{730D4D4C-2521-465F-3467-D0FCFAE0EB94}"/>
          </ac:spMkLst>
        </pc:spChg>
        <pc:spChg chg="add mod">
          <ac:chgData name="Greta Paskočiumaitė" userId="25a08bf39cc8f50b" providerId="LiveId" clId="{7AD996F3-2396-4306-A890-2B2384FE01CB}" dt="2022-05-17T19:16:38.909" v="5823" actId="27636"/>
          <ac:spMkLst>
            <pc:docMk/>
            <pc:sldMk cId="230148342" sldId="375"/>
            <ac:spMk id="18" creationId="{B742E158-52F0-5707-1997-66174A8C76E6}"/>
          </ac:spMkLst>
        </pc:spChg>
        <pc:spChg chg="add del mod">
          <ac:chgData name="Greta Paskočiumaitė" userId="25a08bf39cc8f50b" providerId="LiveId" clId="{7AD996F3-2396-4306-A890-2B2384FE01CB}" dt="2022-05-17T19:16:51.985" v="5828" actId="931"/>
          <ac:spMkLst>
            <pc:docMk/>
            <pc:sldMk cId="230148342" sldId="375"/>
            <ac:spMk id="23" creationId="{7F5E1E61-A5C0-A34F-61AB-04ED8E91C843}"/>
          </ac:spMkLst>
        </pc:spChg>
        <pc:spChg chg="add del mod">
          <ac:chgData name="Greta Paskočiumaitė" userId="25a08bf39cc8f50b" providerId="LiveId" clId="{7AD996F3-2396-4306-A890-2B2384FE01CB}" dt="2022-05-17T19:17:12.263" v="5837" actId="478"/>
          <ac:spMkLst>
            <pc:docMk/>
            <pc:sldMk cId="230148342" sldId="375"/>
            <ac:spMk id="27" creationId="{E4C61241-F065-AFC4-8F9D-352A6DEE3398}"/>
          </ac:spMkLst>
        </pc:spChg>
        <pc:spChg chg="add del mod">
          <ac:chgData name="Greta Paskočiumaitė" userId="25a08bf39cc8f50b" providerId="LiveId" clId="{7AD996F3-2396-4306-A890-2B2384FE01CB}" dt="2022-05-17T19:19:41.099" v="5875" actId="478"/>
          <ac:spMkLst>
            <pc:docMk/>
            <pc:sldMk cId="230148342" sldId="375"/>
            <ac:spMk id="28" creationId="{911AE762-5F0E-3CBB-4EC1-0284C93336B7}"/>
          </ac:spMkLst>
        </pc:spChg>
        <pc:grpChg chg="add mod">
          <ac:chgData name="Greta Paskočiumaitė" userId="25a08bf39cc8f50b" providerId="LiveId" clId="{7AD996F3-2396-4306-A890-2B2384FE01CB}" dt="2022-05-17T19:16:35.519" v="5820"/>
          <ac:grpSpMkLst>
            <pc:docMk/>
            <pc:sldMk cId="230148342" sldId="375"/>
            <ac:grpSpMk id="5" creationId="{9BFFCDAB-30FC-117A-C3D0-8710D56BD28C}"/>
          </ac:grpSpMkLst>
        </pc:grpChg>
        <pc:picChg chg="add mod">
          <ac:chgData name="Greta Paskočiumaitė" userId="25a08bf39cc8f50b" providerId="LiveId" clId="{7AD996F3-2396-4306-A890-2B2384FE01CB}" dt="2022-05-17T19:16:35.519" v="5820"/>
          <ac:picMkLst>
            <pc:docMk/>
            <pc:sldMk cId="230148342" sldId="375"/>
            <ac:picMk id="13" creationId="{2A564564-625C-C324-EFFC-E944CF490FCF}"/>
          </ac:picMkLst>
        </pc:picChg>
        <pc:picChg chg="add mod">
          <ac:chgData name="Greta Paskočiumaitė" userId="25a08bf39cc8f50b" providerId="LiveId" clId="{7AD996F3-2396-4306-A890-2B2384FE01CB}" dt="2022-05-17T19:16:35.519" v="5820"/>
          <ac:picMkLst>
            <pc:docMk/>
            <pc:sldMk cId="230148342" sldId="375"/>
            <ac:picMk id="15" creationId="{08F19684-DE84-95C3-D36B-87276146EB4F}"/>
          </ac:picMkLst>
        </pc:picChg>
        <pc:picChg chg="add mod">
          <ac:chgData name="Greta Paskočiumaitė" userId="25a08bf39cc8f50b" providerId="LiveId" clId="{7AD996F3-2396-4306-A890-2B2384FE01CB}" dt="2022-05-17T19:16:35.519" v="5820"/>
          <ac:picMkLst>
            <pc:docMk/>
            <pc:sldMk cId="230148342" sldId="375"/>
            <ac:picMk id="16" creationId="{D2C3C0EC-1B57-C3B2-E310-55DCFEAEC87A}"/>
          </ac:picMkLst>
        </pc:picChg>
        <pc:picChg chg="add del mod">
          <ac:chgData name="Greta Paskočiumaitė" userId="25a08bf39cc8f50b" providerId="LiveId" clId="{7AD996F3-2396-4306-A890-2B2384FE01CB}" dt="2022-05-17T19:16:37.535" v="5821" actId="478"/>
          <ac:picMkLst>
            <pc:docMk/>
            <pc:sldMk cId="230148342" sldId="375"/>
            <ac:picMk id="19" creationId="{ED6676A4-065E-7760-7F2B-61BB4A4751C8}"/>
          </ac:picMkLst>
        </pc:picChg>
        <pc:picChg chg="add del mod">
          <ac:chgData name="Greta Paskočiumaitė" userId="25a08bf39cc8f50b" providerId="LiveId" clId="{7AD996F3-2396-4306-A890-2B2384FE01CB}" dt="2022-05-17T19:16:46.392" v="5827" actId="478"/>
          <ac:picMkLst>
            <pc:docMk/>
            <pc:sldMk cId="230148342" sldId="375"/>
            <ac:picMk id="21" creationId="{A7226652-748F-61E2-6C2F-34F0E62B54E6}"/>
          </ac:picMkLst>
        </pc:picChg>
        <pc:picChg chg="add del mod">
          <ac:chgData name="Greta Paskočiumaitė" userId="25a08bf39cc8f50b" providerId="LiveId" clId="{7AD996F3-2396-4306-A890-2B2384FE01CB}" dt="2022-05-17T19:17:01.817" v="5836" actId="478"/>
          <ac:picMkLst>
            <pc:docMk/>
            <pc:sldMk cId="230148342" sldId="375"/>
            <ac:picMk id="25" creationId="{80D8714A-1DCB-6AD9-FC81-5F1584944BCD}"/>
          </ac:picMkLst>
        </pc:picChg>
        <pc:picChg chg="add mod">
          <ac:chgData name="Greta Paskočiumaitė" userId="25a08bf39cc8f50b" providerId="LiveId" clId="{7AD996F3-2396-4306-A890-2B2384FE01CB}" dt="2022-05-17T19:19:43.427" v="5876" actId="1076"/>
          <ac:picMkLst>
            <pc:docMk/>
            <pc:sldMk cId="230148342" sldId="375"/>
            <ac:picMk id="30" creationId="{8A7FA017-00E5-04BF-516A-D82C894C8245}"/>
          </ac:picMkLst>
        </pc:picChg>
        <pc:picChg chg="add mod">
          <ac:chgData name="Greta Paskočiumaitė" userId="25a08bf39cc8f50b" providerId="LiveId" clId="{7AD996F3-2396-4306-A890-2B2384FE01CB}" dt="2022-05-17T19:21:33.920" v="5879" actId="27614"/>
          <ac:picMkLst>
            <pc:docMk/>
            <pc:sldMk cId="230148342" sldId="375"/>
            <ac:picMk id="32" creationId="{8C0FF130-2098-74EE-DFAE-E6E7BAF9D725}"/>
          </ac:picMkLst>
        </pc:picChg>
        <pc:cxnChg chg="add mod">
          <ac:chgData name="Greta Paskočiumaitė" userId="25a08bf39cc8f50b" providerId="LiveId" clId="{7AD996F3-2396-4306-A890-2B2384FE01CB}" dt="2022-05-17T19:16:35.519" v="5820"/>
          <ac:cxnSpMkLst>
            <pc:docMk/>
            <pc:sldMk cId="230148342" sldId="375"/>
            <ac:cxnSpMk id="14" creationId="{A4E05ABE-4156-AEE0-BD21-48FE564A5FA6}"/>
          </ac:cxnSpMkLst>
        </pc:cxnChg>
      </pc:sldChg>
      <pc:sldChg chg="addSp delSp modSp new mod ord">
        <pc:chgData name="Greta Paskočiumaitė" userId="25a08bf39cc8f50b" providerId="LiveId" clId="{7AD996F3-2396-4306-A890-2B2384FE01CB}" dt="2022-05-18T18:16:57.556" v="5986" actId="1076"/>
        <pc:sldMkLst>
          <pc:docMk/>
          <pc:sldMk cId="869493806" sldId="376"/>
        </pc:sldMkLst>
        <pc:spChg chg="del">
          <ac:chgData name="Greta Paskočiumaitė" userId="25a08bf39cc8f50b" providerId="LiveId" clId="{7AD996F3-2396-4306-A890-2B2384FE01CB}" dt="2022-05-17T19:22:00.820" v="5892" actId="931"/>
          <ac:spMkLst>
            <pc:docMk/>
            <pc:sldMk cId="869493806" sldId="376"/>
            <ac:spMk id="3" creationId="{F5144C73-FFA4-92C1-22BF-67C3553EBA41}"/>
          </ac:spMkLst>
        </pc:spChg>
        <pc:spChg chg="add mod">
          <ac:chgData name="Greta Paskočiumaitė" userId="25a08bf39cc8f50b" providerId="LiveId" clId="{7AD996F3-2396-4306-A890-2B2384FE01CB}" dt="2022-05-17T19:21:41.093" v="5881"/>
          <ac:spMkLst>
            <pc:docMk/>
            <pc:sldMk cId="869493806" sldId="376"/>
            <ac:spMk id="4" creationId="{25F2BC28-BAAF-4495-02A0-D820806662FB}"/>
          </ac:spMkLst>
        </pc:spChg>
        <pc:spChg chg="mod">
          <ac:chgData name="Greta Paskočiumaitė" userId="25a08bf39cc8f50b" providerId="LiveId" clId="{7AD996F3-2396-4306-A890-2B2384FE01CB}" dt="2022-05-17T19:21:41.093" v="5881"/>
          <ac:spMkLst>
            <pc:docMk/>
            <pc:sldMk cId="869493806" sldId="376"/>
            <ac:spMk id="6" creationId="{05EF0C30-6A40-3986-F96A-1C7314F1333B}"/>
          </ac:spMkLst>
        </pc:spChg>
        <pc:spChg chg="mod">
          <ac:chgData name="Greta Paskočiumaitė" userId="25a08bf39cc8f50b" providerId="LiveId" clId="{7AD996F3-2396-4306-A890-2B2384FE01CB}" dt="2022-05-17T19:21:41.093" v="5881"/>
          <ac:spMkLst>
            <pc:docMk/>
            <pc:sldMk cId="869493806" sldId="376"/>
            <ac:spMk id="7" creationId="{93552A56-5922-66F4-B9E9-8C37F0DFE6FA}"/>
          </ac:spMkLst>
        </pc:spChg>
        <pc:spChg chg="mod">
          <ac:chgData name="Greta Paskočiumaitė" userId="25a08bf39cc8f50b" providerId="LiveId" clId="{7AD996F3-2396-4306-A890-2B2384FE01CB}" dt="2022-05-17T19:21:41.093" v="5881"/>
          <ac:spMkLst>
            <pc:docMk/>
            <pc:sldMk cId="869493806" sldId="376"/>
            <ac:spMk id="8" creationId="{7E451DD0-69D8-CAC7-0F7E-0D709DA2DA72}"/>
          </ac:spMkLst>
        </pc:spChg>
        <pc:spChg chg="mod">
          <ac:chgData name="Greta Paskočiumaitė" userId="25a08bf39cc8f50b" providerId="LiveId" clId="{7AD996F3-2396-4306-A890-2B2384FE01CB}" dt="2022-05-17T19:21:41.093" v="5881"/>
          <ac:spMkLst>
            <pc:docMk/>
            <pc:sldMk cId="869493806" sldId="376"/>
            <ac:spMk id="9" creationId="{058596D1-5146-4AC4-D854-8C50C07CCAAD}"/>
          </ac:spMkLst>
        </pc:spChg>
        <pc:spChg chg="mod">
          <ac:chgData name="Greta Paskočiumaitė" userId="25a08bf39cc8f50b" providerId="LiveId" clId="{7AD996F3-2396-4306-A890-2B2384FE01CB}" dt="2022-05-17T19:21:41.093" v="5881"/>
          <ac:spMkLst>
            <pc:docMk/>
            <pc:sldMk cId="869493806" sldId="376"/>
            <ac:spMk id="10" creationId="{59D33394-6315-24CA-7B85-75964B3EA384}"/>
          </ac:spMkLst>
        </pc:spChg>
        <pc:spChg chg="mod">
          <ac:chgData name="Greta Paskočiumaitė" userId="25a08bf39cc8f50b" providerId="LiveId" clId="{7AD996F3-2396-4306-A890-2B2384FE01CB}" dt="2022-05-17T19:21:41.093" v="5881"/>
          <ac:spMkLst>
            <pc:docMk/>
            <pc:sldMk cId="869493806" sldId="376"/>
            <ac:spMk id="11" creationId="{98FC1EAA-1D94-0FCB-F54A-66F4DC66A706}"/>
          </ac:spMkLst>
        </pc:spChg>
        <pc:spChg chg="mod">
          <ac:chgData name="Greta Paskočiumaitė" userId="25a08bf39cc8f50b" providerId="LiveId" clId="{7AD996F3-2396-4306-A890-2B2384FE01CB}" dt="2022-05-17T19:21:41.093" v="5881"/>
          <ac:spMkLst>
            <pc:docMk/>
            <pc:sldMk cId="869493806" sldId="376"/>
            <ac:spMk id="12" creationId="{623BB81F-E964-EB5C-8DC7-19F4BC8C1BAA}"/>
          </ac:spMkLst>
        </pc:spChg>
        <pc:spChg chg="add mod">
          <ac:chgData name="Greta Paskočiumaitė" userId="25a08bf39cc8f50b" providerId="LiveId" clId="{7AD996F3-2396-4306-A890-2B2384FE01CB}" dt="2022-05-17T19:21:41.093" v="5881"/>
          <ac:spMkLst>
            <pc:docMk/>
            <pc:sldMk cId="869493806" sldId="376"/>
            <ac:spMk id="17" creationId="{A9F6CB72-FC41-16C6-D7D5-171F09527D14}"/>
          </ac:spMkLst>
        </pc:spChg>
        <pc:spChg chg="add mod">
          <ac:chgData name="Greta Paskočiumaitė" userId="25a08bf39cc8f50b" providerId="LiveId" clId="{7AD996F3-2396-4306-A890-2B2384FE01CB}" dt="2022-05-17T19:21:41.093" v="5881"/>
          <ac:spMkLst>
            <pc:docMk/>
            <pc:sldMk cId="869493806" sldId="376"/>
            <ac:spMk id="18" creationId="{8E0B1A0F-9098-4B44-7028-8C8591529A45}"/>
          </ac:spMkLst>
        </pc:spChg>
        <pc:spChg chg="add del mod">
          <ac:chgData name="Greta Paskočiumaitė" userId="25a08bf39cc8f50b" providerId="LiveId" clId="{7AD996F3-2396-4306-A890-2B2384FE01CB}" dt="2022-05-17T19:22:10.475" v="5897" actId="931"/>
          <ac:spMkLst>
            <pc:docMk/>
            <pc:sldMk cId="869493806" sldId="376"/>
            <ac:spMk id="24" creationId="{AE15E171-CAED-214A-4F88-1C5905642637}"/>
          </ac:spMkLst>
        </pc:spChg>
        <pc:grpChg chg="add mod">
          <ac:chgData name="Greta Paskočiumaitė" userId="25a08bf39cc8f50b" providerId="LiveId" clId="{7AD996F3-2396-4306-A890-2B2384FE01CB}" dt="2022-05-17T19:21:41.093" v="5881"/>
          <ac:grpSpMkLst>
            <pc:docMk/>
            <pc:sldMk cId="869493806" sldId="376"/>
            <ac:grpSpMk id="5" creationId="{18EC6BBA-263A-60A7-9758-D054F2B10821}"/>
          </ac:grpSpMkLst>
        </pc:grpChg>
        <pc:picChg chg="add mod">
          <ac:chgData name="Greta Paskočiumaitė" userId="25a08bf39cc8f50b" providerId="LiveId" clId="{7AD996F3-2396-4306-A890-2B2384FE01CB}" dt="2022-05-17T19:21:41.093" v="5881"/>
          <ac:picMkLst>
            <pc:docMk/>
            <pc:sldMk cId="869493806" sldId="376"/>
            <ac:picMk id="13" creationId="{7A32E23F-143A-F8DD-6DAC-3CDAD16D4B22}"/>
          </ac:picMkLst>
        </pc:picChg>
        <pc:picChg chg="add mod">
          <ac:chgData name="Greta Paskočiumaitė" userId="25a08bf39cc8f50b" providerId="LiveId" clId="{7AD996F3-2396-4306-A890-2B2384FE01CB}" dt="2022-05-17T19:21:41.093" v="5881"/>
          <ac:picMkLst>
            <pc:docMk/>
            <pc:sldMk cId="869493806" sldId="376"/>
            <ac:picMk id="15" creationId="{05879E53-6159-9643-41BE-61051373E511}"/>
          </ac:picMkLst>
        </pc:picChg>
        <pc:picChg chg="add mod">
          <ac:chgData name="Greta Paskočiumaitė" userId="25a08bf39cc8f50b" providerId="LiveId" clId="{7AD996F3-2396-4306-A890-2B2384FE01CB}" dt="2022-05-17T19:21:41.093" v="5881"/>
          <ac:picMkLst>
            <pc:docMk/>
            <pc:sldMk cId="869493806" sldId="376"/>
            <ac:picMk id="16" creationId="{ED73619E-B6C1-91E9-ACA7-BDFB2D121E8F}"/>
          </ac:picMkLst>
        </pc:picChg>
        <pc:picChg chg="add del mod">
          <ac:chgData name="Greta Paskočiumaitė" userId="25a08bf39cc8f50b" providerId="LiveId" clId="{7AD996F3-2396-4306-A890-2B2384FE01CB}" dt="2022-05-17T19:21:52.965" v="5890" actId="478"/>
          <ac:picMkLst>
            <pc:docMk/>
            <pc:sldMk cId="869493806" sldId="376"/>
            <ac:picMk id="19" creationId="{3A741324-AF0D-5120-88A6-8A66E4ABCF7A}"/>
          </ac:picMkLst>
        </pc:picChg>
        <pc:picChg chg="add del mod">
          <ac:chgData name="Greta Paskočiumaitė" userId="25a08bf39cc8f50b" providerId="LiveId" clId="{7AD996F3-2396-4306-A890-2B2384FE01CB}" dt="2022-05-17T19:21:53.293" v="5891" actId="478"/>
          <ac:picMkLst>
            <pc:docMk/>
            <pc:sldMk cId="869493806" sldId="376"/>
            <ac:picMk id="20" creationId="{1C0C2173-6090-A4CA-3891-944D669488D2}"/>
          </ac:picMkLst>
        </pc:picChg>
        <pc:picChg chg="add del mod">
          <ac:chgData name="Greta Paskočiumaitė" userId="25a08bf39cc8f50b" providerId="LiveId" clId="{7AD996F3-2396-4306-A890-2B2384FE01CB}" dt="2022-05-17T19:22:02.961" v="5896" actId="478"/>
          <ac:picMkLst>
            <pc:docMk/>
            <pc:sldMk cId="869493806" sldId="376"/>
            <ac:picMk id="22" creationId="{DE041292-975F-BCB1-18B6-0DA1B2936802}"/>
          </ac:picMkLst>
        </pc:picChg>
        <pc:picChg chg="add mod">
          <ac:chgData name="Greta Paskočiumaitė" userId="25a08bf39cc8f50b" providerId="LiveId" clId="{7AD996F3-2396-4306-A890-2B2384FE01CB}" dt="2022-05-18T18:16:57.556" v="5986" actId="1076"/>
          <ac:picMkLst>
            <pc:docMk/>
            <pc:sldMk cId="869493806" sldId="376"/>
            <ac:picMk id="26" creationId="{5E262916-2C73-5DB0-F1B6-4B5C0EC84B3C}"/>
          </ac:picMkLst>
        </pc:picChg>
        <pc:picChg chg="add mod">
          <ac:chgData name="Greta Paskočiumaitė" userId="25a08bf39cc8f50b" providerId="LiveId" clId="{7AD996F3-2396-4306-A890-2B2384FE01CB}" dt="2022-05-17T19:22:47.324" v="5910" actId="1076"/>
          <ac:picMkLst>
            <pc:docMk/>
            <pc:sldMk cId="869493806" sldId="376"/>
            <ac:picMk id="28" creationId="{03B8A8D7-51AC-7DF5-50BC-5503A5B19890}"/>
          </ac:picMkLst>
        </pc:picChg>
        <pc:cxnChg chg="add mod">
          <ac:chgData name="Greta Paskočiumaitė" userId="25a08bf39cc8f50b" providerId="LiveId" clId="{7AD996F3-2396-4306-A890-2B2384FE01CB}" dt="2022-05-17T19:21:41.093" v="5881"/>
          <ac:cxnSpMkLst>
            <pc:docMk/>
            <pc:sldMk cId="869493806" sldId="376"/>
            <ac:cxnSpMk id="14" creationId="{DDB5E3D5-C81C-96AD-C2AE-0BEAA69B0912}"/>
          </ac:cxnSpMkLst>
        </pc:cxnChg>
      </pc:sldChg>
      <pc:sldChg chg="addSp delSp modSp new mod ord">
        <pc:chgData name="Greta Paskočiumaitė" userId="25a08bf39cc8f50b" providerId="LiveId" clId="{7AD996F3-2396-4306-A890-2B2384FE01CB}" dt="2022-05-18T18:17:08.138" v="5988"/>
        <pc:sldMkLst>
          <pc:docMk/>
          <pc:sldMk cId="1725064839" sldId="377"/>
        </pc:sldMkLst>
        <pc:spChg chg="del">
          <ac:chgData name="Greta Paskočiumaitė" userId="25a08bf39cc8f50b" providerId="LiveId" clId="{7AD996F3-2396-4306-A890-2B2384FE01CB}" dt="2022-05-17T19:23:01.743" v="5911" actId="931"/>
          <ac:spMkLst>
            <pc:docMk/>
            <pc:sldMk cId="1725064839" sldId="377"/>
            <ac:spMk id="3" creationId="{06A47DF3-43C5-32A4-5DAE-E23A91197130}"/>
          </ac:spMkLst>
        </pc:spChg>
        <pc:spChg chg="add mod">
          <ac:chgData name="Greta Paskočiumaitė" userId="25a08bf39cc8f50b" providerId="LiveId" clId="{7AD996F3-2396-4306-A890-2B2384FE01CB}" dt="2022-05-17T19:21:43.921" v="5883"/>
          <ac:spMkLst>
            <pc:docMk/>
            <pc:sldMk cId="1725064839" sldId="377"/>
            <ac:spMk id="4" creationId="{17AED51F-B07A-8185-36B1-98BD1F534307}"/>
          </ac:spMkLst>
        </pc:spChg>
        <pc:spChg chg="mod">
          <ac:chgData name="Greta Paskočiumaitė" userId="25a08bf39cc8f50b" providerId="LiveId" clId="{7AD996F3-2396-4306-A890-2B2384FE01CB}" dt="2022-05-17T19:21:43.921" v="5883"/>
          <ac:spMkLst>
            <pc:docMk/>
            <pc:sldMk cId="1725064839" sldId="377"/>
            <ac:spMk id="6" creationId="{C0A3029F-E342-E7F3-1E77-67BB79551B5F}"/>
          </ac:spMkLst>
        </pc:spChg>
        <pc:spChg chg="mod">
          <ac:chgData name="Greta Paskočiumaitė" userId="25a08bf39cc8f50b" providerId="LiveId" clId="{7AD996F3-2396-4306-A890-2B2384FE01CB}" dt="2022-05-17T19:21:43.921" v="5883"/>
          <ac:spMkLst>
            <pc:docMk/>
            <pc:sldMk cId="1725064839" sldId="377"/>
            <ac:spMk id="7" creationId="{01B4FBC5-55E1-E078-31F1-9911A9225F76}"/>
          </ac:spMkLst>
        </pc:spChg>
        <pc:spChg chg="mod">
          <ac:chgData name="Greta Paskočiumaitė" userId="25a08bf39cc8f50b" providerId="LiveId" clId="{7AD996F3-2396-4306-A890-2B2384FE01CB}" dt="2022-05-17T19:21:43.921" v="5883"/>
          <ac:spMkLst>
            <pc:docMk/>
            <pc:sldMk cId="1725064839" sldId="377"/>
            <ac:spMk id="8" creationId="{753241C8-23E8-4595-0E18-1DF478EBAB86}"/>
          </ac:spMkLst>
        </pc:spChg>
        <pc:spChg chg="mod">
          <ac:chgData name="Greta Paskočiumaitė" userId="25a08bf39cc8f50b" providerId="LiveId" clId="{7AD996F3-2396-4306-A890-2B2384FE01CB}" dt="2022-05-17T19:21:43.921" v="5883"/>
          <ac:spMkLst>
            <pc:docMk/>
            <pc:sldMk cId="1725064839" sldId="377"/>
            <ac:spMk id="9" creationId="{E5FF39C7-C63B-663D-C62C-91C15280FC6C}"/>
          </ac:spMkLst>
        </pc:spChg>
        <pc:spChg chg="mod">
          <ac:chgData name="Greta Paskočiumaitė" userId="25a08bf39cc8f50b" providerId="LiveId" clId="{7AD996F3-2396-4306-A890-2B2384FE01CB}" dt="2022-05-17T19:21:43.921" v="5883"/>
          <ac:spMkLst>
            <pc:docMk/>
            <pc:sldMk cId="1725064839" sldId="377"/>
            <ac:spMk id="10" creationId="{8F39A622-688A-AFF9-93F1-48547E8806A4}"/>
          </ac:spMkLst>
        </pc:spChg>
        <pc:spChg chg="mod">
          <ac:chgData name="Greta Paskočiumaitė" userId="25a08bf39cc8f50b" providerId="LiveId" clId="{7AD996F3-2396-4306-A890-2B2384FE01CB}" dt="2022-05-17T19:21:43.921" v="5883"/>
          <ac:spMkLst>
            <pc:docMk/>
            <pc:sldMk cId="1725064839" sldId="377"/>
            <ac:spMk id="11" creationId="{768A6128-D9C0-BCE1-3DC3-4875707239A4}"/>
          </ac:spMkLst>
        </pc:spChg>
        <pc:spChg chg="mod">
          <ac:chgData name="Greta Paskočiumaitė" userId="25a08bf39cc8f50b" providerId="LiveId" clId="{7AD996F3-2396-4306-A890-2B2384FE01CB}" dt="2022-05-17T19:21:43.921" v="5883"/>
          <ac:spMkLst>
            <pc:docMk/>
            <pc:sldMk cId="1725064839" sldId="377"/>
            <ac:spMk id="12" creationId="{C5D39B02-77F2-D239-A3FE-9E55988A8445}"/>
          </ac:spMkLst>
        </pc:spChg>
        <pc:spChg chg="add mod">
          <ac:chgData name="Greta Paskočiumaitė" userId="25a08bf39cc8f50b" providerId="LiveId" clId="{7AD996F3-2396-4306-A890-2B2384FE01CB}" dt="2022-05-17T19:21:43.921" v="5883"/>
          <ac:spMkLst>
            <pc:docMk/>
            <pc:sldMk cId="1725064839" sldId="377"/>
            <ac:spMk id="17" creationId="{FFC0B59F-49DC-2CB9-BFC2-62A5AB6A0107}"/>
          </ac:spMkLst>
        </pc:spChg>
        <pc:spChg chg="add mod">
          <ac:chgData name="Greta Paskočiumaitė" userId="25a08bf39cc8f50b" providerId="LiveId" clId="{7AD996F3-2396-4306-A890-2B2384FE01CB}" dt="2022-05-17T19:21:43.921" v="5883"/>
          <ac:spMkLst>
            <pc:docMk/>
            <pc:sldMk cId="1725064839" sldId="377"/>
            <ac:spMk id="18" creationId="{42EFC4EE-3667-7D3D-0C9D-2C1D53F34547}"/>
          </ac:spMkLst>
        </pc:spChg>
        <pc:spChg chg="add del mod">
          <ac:chgData name="Greta Paskočiumaitė" userId="25a08bf39cc8f50b" providerId="LiveId" clId="{7AD996F3-2396-4306-A890-2B2384FE01CB}" dt="2022-05-17T19:23:11.539" v="5915" actId="931"/>
          <ac:spMkLst>
            <pc:docMk/>
            <pc:sldMk cId="1725064839" sldId="377"/>
            <ac:spMk id="24" creationId="{449256BC-A394-3F61-96E7-82F888D56BD8}"/>
          </ac:spMkLst>
        </pc:spChg>
        <pc:grpChg chg="add mod">
          <ac:chgData name="Greta Paskočiumaitė" userId="25a08bf39cc8f50b" providerId="LiveId" clId="{7AD996F3-2396-4306-A890-2B2384FE01CB}" dt="2022-05-17T19:21:43.921" v="5883"/>
          <ac:grpSpMkLst>
            <pc:docMk/>
            <pc:sldMk cId="1725064839" sldId="377"/>
            <ac:grpSpMk id="5" creationId="{066497FB-9B2B-1FBB-4D56-5A55D590DE00}"/>
          </ac:grpSpMkLst>
        </pc:grpChg>
        <pc:picChg chg="add mod">
          <ac:chgData name="Greta Paskočiumaitė" userId="25a08bf39cc8f50b" providerId="LiveId" clId="{7AD996F3-2396-4306-A890-2B2384FE01CB}" dt="2022-05-17T19:21:43.921" v="5883"/>
          <ac:picMkLst>
            <pc:docMk/>
            <pc:sldMk cId="1725064839" sldId="377"/>
            <ac:picMk id="13" creationId="{5F8BE075-B4B9-45AE-760E-914621AFCBDD}"/>
          </ac:picMkLst>
        </pc:picChg>
        <pc:picChg chg="add mod">
          <ac:chgData name="Greta Paskočiumaitė" userId="25a08bf39cc8f50b" providerId="LiveId" clId="{7AD996F3-2396-4306-A890-2B2384FE01CB}" dt="2022-05-17T19:21:43.921" v="5883"/>
          <ac:picMkLst>
            <pc:docMk/>
            <pc:sldMk cId="1725064839" sldId="377"/>
            <ac:picMk id="15" creationId="{F1A41DD0-94A7-EF72-0767-706BC6D672EF}"/>
          </ac:picMkLst>
        </pc:picChg>
        <pc:picChg chg="add mod">
          <ac:chgData name="Greta Paskočiumaitė" userId="25a08bf39cc8f50b" providerId="LiveId" clId="{7AD996F3-2396-4306-A890-2B2384FE01CB}" dt="2022-05-17T19:21:43.921" v="5883"/>
          <ac:picMkLst>
            <pc:docMk/>
            <pc:sldMk cId="1725064839" sldId="377"/>
            <ac:picMk id="16" creationId="{D1C42065-E2D8-304F-0E95-98FBB5F9BFE3}"/>
          </ac:picMkLst>
        </pc:picChg>
        <pc:picChg chg="add del mod">
          <ac:chgData name="Greta Paskočiumaitė" userId="25a08bf39cc8f50b" providerId="LiveId" clId="{7AD996F3-2396-4306-A890-2B2384FE01CB}" dt="2022-05-17T19:21:51.529" v="5888" actId="478"/>
          <ac:picMkLst>
            <pc:docMk/>
            <pc:sldMk cId="1725064839" sldId="377"/>
            <ac:picMk id="19" creationId="{AB8D0087-FF1B-77F8-A3D8-AE9BB23FF30B}"/>
          </ac:picMkLst>
        </pc:picChg>
        <pc:picChg chg="add del mod">
          <ac:chgData name="Greta Paskočiumaitė" userId="25a08bf39cc8f50b" providerId="LiveId" clId="{7AD996F3-2396-4306-A890-2B2384FE01CB}" dt="2022-05-17T19:21:51.825" v="5889" actId="478"/>
          <ac:picMkLst>
            <pc:docMk/>
            <pc:sldMk cId="1725064839" sldId="377"/>
            <ac:picMk id="20" creationId="{A1331CA1-536E-DF08-6D11-56189316B664}"/>
          </ac:picMkLst>
        </pc:picChg>
        <pc:picChg chg="add del mod">
          <ac:chgData name="Greta Paskočiumaitė" userId="25a08bf39cc8f50b" providerId="LiveId" clId="{7AD996F3-2396-4306-A890-2B2384FE01CB}" dt="2022-05-17T19:23:03.321" v="5914" actId="478"/>
          <ac:picMkLst>
            <pc:docMk/>
            <pc:sldMk cId="1725064839" sldId="377"/>
            <ac:picMk id="22" creationId="{331D2A33-34B9-5EFC-7972-0D82D87C66D2}"/>
          </ac:picMkLst>
        </pc:picChg>
        <pc:picChg chg="add mod">
          <ac:chgData name="Greta Paskočiumaitė" userId="25a08bf39cc8f50b" providerId="LiveId" clId="{7AD996F3-2396-4306-A890-2B2384FE01CB}" dt="2022-05-17T19:26:35.437" v="5964" actId="14100"/>
          <ac:picMkLst>
            <pc:docMk/>
            <pc:sldMk cId="1725064839" sldId="377"/>
            <ac:picMk id="26" creationId="{993323C5-F13F-D74A-AFBE-62C9EBEFF3BE}"/>
          </ac:picMkLst>
        </pc:picChg>
        <pc:picChg chg="add mod">
          <ac:chgData name="Greta Paskočiumaitė" userId="25a08bf39cc8f50b" providerId="LiveId" clId="{7AD996F3-2396-4306-A890-2B2384FE01CB}" dt="2022-05-17T19:23:50.106" v="5930" actId="1076"/>
          <ac:picMkLst>
            <pc:docMk/>
            <pc:sldMk cId="1725064839" sldId="377"/>
            <ac:picMk id="28" creationId="{D5806F54-EE21-0654-49B1-419CC487A86B}"/>
          </ac:picMkLst>
        </pc:picChg>
        <pc:cxnChg chg="add mod">
          <ac:chgData name="Greta Paskočiumaitė" userId="25a08bf39cc8f50b" providerId="LiveId" clId="{7AD996F3-2396-4306-A890-2B2384FE01CB}" dt="2022-05-17T19:21:43.921" v="5883"/>
          <ac:cxnSpMkLst>
            <pc:docMk/>
            <pc:sldMk cId="1725064839" sldId="377"/>
            <ac:cxnSpMk id="14" creationId="{68C37C87-2C3F-B1D8-24A4-6E7135817FDE}"/>
          </ac:cxnSpMkLst>
        </pc:cxnChg>
      </pc:sldChg>
      <pc:sldChg chg="addSp delSp modSp new mod ord">
        <pc:chgData name="Greta Paskočiumaitė" userId="25a08bf39cc8f50b" providerId="LiveId" clId="{7AD996F3-2396-4306-A890-2B2384FE01CB}" dt="2022-05-18T18:17:15.635" v="5990"/>
        <pc:sldMkLst>
          <pc:docMk/>
          <pc:sldMk cId="2041230755" sldId="378"/>
        </pc:sldMkLst>
        <pc:spChg chg="del">
          <ac:chgData name="Greta Paskočiumaitė" userId="25a08bf39cc8f50b" providerId="LiveId" clId="{7AD996F3-2396-4306-A890-2B2384FE01CB}" dt="2022-05-17T19:24:00.276" v="5931" actId="931"/>
          <ac:spMkLst>
            <pc:docMk/>
            <pc:sldMk cId="2041230755" sldId="378"/>
            <ac:spMk id="3" creationId="{33607242-C0EA-CFD3-BC5A-2A0C0997C946}"/>
          </ac:spMkLst>
        </pc:spChg>
        <pc:spChg chg="add mod">
          <ac:chgData name="Greta Paskočiumaitė" userId="25a08bf39cc8f50b" providerId="LiveId" clId="{7AD996F3-2396-4306-A890-2B2384FE01CB}" dt="2022-05-17T19:21:46.701" v="5885"/>
          <ac:spMkLst>
            <pc:docMk/>
            <pc:sldMk cId="2041230755" sldId="378"/>
            <ac:spMk id="4" creationId="{9E241C83-2F5A-8607-97E8-97AC37B09A82}"/>
          </ac:spMkLst>
        </pc:spChg>
        <pc:spChg chg="mod">
          <ac:chgData name="Greta Paskočiumaitė" userId="25a08bf39cc8f50b" providerId="LiveId" clId="{7AD996F3-2396-4306-A890-2B2384FE01CB}" dt="2022-05-17T19:21:46.701" v="5885"/>
          <ac:spMkLst>
            <pc:docMk/>
            <pc:sldMk cId="2041230755" sldId="378"/>
            <ac:spMk id="6" creationId="{D57DEB0A-E503-B2CE-3829-C01DF6D9E721}"/>
          </ac:spMkLst>
        </pc:spChg>
        <pc:spChg chg="mod">
          <ac:chgData name="Greta Paskočiumaitė" userId="25a08bf39cc8f50b" providerId="LiveId" clId="{7AD996F3-2396-4306-A890-2B2384FE01CB}" dt="2022-05-17T19:21:46.701" v="5885"/>
          <ac:spMkLst>
            <pc:docMk/>
            <pc:sldMk cId="2041230755" sldId="378"/>
            <ac:spMk id="7" creationId="{B5B59806-496B-216D-1018-7F9E9C2B7F66}"/>
          </ac:spMkLst>
        </pc:spChg>
        <pc:spChg chg="mod">
          <ac:chgData name="Greta Paskočiumaitė" userId="25a08bf39cc8f50b" providerId="LiveId" clId="{7AD996F3-2396-4306-A890-2B2384FE01CB}" dt="2022-05-17T19:21:46.701" v="5885"/>
          <ac:spMkLst>
            <pc:docMk/>
            <pc:sldMk cId="2041230755" sldId="378"/>
            <ac:spMk id="8" creationId="{FB58DF1F-9826-92E9-3CAD-0206FB279856}"/>
          </ac:spMkLst>
        </pc:spChg>
        <pc:spChg chg="mod">
          <ac:chgData name="Greta Paskočiumaitė" userId="25a08bf39cc8f50b" providerId="LiveId" clId="{7AD996F3-2396-4306-A890-2B2384FE01CB}" dt="2022-05-17T19:21:46.701" v="5885"/>
          <ac:spMkLst>
            <pc:docMk/>
            <pc:sldMk cId="2041230755" sldId="378"/>
            <ac:spMk id="9" creationId="{E5227B1E-EB1C-9270-8A46-B83E40857A53}"/>
          </ac:spMkLst>
        </pc:spChg>
        <pc:spChg chg="mod">
          <ac:chgData name="Greta Paskočiumaitė" userId="25a08bf39cc8f50b" providerId="LiveId" clId="{7AD996F3-2396-4306-A890-2B2384FE01CB}" dt="2022-05-17T19:21:46.701" v="5885"/>
          <ac:spMkLst>
            <pc:docMk/>
            <pc:sldMk cId="2041230755" sldId="378"/>
            <ac:spMk id="10" creationId="{F543DA8C-D5E5-B81E-7F53-2A7FE5AED97D}"/>
          </ac:spMkLst>
        </pc:spChg>
        <pc:spChg chg="mod">
          <ac:chgData name="Greta Paskočiumaitė" userId="25a08bf39cc8f50b" providerId="LiveId" clId="{7AD996F3-2396-4306-A890-2B2384FE01CB}" dt="2022-05-17T19:21:46.701" v="5885"/>
          <ac:spMkLst>
            <pc:docMk/>
            <pc:sldMk cId="2041230755" sldId="378"/>
            <ac:spMk id="11" creationId="{589E768C-BFEE-D8DC-566E-96501946D772}"/>
          </ac:spMkLst>
        </pc:spChg>
        <pc:spChg chg="mod">
          <ac:chgData name="Greta Paskočiumaitė" userId="25a08bf39cc8f50b" providerId="LiveId" clId="{7AD996F3-2396-4306-A890-2B2384FE01CB}" dt="2022-05-17T19:21:46.701" v="5885"/>
          <ac:spMkLst>
            <pc:docMk/>
            <pc:sldMk cId="2041230755" sldId="378"/>
            <ac:spMk id="12" creationId="{E4D1913B-1C31-C4C4-CEEE-902E033CF494}"/>
          </ac:spMkLst>
        </pc:spChg>
        <pc:spChg chg="add del mod">
          <ac:chgData name="Greta Paskočiumaitė" userId="25a08bf39cc8f50b" providerId="LiveId" clId="{7AD996F3-2396-4306-A890-2B2384FE01CB}" dt="2022-05-17T19:24:04.728" v="5936" actId="478"/>
          <ac:spMkLst>
            <pc:docMk/>
            <pc:sldMk cId="2041230755" sldId="378"/>
            <ac:spMk id="17" creationId="{95C596B8-DBF6-1C27-48F0-5915E0CB0D22}"/>
          </ac:spMkLst>
        </pc:spChg>
        <pc:spChg chg="add mod">
          <ac:chgData name="Greta Paskočiumaitė" userId="25a08bf39cc8f50b" providerId="LiveId" clId="{7AD996F3-2396-4306-A890-2B2384FE01CB}" dt="2022-05-17T19:21:46.701" v="5885"/>
          <ac:spMkLst>
            <pc:docMk/>
            <pc:sldMk cId="2041230755" sldId="378"/>
            <ac:spMk id="18" creationId="{D12A3C30-083C-6417-3ED1-D35587979B5F}"/>
          </ac:spMkLst>
        </pc:spChg>
        <pc:spChg chg="add del mod">
          <ac:chgData name="Greta Paskočiumaitė" userId="25a08bf39cc8f50b" providerId="LiveId" clId="{7AD996F3-2396-4306-A890-2B2384FE01CB}" dt="2022-05-17T19:24:03.994" v="5935" actId="478"/>
          <ac:spMkLst>
            <pc:docMk/>
            <pc:sldMk cId="2041230755" sldId="378"/>
            <ac:spMk id="24" creationId="{3A4AE2C2-2BE2-5630-90C7-46179A264D75}"/>
          </ac:spMkLst>
        </pc:spChg>
        <pc:grpChg chg="add mod">
          <ac:chgData name="Greta Paskočiumaitė" userId="25a08bf39cc8f50b" providerId="LiveId" clId="{7AD996F3-2396-4306-A890-2B2384FE01CB}" dt="2022-05-17T19:21:46.701" v="5885"/>
          <ac:grpSpMkLst>
            <pc:docMk/>
            <pc:sldMk cId="2041230755" sldId="378"/>
            <ac:grpSpMk id="5" creationId="{2E5EC0F7-B61F-AE41-C94D-832F27AE6574}"/>
          </ac:grpSpMkLst>
        </pc:grpChg>
        <pc:picChg chg="add mod">
          <ac:chgData name="Greta Paskočiumaitė" userId="25a08bf39cc8f50b" providerId="LiveId" clId="{7AD996F3-2396-4306-A890-2B2384FE01CB}" dt="2022-05-17T19:21:46.701" v="5885"/>
          <ac:picMkLst>
            <pc:docMk/>
            <pc:sldMk cId="2041230755" sldId="378"/>
            <ac:picMk id="13" creationId="{F2F735DE-749C-EEEE-9C2A-AB12AD3BAA80}"/>
          </ac:picMkLst>
        </pc:picChg>
        <pc:picChg chg="add mod">
          <ac:chgData name="Greta Paskočiumaitė" userId="25a08bf39cc8f50b" providerId="LiveId" clId="{7AD996F3-2396-4306-A890-2B2384FE01CB}" dt="2022-05-17T19:21:46.701" v="5885"/>
          <ac:picMkLst>
            <pc:docMk/>
            <pc:sldMk cId="2041230755" sldId="378"/>
            <ac:picMk id="15" creationId="{0AD3B1C9-7023-9509-C8E2-3D019C2F4C8A}"/>
          </ac:picMkLst>
        </pc:picChg>
        <pc:picChg chg="add mod">
          <ac:chgData name="Greta Paskočiumaitė" userId="25a08bf39cc8f50b" providerId="LiveId" clId="{7AD996F3-2396-4306-A890-2B2384FE01CB}" dt="2022-05-17T19:21:46.701" v="5885"/>
          <ac:picMkLst>
            <pc:docMk/>
            <pc:sldMk cId="2041230755" sldId="378"/>
            <ac:picMk id="16" creationId="{15E67B1F-B5DF-491C-E1C7-3A6E3281E854}"/>
          </ac:picMkLst>
        </pc:picChg>
        <pc:picChg chg="add del mod">
          <ac:chgData name="Greta Paskočiumaitė" userId="25a08bf39cc8f50b" providerId="LiveId" clId="{7AD996F3-2396-4306-A890-2B2384FE01CB}" dt="2022-05-17T19:21:50.404" v="5887" actId="478"/>
          <ac:picMkLst>
            <pc:docMk/>
            <pc:sldMk cId="2041230755" sldId="378"/>
            <ac:picMk id="19" creationId="{0DBB0348-5B91-BB2E-9AB8-448FC8150D2C}"/>
          </ac:picMkLst>
        </pc:picChg>
        <pc:picChg chg="add del mod">
          <ac:chgData name="Greta Paskočiumaitė" userId="25a08bf39cc8f50b" providerId="LiveId" clId="{7AD996F3-2396-4306-A890-2B2384FE01CB}" dt="2022-05-17T19:21:50.013" v="5886" actId="478"/>
          <ac:picMkLst>
            <pc:docMk/>
            <pc:sldMk cId="2041230755" sldId="378"/>
            <ac:picMk id="20" creationId="{05D61F75-609B-CE88-70D0-3BAA671BAB81}"/>
          </ac:picMkLst>
        </pc:picChg>
        <pc:picChg chg="add del mod">
          <ac:chgData name="Greta Paskočiumaitė" userId="25a08bf39cc8f50b" providerId="LiveId" clId="{7AD996F3-2396-4306-A890-2B2384FE01CB}" dt="2022-05-17T19:24:02.650" v="5934" actId="478"/>
          <ac:picMkLst>
            <pc:docMk/>
            <pc:sldMk cId="2041230755" sldId="378"/>
            <ac:picMk id="22" creationId="{DD6CC312-F652-04D5-7F0A-C22193385DFF}"/>
          </ac:picMkLst>
        </pc:picChg>
        <pc:picChg chg="add mod">
          <ac:chgData name="Greta Paskočiumaitė" userId="25a08bf39cc8f50b" providerId="LiveId" clId="{7AD996F3-2396-4306-A890-2B2384FE01CB}" dt="2022-05-17T19:26:39.483" v="5966" actId="1076"/>
          <ac:picMkLst>
            <pc:docMk/>
            <pc:sldMk cId="2041230755" sldId="378"/>
            <ac:picMk id="26" creationId="{94058AAF-B501-A40A-B990-C72558C5C558}"/>
          </ac:picMkLst>
        </pc:picChg>
        <pc:picChg chg="add mod">
          <ac:chgData name="Greta Paskočiumaitė" userId="25a08bf39cc8f50b" providerId="LiveId" clId="{7AD996F3-2396-4306-A890-2B2384FE01CB}" dt="2022-05-17T19:25:04.253" v="5950" actId="1076"/>
          <ac:picMkLst>
            <pc:docMk/>
            <pc:sldMk cId="2041230755" sldId="378"/>
            <ac:picMk id="28" creationId="{FD16BDEA-32FD-E740-19ED-7AD9D8826AC8}"/>
          </ac:picMkLst>
        </pc:picChg>
        <pc:cxnChg chg="add mod">
          <ac:chgData name="Greta Paskočiumaitė" userId="25a08bf39cc8f50b" providerId="LiveId" clId="{7AD996F3-2396-4306-A890-2B2384FE01CB}" dt="2022-05-17T19:21:46.701" v="5885"/>
          <ac:cxnSpMkLst>
            <pc:docMk/>
            <pc:sldMk cId="2041230755" sldId="378"/>
            <ac:cxnSpMk id="14" creationId="{DE80D0A9-A81A-23AF-1967-291C6133F3C2}"/>
          </ac:cxnSpMkLst>
        </pc:cxnChg>
      </pc:sldChg>
      <pc:sldChg chg="addSp delSp modSp new mod setBg">
        <pc:chgData name="Greta Paskočiumaitė" userId="25a08bf39cc8f50b" providerId="LiveId" clId="{7AD996F3-2396-4306-A890-2B2384FE01CB}" dt="2022-05-18T19:06:13.365" v="6119" actId="1076"/>
        <pc:sldMkLst>
          <pc:docMk/>
          <pc:sldMk cId="2601720588" sldId="379"/>
        </pc:sldMkLst>
        <pc:spChg chg="mod">
          <ac:chgData name="Greta Paskočiumaitė" userId="25a08bf39cc8f50b" providerId="LiveId" clId="{7AD996F3-2396-4306-A890-2B2384FE01CB}" dt="2022-05-18T19:00:10.805" v="6009" actId="26606"/>
          <ac:spMkLst>
            <pc:docMk/>
            <pc:sldMk cId="2601720588" sldId="379"/>
            <ac:spMk id="2" creationId="{6E0A7942-8C17-16E3-157A-637626D3371C}"/>
          </ac:spMkLst>
        </pc:spChg>
        <pc:spChg chg="del mod">
          <ac:chgData name="Greta Paskočiumaitė" userId="25a08bf39cc8f50b" providerId="LiveId" clId="{7AD996F3-2396-4306-A890-2B2384FE01CB}" dt="2022-05-18T19:05:59.679" v="6113" actId="931"/>
          <ac:spMkLst>
            <pc:docMk/>
            <pc:sldMk cId="2601720588" sldId="379"/>
            <ac:spMk id="3" creationId="{C9930B81-FD6A-275A-0CDA-603C9ED92042}"/>
          </ac:spMkLst>
        </pc:spChg>
        <pc:spChg chg="add del mod">
          <ac:chgData name="Greta Paskočiumaitė" userId="25a08bf39cc8f50b" providerId="LiveId" clId="{7AD996F3-2396-4306-A890-2B2384FE01CB}" dt="2022-05-18T19:00:10.805" v="6009" actId="26606"/>
          <ac:spMkLst>
            <pc:docMk/>
            <pc:sldMk cId="2601720588" sldId="379"/>
            <ac:spMk id="4" creationId="{95253B44-87C5-8F17-01F5-86DBECA16F58}"/>
          </ac:spMkLst>
        </pc:spChg>
        <pc:spChg chg="mod">
          <ac:chgData name="Greta Paskočiumaitė" userId="25a08bf39cc8f50b" providerId="LiveId" clId="{7AD996F3-2396-4306-A890-2B2384FE01CB}" dt="2022-05-18T19:00:05.062" v="6007"/>
          <ac:spMkLst>
            <pc:docMk/>
            <pc:sldMk cId="2601720588" sldId="379"/>
            <ac:spMk id="6" creationId="{2B0CD5C9-0401-95BB-10BE-CE5E85C556BF}"/>
          </ac:spMkLst>
        </pc:spChg>
        <pc:spChg chg="mod">
          <ac:chgData name="Greta Paskočiumaitė" userId="25a08bf39cc8f50b" providerId="LiveId" clId="{7AD996F3-2396-4306-A890-2B2384FE01CB}" dt="2022-05-18T19:00:05.062" v="6007"/>
          <ac:spMkLst>
            <pc:docMk/>
            <pc:sldMk cId="2601720588" sldId="379"/>
            <ac:spMk id="7" creationId="{82146C78-45DF-4F73-96FB-F0067CDC3939}"/>
          </ac:spMkLst>
        </pc:spChg>
        <pc:spChg chg="mod">
          <ac:chgData name="Greta Paskočiumaitė" userId="25a08bf39cc8f50b" providerId="LiveId" clId="{7AD996F3-2396-4306-A890-2B2384FE01CB}" dt="2022-05-18T19:00:05.062" v="6007"/>
          <ac:spMkLst>
            <pc:docMk/>
            <pc:sldMk cId="2601720588" sldId="379"/>
            <ac:spMk id="8" creationId="{13516C8D-74B4-43F8-583E-CB538A017FAD}"/>
          </ac:spMkLst>
        </pc:spChg>
        <pc:spChg chg="mod">
          <ac:chgData name="Greta Paskočiumaitė" userId="25a08bf39cc8f50b" providerId="LiveId" clId="{7AD996F3-2396-4306-A890-2B2384FE01CB}" dt="2022-05-18T19:00:05.062" v="6007"/>
          <ac:spMkLst>
            <pc:docMk/>
            <pc:sldMk cId="2601720588" sldId="379"/>
            <ac:spMk id="9" creationId="{66DE370B-2F37-57BB-0C0D-1B463303F193}"/>
          </ac:spMkLst>
        </pc:spChg>
        <pc:spChg chg="mod">
          <ac:chgData name="Greta Paskočiumaitė" userId="25a08bf39cc8f50b" providerId="LiveId" clId="{7AD996F3-2396-4306-A890-2B2384FE01CB}" dt="2022-05-18T19:00:05.062" v="6007"/>
          <ac:spMkLst>
            <pc:docMk/>
            <pc:sldMk cId="2601720588" sldId="379"/>
            <ac:spMk id="10" creationId="{745700A9-DCC6-0195-FCE8-C3FC1D5EF2F4}"/>
          </ac:spMkLst>
        </pc:spChg>
        <pc:spChg chg="mod">
          <ac:chgData name="Greta Paskočiumaitė" userId="25a08bf39cc8f50b" providerId="LiveId" clId="{7AD996F3-2396-4306-A890-2B2384FE01CB}" dt="2022-05-18T19:00:05.062" v="6007"/>
          <ac:spMkLst>
            <pc:docMk/>
            <pc:sldMk cId="2601720588" sldId="379"/>
            <ac:spMk id="11" creationId="{6B4E0707-AD2F-F52B-E7B8-6E54DB42815B}"/>
          </ac:spMkLst>
        </pc:spChg>
        <pc:spChg chg="mod">
          <ac:chgData name="Greta Paskočiumaitė" userId="25a08bf39cc8f50b" providerId="LiveId" clId="{7AD996F3-2396-4306-A890-2B2384FE01CB}" dt="2022-05-18T19:00:05.062" v="6007"/>
          <ac:spMkLst>
            <pc:docMk/>
            <pc:sldMk cId="2601720588" sldId="379"/>
            <ac:spMk id="12" creationId="{7A7C4C8F-5896-8278-3663-394E49AB0CED}"/>
          </ac:spMkLst>
        </pc:spChg>
        <pc:spChg chg="add del mod">
          <ac:chgData name="Greta Paskočiumaitė" userId="25a08bf39cc8f50b" providerId="LiveId" clId="{7AD996F3-2396-4306-A890-2B2384FE01CB}" dt="2022-05-18T19:02:35.614" v="6052" actId="1076"/>
          <ac:spMkLst>
            <pc:docMk/>
            <pc:sldMk cId="2601720588" sldId="379"/>
            <ac:spMk id="17" creationId="{286BEF24-4F50-D0B6-CB7B-06A682040418}"/>
          </ac:spMkLst>
        </pc:spChg>
        <pc:spChg chg="add mod ord">
          <ac:chgData name="Greta Paskočiumaitė" userId="25a08bf39cc8f50b" providerId="LiveId" clId="{7AD996F3-2396-4306-A890-2B2384FE01CB}" dt="2022-05-18T19:00:10.805" v="6009" actId="26606"/>
          <ac:spMkLst>
            <pc:docMk/>
            <pc:sldMk cId="2601720588" sldId="379"/>
            <ac:spMk id="18" creationId="{FA03F97C-048F-306F-D870-AA26AB757BA1}"/>
          </ac:spMkLst>
        </pc:spChg>
        <pc:spChg chg="add del mod">
          <ac:chgData name="Greta Paskočiumaitė" userId="25a08bf39cc8f50b" providerId="LiveId" clId="{7AD996F3-2396-4306-A890-2B2384FE01CB}" dt="2022-05-18T19:02:36.679" v="6054"/>
          <ac:spMkLst>
            <pc:docMk/>
            <pc:sldMk cId="2601720588" sldId="379"/>
            <ac:spMk id="19" creationId="{527D7F4A-16D1-1AED-35F1-EE7ED7FB50D3}"/>
          </ac:spMkLst>
        </pc:spChg>
        <pc:spChg chg="add mod">
          <ac:chgData name="Greta Paskočiumaitė" userId="25a08bf39cc8f50b" providerId="LiveId" clId="{7AD996F3-2396-4306-A890-2B2384FE01CB}" dt="2022-05-18T19:03:15.875" v="6112" actId="120"/>
          <ac:spMkLst>
            <pc:docMk/>
            <pc:sldMk cId="2601720588" sldId="379"/>
            <ac:spMk id="21" creationId="{A24D7A0E-F98E-2D3C-4DB0-6F51868FB62F}"/>
          </ac:spMkLst>
        </pc:spChg>
        <pc:spChg chg="add del">
          <ac:chgData name="Greta Paskočiumaitė" userId="25a08bf39cc8f50b" providerId="LiveId" clId="{7AD996F3-2396-4306-A890-2B2384FE01CB}" dt="2022-05-18T19:00:10.805" v="6009" actId="26606"/>
          <ac:spMkLst>
            <pc:docMk/>
            <pc:sldMk cId="2601720588" sldId="379"/>
            <ac:spMk id="25" creationId="{C7F2E4D6-EF46-1C43-8F3E-3620C3C83F36}"/>
          </ac:spMkLst>
        </pc:spChg>
        <pc:spChg chg="add del mod">
          <ac:chgData name="Greta Paskočiumaitė" userId="25a08bf39cc8f50b" providerId="LiveId" clId="{7AD996F3-2396-4306-A890-2B2384FE01CB}" dt="2022-05-18T19:06:03.435" v="6115" actId="478"/>
          <ac:spMkLst>
            <pc:docMk/>
            <pc:sldMk cId="2601720588" sldId="379"/>
            <ac:spMk id="26" creationId="{507DF8D8-E4D7-F52B-43DD-A484555AE1E4}"/>
          </ac:spMkLst>
        </pc:spChg>
        <pc:grpChg chg="add del mod">
          <ac:chgData name="Greta Paskočiumaitė" userId="25a08bf39cc8f50b" providerId="LiveId" clId="{7AD996F3-2396-4306-A890-2B2384FE01CB}" dt="2022-05-18T19:00:10.805" v="6009" actId="26606"/>
          <ac:grpSpMkLst>
            <pc:docMk/>
            <pc:sldMk cId="2601720588" sldId="379"/>
            <ac:grpSpMk id="5" creationId="{2C32F5E6-F622-F6F3-3215-55F77A04FAE5}"/>
          </ac:grpSpMkLst>
        </pc:grpChg>
        <pc:picChg chg="add mod">
          <ac:chgData name="Greta Paskočiumaitė" userId="25a08bf39cc8f50b" providerId="LiveId" clId="{7AD996F3-2396-4306-A890-2B2384FE01CB}" dt="2022-05-18T19:00:10.805" v="6009" actId="26606"/>
          <ac:picMkLst>
            <pc:docMk/>
            <pc:sldMk cId="2601720588" sldId="379"/>
            <ac:picMk id="13" creationId="{DEBAFBF0-5299-D6FD-43D8-11D874AE0A2E}"/>
          </ac:picMkLst>
        </pc:picChg>
        <pc:picChg chg="add mod">
          <ac:chgData name="Greta Paskočiumaitė" userId="25a08bf39cc8f50b" providerId="LiveId" clId="{7AD996F3-2396-4306-A890-2B2384FE01CB}" dt="2022-05-18T19:00:10.805" v="6009" actId="26606"/>
          <ac:picMkLst>
            <pc:docMk/>
            <pc:sldMk cId="2601720588" sldId="379"/>
            <ac:picMk id="15" creationId="{37A44A99-2E60-7027-93E5-119BBD1F8945}"/>
          </ac:picMkLst>
        </pc:picChg>
        <pc:picChg chg="add mod">
          <ac:chgData name="Greta Paskočiumaitė" userId="25a08bf39cc8f50b" providerId="LiveId" clId="{7AD996F3-2396-4306-A890-2B2384FE01CB}" dt="2022-05-18T19:00:10.805" v="6009" actId="26606"/>
          <ac:picMkLst>
            <pc:docMk/>
            <pc:sldMk cId="2601720588" sldId="379"/>
            <ac:picMk id="16" creationId="{84E412AF-EEE3-4C37-2232-FEB8990066F5}"/>
          </ac:picMkLst>
        </pc:picChg>
        <pc:picChg chg="add del mod">
          <ac:chgData name="Greta Paskočiumaitė" userId="25a08bf39cc8f50b" providerId="LiveId" clId="{7AD996F3-2396-4306-A890-2B2384FE01CB}" dt="2022-05-18T19:00:14.669" v="6010" actId="478"/>
          <ac:picMkLst>
            <pc:docMk/>
            <pc:sldMk cId="2601720588" sldId="379"/>
            <ac:picMk id="20" creationId="{A3EE3412-4268-72F5-7CF5-1D06B8154122}"/>
          </ac:picMkLst>
        </pc:picChg>
        <pc:picChg chg="add del mod">
          <ac:chgData name="Greta Paskočiumaitė" userId="25a08bf39cc8f50b" providerId="LiveId" clId="{7AD996F3-2396-4306-A890-2B2384FE01CB}" dt="2022-05-18T19:06:01.565" v="6114" actId="478"/>
          <ac:picMkLst>
            <pc:docMk/>
            <pc:sldMk cId="2601720588" sldId="379"/>
            <ac:picMk id="23" creationId="{66519AD7-7E4B-944B-59DF-C7FF752D9643}"/>
          </ac:picMkLst>
        </pc:picChg>
        <pc:picChg chg="add mod">
          <ac:chgData name="Greta Paskočiumaitė" userId="25a08bf39cc8f50b" providerId="LiveId" clId="{7AD996F3-2396-4306-A890-2B2384FE01CB}" dt="2022-05-18T19:06:13.365" v="6119" actId="1076"/>
          <ac:picMkLst>
            <pc:docMk/>
            <pc:sldMk cId="2601720588" sldId="379"/>
            <ac:picMk id="29" creationId="{FD3A091F-CE80-5373-6FC4-E01C44E270FF}"/>
          </ac:picMkLst>
        </pc:picChg>
        <pc:cxnChg chg="add del mod">
          <ac:chgData name="Greta Paskočiumaitė" userId="25a08bf39cc8f50b" providerId="LiveId" clId="{7AD996F3-2396-4306-A890-2B2384FE01CB}" dt="2022-05-18T19:00:10.805" v="6009" actId="26606"/>
          <ac:cxnSpMkLst>
            <pc:docMk/>
            <pc:sldMk cId="2601720588" sldId="379"/>
            <ac:cxnSpMk id="14" creationId="{D9881588-F36B-CA54-743C-04F610168CD4}"/>
          </ac:cxnSpMkLst>
        </pc:cxnChg>
        <pc:cxnChg chg="add del">
          <ac:chgData name="Greta Paskočiumaitė" userId="25a08bf39cc8f50b" providerId="LiveId" clId="{7AD996F3-2396-4306-A890-2B2384FE01CB}" dt="2022-05-18T19:00:10.805" v="6009" actId="26606"/>
          <ac:cxnSpMkLst>
            <pc:docMk/>
            <pc:sldMk cId="2601720588" sldId="379"/>
            <ac:cxnSpMk id="27" creationId="{BF3CF3DF-4809-5B42-9F22-981391379297}"/>
          </ac:cxnSpMkLst>
        </pc:cxnChg>
      </pc:sldChg>
      <pc:sldChg chg="addSp delSp modSp new mod">
        <pc:chgData name="Greta Paskočiumaitė" userId="25a08bf39cc8f50b" providerId="LiveId" clId="{7AD996F3-2396-4306-A890-2B2384FE01CB}" dt="2022-05-18T19:25:03.483" v="6256" actId="27636"/>
        <pc:sldMkLst>
          <pc:docMk/>
          <pc:sldMk cId="2461841598" sldId="380"/>
        </pc:sldMkLst>
        <pc:spChg chg="mod">
          <ac:chgData name="Greta Paskočiumaitė" userId="25a08bf39cc8f50b" providerId="LiveId" clId="{7AD996F3-2396-4306-A890-2B2384FE01CB}" dt="2022-05-18T19:10:36.569" v="6188" actId="5793"/>
          <ac:spMkLst>
            <pc:docMk/>
            <pc:sldMk cId="2461841598" sldId="380"/>
            <ac:spMk id="3" creationId="{FC2BBEE6-67B8-A4B8-5B37-3C3C4E29B0C5}"/>
          </ac:spMkLst>
        </pc:spChg>
        <pc:spChg chg="add del mod">
          <ac:chgData name="Greta Paskočiumaitė" userId="25a08bf39cc8f50b" providerId="LiveId" clId="{7AD996F3-2396-4306-A890-2B2384FE01CB}" dt="2022-05-18T19:06:47.486" v="6123" actId="478"/>
          <ac:spMkLst>
            <pc:docMk/>
            <pc:sldMk cId="2461841598" sldId="380"/>
            <ac:spMk id="4" creationId="{1DF97DC2-DCAF-6CC9-3F96-6625A3284609}"/>
          </ac:spMkLst>
        </pc:spChg>
        <pc:spChg chg="mod">
          <ac:chgData name="Greta Paskočiumaitė" userId="25a08bf39cc8f50b" providerId="LiveId" clId="{7AD996F3-2396-4306-A890-2B2384FE01CB}" dt="2022-05-18T19:06:44.204" v="6121"/>
          <ac:spMkLst>
            <pc:docMk/>
            <pc:sldMk cId="2461841598" sldId="380"/>
            <ac:spMk id="6" creationId="{ACA9B622-E2BB-C75C-49F2-DF6C70076364}"/>
          </ac:spMkLst>
        </pc:spChg>
        <pc:spChg chg="mod">
          <ac:chgData name="Greta Paskočiumaitė" userId="25a08bf39cc8f50b" providerId="LiveId" clId="{7AD996F3-2396-4306-A890-2B2384FE01CB}" dt="2022-05-18T19:06:44.204" v="6121"/>
          <ac:spMkLst>
            <pc:docMk/>
            <pc:sldMk cId="2461841598" sldId="380"/>
            <ac:spMk id="7" creationId="{09884697-A345-3558-1BCC-C216DFE9D28D}"/>
          </ac:spMkLst>
        </pc:spChg>
        <pc:spChg chg="mod">
          <ac:chgData name="Greta Paskočiumaitė" userId="25a08bf39cc8f50b" providerId="LiveId" clId="{7AD996F3-2396-4306-A890-2B2384FE01CB}" dt="2022-05-18T19:06:44.204" v="6121"/>
          <ac:spMkLst>
            <pc:docMk/>
            <pc:sldMk cId="2461841598" sldId="380"/>
            <ac:spMk id="8" creationId="{D26A1B68-2DCD-5516-AB6A-9849B89D05FE}"/>
          </ac:spMkLst>
        </pc:spChg>
        <pc:spChg chg="mod">
          <ac:chgData name="Greta Paskočiumaitė" userId="25a08bf39cc8f50b" providerId="LiveId" clId="{7AD996F3-2396-4306-A890-2B2384FE01CB}" dt="2022-05-18T19:06:44.204" v="6121"/>
          <ac:spMkLst>
            <pc:docMk/>
            <pc:sldMk cId="2461841598" sldId="380"/>
            <ac:spMk id="9" creationId="{65D46FC9-3E35-BDA9-CBED-1B84276CFCE7}"/>
          </ac:spMkLst>
        </pc:spChg>
        <pc:spChg chg="mod">
          <ac:chgData name="Greta Paskočiumaitė" userId="25a08bf39cc8f50b" providerId="LiveId" clId="{7AD996F3-2396-4306-A890-2B2384FE01CB}" dt="2022-05-18T19:06:44.204" v="6121"/>
          <ac:spMkLst>
            <pc:docMk/>
            <pc:sldMk cId="2461841598" sldId="380"/>
            <ac:spMk id="10" creationId="{F15F1F3F-56CE-776F-2CC1-A8F0D5A1200A}"/>
          </ac:spMkLst>
        </pc:spChg>
        <pc:spChg chg="mod">
          <ac:chgData name="Greta Paskočiumaitė" userId="25a08bf39cc8f50b" providerId="LiveId" clId="{7AD996F3-2396-4306-A890-2B2384FE01CB}" dt="2022-05-18T19:06:44.204" v="6121"/>
          <ac:spMkLst>
            <pc:docMk/>
            <pc:sldMk cId="2461841598" sldId="380"/>
            <ac:spMk id="11" creationId="{42A8E10B-F3FA-85B2-D743-A10954DCB5D5}"/>
          </ac:spMkLst>
        </pc:spChg>
        <pc:spChg chg="mod">
          <ac:chgData name="Greta Paskočiumaitė" userId="25a08bf39cc8f50b" providerId="LiveId" clId="{7AD996F3-2396-4306-A890-2B2384FE01CB}" dt="2022-05-18T19:06:44.204" v="6121"/>
          <ac:spMkLst>
            <pc:docMk/>
            <pc:sldMk cId="2461841598" sldId="380"/>
            <ac:spMk id="12" creationId="{59AA29F5-4B8B-635F-EC44-FE3DF2BC80D0}"/>
          </ac:spMkLst>
        </pc:spChg>
        <pc:spChg chg="add del mod">
          <ac:chgData name="Greta Paskočiumaitė" userId="25a08bf39cc8f50b" providerId="LiveId" clId="{7AD996F3-2396-4306-A890-2B2384FE01CB}" dt="2022-05-18T19:07:40.509" v="6187" actId="20577"/>
          <ac:spMkLst>
            <pc:docMk/>
            <pc:sldMk cId="2461841598" sldId="380"/>
            <ac:spMk id="17" creationId="{675CBFD0-0C98-65FC-B780-41370498E3CE}"/>
          </ac:spMkLst>
        </pc:spChg>
        <pc:spChg chg="add del mod">
          <ac:chgData name="Greta Paskočiumaitė" userId="25a08bf39cc8f50b" providerId="LiveId" clId="{7AD996F3-2396-4306-A890-2B2384FE01CB}" dt="2022-05-18T19:25:03.483" v="6256" actId="27636"/>
          <ac:spMkLst>
            <pc:docMk/>
            <pc:sldMk cId="2461841598" sldId="380"/>
            <ac:spMk id="18" creationId="{2DAB2198-253D-4104-F341-6A5CF90DEF8E}"/>
          </ac:spMkLst>
        </pc:spChg>
        <pc:grpChg chg="add del mod">
          <ac:chgData name="Greta Paskočiumaitė" userId="25a08bf39cc8f50b" providerId="LiveId" clId="{7AD996F3-2396-4306-A890-2B2384FE01CB}" dt="2022-05-18T19:06:47.486" v="6123" actId="478"/>
          <ac:grpSpMkLst>
            <pc:docMk/>
            <pc:sldMk cId="2461841598" sldId="380"/>
            <ac:grpSpMk id="5" creationId="{1DFC63E0-A3D4-DB61-203E-6ABD17EC1F61}"/>
          </ac:grpSpMkLst>
        </pc:grpChg>
        <pc:picChg chg="add del mod">
          <ac:chgData name="Greta Paskočiumaitė" userId="25a08bf39cc8f50b" providerId="LiveId" clId="{7AD996F3-2396-4306-A890-2B2384FE01CB}" dt="2022-05-18T19:06:47.486" v="6123" actId="478"/>
          <ac:picMkLst>
            <pc:docMk/>
            <pc:sldMk cId="2461841598" sldId="380"/>
            <ac:picMk id="13" creationId="{61109C98-632A-4AF7-63AC-20532BA4E9ED}"/>
          </ac:picMkLst>
        </pc:picChg>
        <pc:picChg chg="add del mod">
          <ac:chgData name="Greta Paskočiumaitė" userId="25a08bf39cc8f50b" providerId="LiveId" clId="{7AD996F3-2396-4306-A890-2B2384FE01CB}" dt="2022-05-18T19:06:47.486" v="6123" actId="478"/>
          <ac:picMkLst>
            <pc:docMk/>
            <pc:sldMk cId="2461841598" sldId="380"/>
            <ac:picMk id="15" creationId="{096C7356-D442-11D2-4217-B82541B5B9DF}"/>
          </ac:picMkLst>
        </pc:picChg>
        <pc:picChg chg="add del mod">
          <ac:chgData name="Greta Paskočiumaitė" userId="25a08bf39cc8f50b" providerId="LiveId" clId="{7AD996F3-2396-4306-A890-2B2384FE01CB}" dt="2022-05-18T19:06:47.486" v="6123" actId="478"/>
          <ac:picMkLst>
            <pc:docMk/>
            <pc:sldMk cId="2461841598" sldId="380"/>
            <ac:picMk id="16" creationId="{8123E857-C772-51C5-C1ED-31765AE2D392}"/>
          </ac:picMkLst>
        </pc:picChg>
        <pc:picChg chg="add del mod">
          <ac:chgData name="Greta Paskočiumaitė" userId="25a08bf39cc8f50b" providerId="LiveId" clId="{7AD996F3-2396-4306-A890-2B2384FE01CB}" dt="2022-05-18T19:07:27.917" v="6141" actId="478"/>
          <ac:picMkLst>
            <pc:docMk/>
            <pc:sldMk cId="2461841598" sldId="380"/>
            <ac:picMk id="19" creationId="{73100478-1055-1446-9579-FA0E94A1EECC}"/>
          </ac:picMkLst>
        </pc:picChg>
        <pc:cxnChg chg="add del mod">
          <ac:chgData name="Greta Paskočiumaitė" userId="25a08bf39cc8f50b" providerId="LiveId" clId="{7AD996F3-2396-4306-A890-2B2384FE01CB}" dt="2022-05-18T19:06:47.486" v="6123" actId="478"/>
          <ac:cxnSpMkLst>
            <pc:docMk/>
            <pc:sldMk cId="2461841598" sldId="380"/>
            <ac:cxnSpMk id="14" creationId="{F7CFCB41-C3AE-FCB5-CF50-5F83D9DA1FBD}"/>
          </ac:cxnSpMkLst>
        </pc:cxnChg>
      </pc:sldChg>
      <pc:sldChg chg="addSp delSp modSp new mod">
        <pc:chgData name="Greta Paskočiumaitė" userId="25a08bf39cc8f50b" providerId="LiveId" clId="{7AD996F3-2396-4306-A890-2B2384FE01CB}" dt="2022-05-18T19:29:46.762" v="6347" actId="122"/>
        <pc:sldMkLst>
          <pc:docMk/>
          <pc:sldMk cId="7825575" sldId="381"/>
        </pc:sldMkLst>
        <pc:spChg chg="del">
          <ac:chgData name="Greta Paskočiumaitė" userId="25a08bf39cc8f50b" providerId="LiveId" clId="{7AD996F3-2396-4306-A890-2B2384FE01CB}" dt="2022-05-18T19:29:14.164" v="6332" actId="931"/>
          <ac:spMkLst>
            <pc:docMk/>
            <pc:sldMk cId="7825575" sldId="381"/>
            <ac:spMk id="3" creationId="{107DC23B-5EC4-93BD-EBEC-DD4823233BD8}"/>
          </ac:spMkLst>
        </pc:spChg>
        <pc:spChg chg="add mod">
          <ac:chgData name="Greta Paskočiumaitė" userId="25a08bf39cc8f50b" providerId="LiveId" clId="{7AD996F3-2396-4306-A890-2B2384FE01CB}" dt="2022-05-18T19:25:36.703" v="6258"/>
          <ac:spMkLst>
            <pc:docMk/>
            <pc:sldMk cId="7825575" sldId="381"/>
            <ac:spMk id="4" creationId="{AAEC3A17-BD0F-E8CD-2E59-1557AEEB330A}"/>
          </ac:spMkLst>
        </pc:spChg>
        <pc:spChg chg="mod">
          <ac:chgData name="Greta Paskočiumaitė" userId="25a08bf39cc8f50b" providerId="LiveId" clId="{7AD996F3-2396-4306-A890-2B2384FE01CB}" dt="2022-05-18T19:25:36.703" v="6258"/>
          <ac:spMkLst>
            <pc:docMk/>
            <pc:sldMk cId="7825575" sldId="381"/>
            <ac:spMk id="6" creationId="{F7559BDC-00C2-7B74-BE67-06B29E9C9125}"/>
          </ac:spMkLst>
        </pc:spChg>
        <pc:spChg chg="mod">
          <ac:chgData name="Greta Paskočiumaitė" userId="25a08bf39cc8f50b" providerId="LiveId" clId="{7AD996F3-2396-4306-A890-2B2384FE01CB}" dt="2022-05-18T19:25:36.703" v="6258"/>
          <ac:spMkLst>
            <pc:docMk/>
            <pc:sldMk cId="7825575" sldId="381"/>
            <ac:spMk id="7" creationId="{36F7046E-FA8F-7576-8991-B7A57DF9E0B4}"/>
          </ac:spMkLst>
        </pc:spChg>
        <pc:spChg chg="mod">
          <ac:chgData name="Greta Paskočiumaitė" userId="25a08bf39cc8f50b" providerId="LiveId" clId="{7AD996F3-2396-4306-A890-2B2384FE01CB}" dt="2022-05-18T19:25:36.703" v="6258"/>
          <ac:spMkLst>
            <pc:docMk/>
            <pc:sldMk cId="7825575" sldId="381"/>
            <ac:spMk id="8" creationId="{E923785E-A390-BDAF-8F3F-26C42B1F5998}"/>
          </ac:spMkLst>
        </pc:spChg>
        <pc:spChg chg="mod">
          <ac:chgData name="Greta Paskočiumaitė" userId="25a08bf39cc8f50b" providerId="LiveId" clId="{7AD996F3-2396-4306-A890-2B2384FE01CB}" dt="2022-05-18T19:25:36.703" v="6258"/>
          <ac:spMkLst>
            <pc:docMk/>
            <pc:sldMk cId="7825575" sldId="381"/>
            <ac:spMk id="9" creationId="{F53A1012-87DF-6F36-1F1F-96A531B6E9DB}"/>
          </ac:spMkLst>
        </pc:spChg>
        <pc:spChg chg="mod">
          <ac:chgData name="Greta Paskočiumaitė" userId="25a08bf39cc8f50b" providerId="LiveId" clId="{7AD996F3-2396-4306-A890-2B2384FE01CB}" dt="2022-05-18T19:25:36.703" v="6258"/>
          <ac:spMkLst>
            <pc:docMk/>
            <pc:sldMk cId="7825575" sldId="381"/>
            <ac:spMk id="10" creationId="{0CDC160D-E29E-5687-27F3-CCFF49BFF9C0}"/>
          </ac:spMkLst>
        </pc:spChg>
        <pc:spChg chg="mod">
          <ac:chgData name="Greta Paskočiumaitė" userId="25a08bf39cc8f50b" providerId="LiveId" clId="{7AD996F3-2396-4306-A890-2B2384FE01CB}" dt="2022-05-18T19:25:36.703" v="6258"/>
          <ac:spMkLst>
            <pc:docMk/>
            <pc:sldMk cId="7825575" sldId="381"/>
            <ac:spMk id="11" creationId="{FEC00270-67B9-578B-0326-DEA5355BE80C}"/>
          </ac:spMkLst>
        </pc:spChg>
        <pc:spChg chg="mod">
          <ac:chgData name="Greta Paskočiumaitė" userId="25a08bf39cc8f50b" providerId="LiveId" clId="{7AD996F3-2396-4306-A890-2B2384FE01CB}" dt="2022-05-18T19:25:36.703" v="6258"/>
          <ac:spMkLst>
            <pc:docMk/>
            <pc:sldMk cId="7825575" sldId="381"/>
            <ac:spMk id="12" creationId="{33477D99-BA91-A2C7-7CB6-0F434B02D7C7}"/>
          </ac:spMkLst>
        </pc:spChg>
        <pc:spChg chg="add mod">
          <ac:chgData name="Greta Paskočiumaitė" userId="25a08bf39cc8f50b" providerId="LiveId" clId="{7AD996F3-2396-4306-A890-2B2384FE01CB}" dt="2022-05-18T19:29:46.762" v="6347" actId="122"/>
          <ac:spMkLst>
            <pc:docMk/>
            <pc:sldMk cId="7825575" sldId="381"/>
            <ac:spMk id="17" creationId="{72229E31-F756-16FC-48CE-AB54FD623D54}"/>
          </ac:spMkLst>
        </pc:spChg>
        <pc:spChg chg="add mod">
          <ac:chgData name="Greta Paskočiumaitė" userId="25a08bf39cc8f50b" providerId="LiveId" clId="{7AD996F3-2396-4306-A890-2B2384FE01CB}" dt="2022-05-18T19:25:36.703" v="6258"/>
          <ac:spMkLst>
            <pc:docMk/>
            <pc:sldMk cId="7825575" sldId="381"/>
            <ac:spMk id="18" creationId="{1A1069ED-6731-186D-63F8-1C6F747777B0}"/>
          </ac:spMkLst>
        </pc:spChg>
        <pc:spChg chg="add del mod">
          <ac:chgData name="Greta Paskočiumaitė" userId="25a08bf39cc8f50b" providerId="LiveId" clId="{7AD996F3-2396-4306-A890-2B2384FE01CB}" dt="2022-05-18T19:29:04.241" v="6331"/>
          <ac:spMkLst>
            <pc:docMk/>
            <pc:sldMk cId="7825575" sldId="381"/>
            <ac:spMk id="19" creationId="{98E6C046-F8DF-34C8-95F2-10DB13B489ED}"/>
          </ac:spMkLst>
        </pc:spChg>
        <pc:spChg chg="add del mod">
          <ac:chgData name="Greta Paskočiumaitė" userId="25a08bf39cc8f50b" providerId="LiveId" clId="{7AD996F3-2396-4306-A890-2B2384FE01CB}" dt="2022-05-18T19:29:17.150" v="6334" actId="478"/>
          <ac:spMkLst>
            <pc:docMk/>
            <pc:sldMk cId="7825575" sldId="381"/>
            <ac:spMk id="24" creationId="{2C75C88A-E598-7280-F4E2-F716DC0F7FF9}"/>
          </ac:spMkLst>
        </pc:spChg>
        <pc:spChg chg="add mod">
          <ac:chgData name="Greta Paskočiumaitė" userId="25a08bf39cc8f50b" providerId="LiveId" clId="{7AD996F3-2396-4306-A890-2B2384FE01CB}" dt="2022-05-18T19:29:42.487" v="6346" actId="20577"/>
          <ac:spMkLst>
            <pc:docMk/>
            <pc:sldMk cId="7825575" sldId="381"/>
            <ac:spMk id="27" creationId="{B152E0DE-86D3-1201-C57C-1FAF2A691A42}"/>
          </ac:spMkLst>
        </pc:spChg>
        <pc:grpChg chg="add mod">
          <ac:chgData name="Greta Paskočiumaitė" userId="25a08bf39cc8f50b" providerId="LiveId" clId="{7AD996F3-2396-4306-A890-2B2384FE01CB}" dt="2022-05-18T19:25:36.703" v="6258"/>
          <ac:grpSpMkLst>
            <pc:docMk/>
            <pc:sldMk cId="7825575" sldId="381"/>
            <ac:grpSpMk id="5" creationId="{7154C393-E939-2C12-1DFD-44C8DF4D1A3B}"/>
          </ac:grpSpMkLst>
        </pc:grpChg>
        <pc:picChg chg="add mod">
          <ac:chgData name="Greta Paskočiumaitė" userId="25a08bf39cc8f50b" providerId="LiveId" clId="{7AD996F3-2396-4306-A890-2B2384FE01CB}" dt="2022-05-18T19:25:36.703" v="6258"/>
          <ac:picMkLst>
            <pc:docMk/>
            <pc:sldMk cId="7825575" sldId="381"/>
            <ac:picMk id="13" creationId="{E5C69623-6EC8-06DA-9198-49DE4F853443}"/>
          </ac:picMkLst>
        </pc:picChg>
        <pc:picChg chg="add mod">
          <ac:chgData name="Greta Paskočiumaitė" userId="25a08bf39cc8f50b" providerId="LiveId" clId="{7AD996F3-2396-4306-A890-2B2384FE01CB}" dt="2022-05-18T19:25:36.703" v="6258"/>
          <ac:picMkLst>
            <pc:docMk/>
            <pc:sldMk cId="7825575" sldId="381"/>
            <ac:picMk id="15" creationId="{BE40C2C1-3B98-FB01-BB1B-C4DB6C0A5C5E}"/>
          </ac:picMkLst>
        </pc:picChg>
        <pc:picChg chg="add mod">
          <ac:chgData name="Greta Paskočiumaitė" userId="25a08bf39cc8f50b" providerId="LiveId" clId="{7AD996F3-2396-4306-A890-2B2384FE01CB}" dt="2022-05-18T19:25:36.703" v="6258"/>
          <ac:picMkLst>
            <pc:docMk/>
            <pc:sldMk cId="7825575" sldId="381"/>
            <ac:picMk id="16" creationId="{94D26D67-AB1E-528E-6A72-852C60F6ECDA}"/>
          </ac:picMkLst>
        </pc:picChg>
        <pc:picChg chg="add del mod">
          <ac:chgData name="Greta Paskočiumaitė" userId="25a08bf39cc8f50b" providerId="LiveId" clId="{7AD996F3-2396-4306-A890-2B2384FE01CB}" dt="2022-05-18T19:25:50.241" v="6286" actId="478"/>
          <ac:picMkLst>
            <pc:docMk/>
            <pc:sldMk cId="7825575" sldId="381"/>
            <ac:picMk id="20" creationId="{7483E93F-E92A-994D-F08D-70A2F3868671}"/>
          </ac:picMkLst>
        </pc:picChg>
        <pc:picChg chg="add del mod">
          <ac:chgData name="Greta Paskočiumaitė" userId="25a08bf39cc8f50b" providerId="LiveId" clId="{7AD996F3-2396-4306-A890-2B2384FE01CB}" dt="2022-05-18T19:29:15.822" v="6333" actId="478"/>
          <ac:picMkLst>
            <pc:docMk/>
            <pc:sldMk cId="7825575" sldId="381"/>
            <ac:picMk id="22" creationId="{BB763BEF-1976-8163-D683-A2DE9BEE9BB6}"/>
          </ac:picMkLst>
        </pc:picChg>
        <pc:picChg chg="add mod">
          <ac:chgData name="Greta Paskočiumaitė" userId="25a08bf39cc8f50b" providerId="LiveId" clId="{7AD996F3-2396-4306-A890-2B2384FE01CB}" dt="2022-05-18T19:29:31.246" v="6340" actId="1076"/>
          <ac:picMkLst>
            <pc:docMk/>
            <pc:sldMk cId="7825575" sldId="381"/>
            <ac:picMk id="26" creationId="{D0A63736-5B5A-8A5D-A07E-AB443630E6D6}"/>
          </ac:picMkLst>
        </pc:picChg>
        <pc:cxnChg chg="add mod">
          <ac:chgData name="Greta Paskočiumaitė" userId="25a08bf39cc8f50b" providerId="LiveId" clId="{7AD996F3-2396-4306-A890-2B2384FE01CB}" dt="2022-05-18T19:25:36.703" v="6258"/>
          <ac:cxnSpMkLst>
            <pc:docMk/>
            <pc:sldMk cId="7825575" sldId="381"/>
            <ac:cxnSpMk id="14" creationId="{042622D0-05BF-1786-029F-C645BA1E06A5}"/>
          </ac:cxnSpMkLst>
        </pc:cxnChg>
      </pc:sldChg>
      <pc:sldChg chg="addSp delSp modSp new mod">
        <pc:chgData name="Greta Paskočiumaitė" userId="25a08bf39cc8f50b" providerId="LiveId" clId="{7AD996F3-2396-4306-A890-2B2384FE01CB}" dt="2022-05-18T19:44:53.721" v="6882" actId="113"/>
        <pc:sldMkLst>
          <pc:docMk/>
          <pc:sldMk cId="2756921098" sldId="382"/>
        </pc:sldMkLst>
        <pc:spChg chg="del">
          <ac:chgData name="Greta Paskočiumaitė" userId="25a08bf39cc8f50b" providerId="LiveId" clId="{7AD996F3-2396-4306-A890-2B2384FE01CB}" dt="2022-05-18T19:32:04.393" v="6434" actId="931"/>
          <ac:spMkLst>
            <pc:docMk/>
            <pc:sldMk cId="2756921098" sldId="382"/>
            <ac:spMk id="3" creationId="{C10A0275-BED2-89CE-206B-C4B35A61FEE4}"/>
          </ac:spMkLst>
        </pc:spChg>
        <pc:spChg chg="add mod">
          <ac:chgData name="Greta Paskočiumaitė" userId="25a08bf39cc8f50b" providerId="LiveId" clId="{7AD996F3-2396-4306-A890-2B2384FE01CB}" dt="2022-05-18T19:28:12.455" v="6295"/>
          <ac:spMkLst>
            <pc:docMk/>
            <pc:sldMk cId="2756921098" sldId="382"/>
            <ac:spMk id="4" creationId="{26882FE1-77E3-EE65-89BB-EB5D9DF0EA18}"/>
          </ac:spMkLst>
        </pc:spChg>
        <pc:spChg chg="mod">
          <ac:chgData name="Greta Paskočiumaitė" userId="25a08bf39cc8f50b" providerId="LiveId" clId="{7AD996F3-2396-4306-A890-2B2384FE01CB}" dt="2022-05-18T19:28:12.455" v="6295"/>
          <ac:spMkLst>
            <pc:docMk/>
            <pc:sldMk cId="2756921098" sldId="382"/>
            <ac:spMk id="6" creationId="{90A2DE8B-9FB3-0596-FA2D-20F272F9EC43}"/>
          </ac:spMkLst>
        </pc:spChg>
        <pc:spChg chg="mod">
          <ac:chgData name="Greta Paskočiumaitė" userId="25a08bf39cc8f50b" providerId="LiveId" clId="{7AD996F3-2396-4306-A890-2B2384FE01CB}" dt="2022-05-18T19:28:12.455" v="6295"/>
          <ac:spMkLst>
            <pc:docMk/>
            <pc:sldMk cId="2756921098" sldId="382"/>
            <ac:spMk id="7" creationId="{49EF3022-9497-350B-D76A-05CC5AEB6786}"/>
          </ac:spMkLst>
        </pc:spChg>
        <pc:spChg chg="mod">
          <ac:chgData name="Greta Paskočiumaitė" userId="25a08bf39cc8f50b" providerId="LiveId" clId="{7AD996F3-2396-4306-A890-2B2384FE01CB}" dt="2022-05-18T19:28:12.455" v="6295"/>
          <ac:spMkLst>
            <pc:docMk/>
            <pc:sldMk cId="2756921098" sldId="382"/>
            <ac:spMk id="8" creationId="{F40BB064-0D54-9A2F-4DE0-C904D682EC5B}"/>
          </ac:spMkLst>
        </pc:spChg>
        <pc:spChg chg="mod">
          <ac:chgData name="Greta Paskočiumaitė" userId="25a08bf39cc8f50b" providerId="LiveId" clId="{7AD996F3-2396-4306-A890-2B2384FE01CB}" dt="2022-05-18T19:28:12.455" v="6295"/>
          <ac:spMkLst>
            <pc:docMk/>
            <pc:sldMk cId="2756921098" sldId="382"/>
            <ac:spMk id="9" creationId="{C38DB653-F047-A957-2291-CC6E74021B27}"/>
          </ac:spMkLst>
        </pc:spChg>
        <pc:spChg chg="mod">
          <ac:chgData name="Greta Paskočiumaitė" userId="25a08bf39cc8f50b" providerId="LiveId" clId="{7AD996F3-2396-4306-A890-2B2384FE01CB}" dt="2022-05-18T19:28:12.455" v="6295"/>
          <ac:spMkLst>
            <pc:docMk/>
            <pc:sldMk cId="2756921098" sldId="382"/>
            <ac:spMk id="10" creationId="{BA573ADF-9D1E-643A-7BDF-F4AC23DF7FD1}"/>
          </ac:spMkLst>
        </pc:spChg>
        <pc:spChg chg="mod">
          <ac:chgData name="Greta Paskočiumaitė" userId="25a08bf39cc8f50b" providerId="LiveId" clId="{7AD996F3-2396-4306-A890-2B2384FE01CB}" dt="2022-05-18T19:28:12.455" v="6295"/>
          <ac:spMkLst>
            <pc:docMk/>
            <pc:sldMk cId="2756921098" sldId="382"/>
            <ac:spMk id="11" creationId="{35CD34B0-A847-7B88-C669-619544BA7C7B}"/>
          </ac:spMkLst>
        </pc:spChg>
        <pc:spChg chg="mod">
          <ac:chgData name="Greta Paskočiumaitė" userId="25a08bf39cc8f50b" providerId="LiveId" clId="{7AD996F3-2396-4306-A890-2B2384FE01CB}" dt="2022-05-18T19:28:12.455" v="6295"/>
          <ac:spMkLst>
            <pc:docMk/>
            <pc:sldMk cId="2756921098" sldId="382"/>
            <ac:spMk id="12" creationId="{EB8688CF-B4BF-4B3C-AF7A-695740BCDB21}"/>
          </ac:spMkLst>
        </pc:spChg>
        <pc:spChg chg="add mod">
          <ac:chgData name="Greta Paskočiumaitė" userId="25a08bf39cc8f50b" providerId="LiveId" clId="{7AD996F3-2396-4306-A890-2B2384FE01CB}" dt="2022-05-18T19:31:22.948" v="6433" actId="20577"/>
          <ac:spMkLst>
            <pc:docMk/>
            <pc:sldMk cId="2756921098" sldId="382"/>
            <ac:spMk id="17" creationId="{83FF7AF3-354E-C8D6-4691-2C7B8D6603F4}"/>
          </ac:spMkLst>
        </pc:spChg>
        <pc:spChg chg="add mod">
          <ac:chgData name="Greta Paskočiumaitė" userId="25a08bf39cc8f50b" providerId="LiveId" clId="{7AD996F3-2396-4306-A890-2B2384FE01CB}" dt="2022-05-18T19:28:12.455" v="6295"/>
          <ac:spMkLst>
            <pc:docMk/>
            <pc:sldMk cId="2756921098" sldId="382"/>
            <ac:spMk id="18" creationId="{D45A572C-6922-5BAD-5FD6-5222228E0A71}"/>
          </ac:spMkLst>
        </pc:spChg>
        <pc:spChg chg="add mod">
          <ac:chgData name="Greta Paskočiumaitė" userId="25a08bf39cc8f50b" providerId="LiveId" clId="{7AD996F3-2396-4306-A890-2B2384FE01CB}" dt="2022-05-18T19:44:53.721" v="6882" actId="113"/>
          <ac:spMkLst>
            <pc:docMk/>
            <pc:sldMk cId="2756921098" sldId="382"/>
            <ac:spMk id="19" creationId="{9D94C9EF-3982-E8BB-3058-93F71862EE92}"/>
          </ac:spMkLst>
        </pc:spChg>
        <pc:spChg chg="add del mod">
          <ac:chgData name="Greta Paskočiumaitė" userId="25a08bf39cc8f50b" providerId="LiveId" clId="{7AD996F3-2396-4306-A890-2B2384FE01CB}" dt="2022-05-18T19:32:11.266" v="6439" actId="478"/>
          <ac:spMkLst>
            <pc:docMk/>
            <pc:sldMk cId="2756921098" sldId="382"/>
            <ac:spMk id="23" creationId="{3FC35590-7405-BC6C-B7E9-6281CB48B01A}"/>
          </ac:spMkLst>
        </pc:spChg>
        <pc:grpChg chg="add mod">
          <ac:chgData name="Greta Paskočiumaitė" userId="25a08bf39cc8f50b" providerId="LiveId" clId="{7AD996F3-2396-4306-A890-2B2384FE01CB}" dt="2022-05-18T19:28:12.455" v="6295"/>
          <ac:grpSpMkLst>
            <pc:docMk/>
            <pc:sldMk cId="2756921098" sldId="382"/>
            <ac:grpSpMk id="5" creationId="{5FD70D36-2F30-9998-6654-48BDE750DE01}"/>
          </ac:grpSpMkLst>
        </pc:grpChg>
        <pc:picChg chg="add mod">
          <ac:chgData name="Greta Paskočiumaitė" userId="25a08bf39cc8f50b" providerId="LiveId" clId="{7AD996F3-2396-4306-A890-2B2384FE01CB}" dt="2022-05-18T19:28:12.455" v="6295"/>
          <ac:picMkLst>
            <pc:docMk/>
            <pc:sldMk cId="2756921098" sldId="382"/>
            <ac:picMk id="13" creationId="{0C123A80-378D-3900-71CF-DDFCEB8BE108}"/>
          </ac:picMkLst>
        </pc:picChg>
        <pc:picChg chg="add mod">
          <ac:chgData name="Greta Paskočiumaitė" userId="25a08bf39cc8f50b" providerId="LiveId" clId="{7AD996F3-2396-4306-A890-2B2384FE01CB}" dt="2022-05-18T19:28:12.455" v="6295"/>
          <ac:picMkLst>
            <pc:docMk/>
            <pc:sldMk cId="2756921098" sldId="382"/>
            <ac:picMk id="15" creationId="{8B640A71-358E-D817-3188-0F2907992366}"/>
          </ac:picMkLst>
        </pc:picChg>
        <pc:picChg chg="add mod">
          <ac:chgData name="Greta Paskočiumaitė" userId="25a08bf39cc8f50b" providerId="LiveId" clId="{7AD996F3-2396-4306-A890-2B2384FE01CB}" dt="2022-05-18T19:28:12.455" v="6295"/>
          <ac:picMkLst>
            <pc:docMk/>
            <pc:sldMk cId="2756921098" sldId="382"/>
            <ac:picMk id="16" creationId="{B691EA0B-3FE7-300D-3868-98A1ABE1A531}"/>
          </ac:picMkLst>
        </pc:picChg>
        <pc:picChg chg="add del mod">
          <ac:chgData name="Greta Paskočiumaitė" userId="25a08bf39cc8f50b" providerId="LiveId" clId="{7AD996F3-2396-4306-A890-2B2384FE01CB}" dt="2022-05-18T19:32:07.806" v="6437" actId="478"/>
          <ac:picMkLst>
            <pc:docMk/>
            <pc:sldMk cId="2756921098" sldId="382"/>
            <ac:picMk id="21" creationId="{9B31A67E-153F-0768-9B47-A7344BBD3BF3}"/>
          </ac:picMkLst>
        </pc:picChg>
        <pc:picChg chg="add mod">
          <ac:chgData name="Greta Paskočiumaitė" userId="25a08bf39cc8f50b" providerId="LiveId" clId="{7AD996F3-2396-4306-A890-2B2384FE01CB}" dt="2022-05-18T19:44:38.756" v="6877" actId="1076"/>
          <ac:picMkLst>
            <pc:docMk/>
            <pc:sldMk cId="2756921098" sldId="382"/>
            <ac:picMk id="25" creationId="{520477D5-C159-9406-CDE7-48FB44C6F40E}"/>
          </ac:picMkLst>
        </pc:picChg>
        <pc:cxnChg chg="add mod">
          <ac:chgData name="Greta Paskočiumaitė" userId="25a08bf39cc8f50b" providerId="LiveId" clId="{7AD996F3-2396-4306-A890-2B2384FE01CB}" dt="2022-05-18T19:28:12.455" v="6295"/>
          <ac:cxnSpMkLst>
            <pc:docMk/>
            <pc:sldMk cId="2756921098" sldId="382"/>
            <ac:cxnSpMk id="14" creationId="{DC503FF1-8F0C-3357-3DFF-DC5B21264003}"/>
          </ac:cxnSpMkLst>
        </pc:cxnChg>
      </pc:sldChg>
      <pc:sldChg chg="addSp delSp modSp new mod">
        <pc:chgData name="Greta Paskočiumaitė" userId="25a08bf39cc8f50b" providerId="LiveId" clId="{7AD996F3-2396-4306-A890-2B2384FE01CB}" dt="2022-05-18T19:46:28.523" v="6941" actId="20577"/>
        <pc:sldMkLst>
          <pc:docMk/>
          <pc:sldMk cId="2763548761" sldId="383"/>
        </pc:sldMkLst>
        <pc:spChg chg="del">
          <ac:chgData name="Greta Paskočiumaitė" userId="25a08bf39cc8f50b" providerId="LiveId" clId="{7AD996F3-2396-4306-A890-2B2384FE01CB}" dt="2022-05-18T19:34:05.417" v="6566" actId="478"/>
          <ac:spMkLst>
            <pc:docMk/>
            <pc:sldMk cId="2763548761" sldId="383"/>
            <ac:spMk id="3" creationId="{2ABDAE49-2214-B2BC-2B89-C455B827E4C5}"/>
          </ac:spMkLst>
        </pc:spChg>
        <pc:spChg chg="add mod">
          <ac:chgData name="Greta Paskočiumaitė" userId="25a08bf39cc8f50b" providerId="LiveId" clId="{7AD996F3-2396-4306-A890-2B2384FE01CB}" dt="2022-05-18T19:28:14.806" v="6296"/>
          <ac:spMkLst>
            <pc:docMk/>
            <pc:sldMk cId="2763548761" sldId="383"/>
            <ac:spMk id="4" creationId="{0CB77F8A-4EA8-6C37-1F42-A551053D3041}"/>
          </ac:spMkLst>
        </pc:spChg>
        <pc:spChg chg="mod">
          <ac:chgData name="Greta Paskočiumaitė" userId="25a08bf39cc8f50b" providerId="LiveId" clId="{7AD996F3-2396-4306-A890-2B2384FE01CB}" dt="2022-05-18T19:28:14.806" v="6296"/>
          <ac:spMkLst>
            <pc:docMk/>
            <pc:sldMk cId="2763548761" sldId="383"/>
            <ac:spMk id="6" creationId="{18B8FE83-92C0-4588-AF24-04D68B285FF7}"/>
          </ac:spMkLst>
        </pc:spChg>
        <pc:spChg chg="mod">
          <ac:chgData name="Greta Paskočiumaitė" userId="25a08bf39cc8f50b" providerId="LiveId" clId="{7AD996F3-2396-4306-A890-2B2384FE01CB}" dt="2022-05-18T19:28:14.806" v="6296"/>
          <ac:spMkLst>
            <pc:docMk/>
            <pc:sldMk cId="2763548761" sldId="383"/>
            <ac:spMk id="7" creationId="{745CAD3F-BF03-0B8B-1A92-1B0A53EDFAF2}"/>
          </ac:spMkLst>
        </pc:spChg>
        <pc:spChg chg="mod">
          <ac:chgData name="Greta Paskočiumaitė" userId="25a08bf39cc8f50b" providerId="LiveId" clId="{7AD996F3-2396-4306-A890-2B2384FE01CB}" dt="2022-05-18T19:28:14.806" v="6296"/>
          <ac:spMkLst>
            <pc:docMk/>
            <pc:sldMk cId="2763548761" sldId="383"/>
            <ac:spMk id="8" creationId="{BE098C10-2527-F624-E853-DC887EBC774A}"/>
          </ac:spMkLst>
        </pc:spChg>
        <pc:spChg chg="mod">
          <ac:chgData name="Greta Paskočiumaitė" userId="25a08bf39cc8f50b" providerId="LiveId" clId="{7AD996F3-2396-4306-A890-2B2384FE01CB}" dt="2022-05-18T19:28:14.806" v="6296"/>
          <ac:spMkLst>
            <pc:docMk/>
            <pc:sldMk cId="2763548761" sldId="383"/>
            <ac:spMk id="9" creationId="{BDA8C791-A155-824D-92F4-C49F84984121}"/>
          </ac:spMkLst>
        </pc:spChg>
        <pc:spChg chg="mod">
          <ac:chgData name="Greta Paskočiumaitė" userId="25a08bf39cc8f50b" providerId="LiveId" clId="{7AD996F3-2396-4306-A890-2B2384FE01CB}" dt="2022-05-18T19:28:14.806" v="6296"/>
          <ac:spMkLst>
            <pc:docMk/>
            <pc:sldMk cId="2763548761" sldId="383"/>
            <ac:spMk id="10" creationId="{73D7169B-73E4-AAAD-8DC6-44321A973725}"/>
          </ac:spMkLst>
        </pc:spChg>
        <pc:spChg chg="mod">
          <ac:chgData name="Greta Paskočiumaitė" userId="25a08bf39cc8f50b" providerId="LiveId" clId="{7AD996F3-2396-4306-A890-2B2384FE01CB}" dt="2022-05-18T19:28:14.806" v="6296"/>
          <ac:spMkLst>
            <pc:docMk/>
            <pc:sldMk cId="2763548761" sldId="383"/>
            <ac:spMk id="11" creationId="{0FC59452-7D29-F985-0943-2478F43CAC14}"/>
          </ac:spMkLst>
        </pc:spChg>
        <pc:spChg chg="mod">
          <ac:chgData name="Greta Paskočiumaitė" userId="25a08bf39cc8f50b" providerId="LiveId" clId="{7AD996F3-2396-4306-A890-2B2384FE01CB}" dt="2022-05-18T19:28:14.806" v="6296"/>
          <ac:spMkLst>
            <pc:docMk/>
            <pc:sldMk cId="2763548761" sldId="383"/>
            <ac:spMk id="12" creationId="{B59E0402-F9A2-92B0-2700-80A2C500B400}"/>
          </ac:spMkLst>
        </pc:spChg>
        <pc:spChg chg="add mod">
          <ac:chgData name="Greta Paskočiumaitė" userId="25a08bf39cc8f50b" providerId="LiveId" clId="{7AD996F3-2396-4306-A890-2B2384FE01CB}" dt="2022-05-18T19:32:39.463" v="6511" actId="20577"/>
          <ac:spMkLst>
            <pc:docMk/>
            <pc:sldMk cId="2763548761" sldId="383"/>
            <ac:spMk id="17" creationId="{52EC1A5B-9329-01A0-11EA-2D4C6A1064A7}"/>
          </ac:spMkLst>
        </pc:spChg>
        <pc:spChg chg="add mod">
          <ac:chgData name="Greta Paskočiumaitė" userId="25a08bf39cc8f50b" providerId="LiveId" clId="{7AD996F3-2396-4306-A890-2B2384FE01CB}" dt="2022-05-18T19:28:14.806" v="6296"/>
          <ac:spMkLst>
            <pc:docMk/>
            <pc:sldMk cId="2763548761" sldId="383"/>
            <ac:spMk id="18" creationId="{2071A834-715D-A4E5-F538-7908711F3EC1}"/>
          </ac:spMkLst>
        </pc:spChg>
        <pc:spChg chg="add mod">
          <ac:chgData name="Greta Paskočiumaitė" userId="25a08bf39cc8f50b" providerId="LiveId" clId="{7AD996F3-2396-4306-A890-2B2384FE01CB}" dt="2022-05-18T19:46:28.523" v="6941" actId="20577"/>
          <ac:spMkLst>
            <pc:docMk/>
            <pc:sldMk cId="2763548761" sldId="383"/>
            <ac:spMk id="19" creationId="{C72310FD-F09D-283C-E147-1CA489037DCD}"/>
          </ac:spMkLst>
        </pc:spChg>
        <pc:grpChg chg="add mod">
          <ac:chgData name="Greta Paskočiumaitė" userId="25a08bf39cc8f50b" providerId="LiveId" clId="{7AD996F3-2396-4306-A890-2B2384FE01CB}" dt="2022-05-18T19:28:14.806" v="6296"/>
          <ac:grpSpMkLst>
            <pc:docMk/>
            <pc:sldMk cId="2763548761" sldId="383"/>
            <ac:grpSpMk id="5" creationId="{5DE11DE1-2E30-EF44-1A72-EC43EAA4A78B}"/>
          </ac:grpSpMkLst>
        </pc:grpChg>
        <pc:picChg chg="add mod">
          <ac:chgData name="Greta Paskočiumaitė" userId="25a08bf39cc8f50b" providerId="LiveId" clId="{7AD996F3-2396-4306-A890-2B2384FE01CB}" dt="2022-05-18T19:28:14.806" v="6296"/>
          <ac:picMkLst>
            <pc:docMk/>
            <pc:sldMk cId="2763548761" sldId="383"/>
            <ac:picMk id="13" creationId="{1625E97B-80AC-0B18-C684-FB5836D4963D}"/>
          </ac:picMkLst>
        </pc:picChg>
        <pc:picChg chg="add mod">
          <ac:chgData name="Greta Paskočiumaitė" userId="25a08bf39cc8f50b" providerId="LiveId" clId="{7AD996F3-2396-4306-A890-2B2384FE01CB}" dt="2022-05-18T19:28:14.806" v="6296"/>
          <ac:picMkLst>
            <pc:docMk/>
            <pc:sldMk cId="2763548761" sldId="383"/>
            <ac:picMk id="15" creationId="{C9D0A8A0-FE34-5660-35B8-E6B2F7CD4C3D}"/>
          </ac:picMkLst>
        </pc:picChg>
        <pc:picChg chg="add mod">
          <ac:chgData name="Greta Paskočiumaitė" userId="25a08bf39cc8f50b" providerId="LiveId" clId="{7AD996F3-2396-4306-A890-2B2384FE01CB}" dt="2022-05-18T19:28:14.806" v="6296"/>
          <ac:picMkLst>
            <pc:docMk/>
            <pc:sldMk cId="2763548761" sldId="383"/>
            <ac:picMk id="16" creationId="{1F276689-8CEC-DF71-065E-A56EE8DFDA7A}"/>
          </ac:picMkLst>
        </pc:picChg>
        <pc:picChg chg="add mod">
          <ac:chgData name="Greta Paskočiumaitė" userId="25a08bf39cc8f50b" providerId="LiveId" clId="{7AD996F3-2396-4306-A890-2B2384FE01CB}" dt="2022-05-18T19:34:17.045" v="6572" actId="1076"/>
          <ac:picMkLst>
            <pc:docMk/>
            <pc:sldMk cId="2763548761" sldId="383"/>
            <ac:picMk id="21" creationId="{298963C5-5FF2-3867-D4FE-E81A582F62B4}"/>
          </ac:picMkLst>
        </pc:picChg>
        <pc:cxnChg chg="add mod">
          <ac:chgData name="Greta Paskočiumaitė" userId="25a08bf39cc8f50b" providerId="LiveId" clId="{7AD996F3-2396-4306-A890-2B2384FE01CB}" dt="2022-05-18T19:28:14.806" v="6296"/>
          <ac:cxnSpMkLst>
            <pc:docMk/>
            <pc:sldMk cId="2763548761" sldId="383"/>
            <ac:cxnSpMk id="14" creationId="{45FAC9F0-0181-DCFB-6E20-1F82EA960D5E}"/>
          </ac:cxnSpMkLst>
        </pc:cxnChg>
      </pc:sldChg>
      <pc:sldChg chg="addSp delSp modSp new mod">
        <pc:chgData name="Greta Paskočiumaitė" userId="25a08bf39cc8f50b" providerId="LiveId" clId="{7AD996F3-2396-4306-A890-2B2384FE01CB}" dt="2022-05-18T19:50:32.108" v="6963" actId="1076"/>
        <pc:sldMkLst>
          <pc:docMk/>
          <pc:sldMk cId="3695818583" sldId="384"/>
        </pc:sldMkLst>
        <pc:spChg chg="del">
          <ac:chgData name="Greta Paskočiumaitė" userId="25a08bf39cc8f50b" providerId="LiveId" clId="{7AD996F3-2396-4306-A890-2B2384FE01CB}" dt="2022-05-18T19:47:49.406" v="6942" actId="931"/>
          <ac:spMkLst>
            <pc:docMk/>
            <pc:sldMk cId="3695818583" sldId="384"/>
            <ac:spMk id="3" creationId="{1D125D6D-41E0-33AB-3C85-84BBEB4DA0AE}"/>
          </ac:spMkLst>
        </pc:spChg>
        <pc:spChg chg="add mod">
          <ac:chgData name="Greta Paskočiumaitė" userId="25a08bf39cc8f50b" providerId="LiveId" clId="{7AD996F3-2396-4306-A890-2B2384FE01CB}" dt="2022-05-18T19:28:17.396" v="6297"/>
          <ac:spMkLst>
            <pc:docMk/>
            <pc:sldMk cId="3695818583" sldId="384"/>
            <ac:spMk id="4" creationId="{41B220D4-138C-51D2-489F-E4C1EAB1CADD}"/>
          </ac:spMkLst>
        </pc:spChg>
        <pc:spChg chg="mod">
          <ac:chgData name="Greta Paskočiumaitė" userId="25a08bf39cc8f50b" providerId="LiveId" clId="{7AD996F3-2396-4306-A890-2B2384FE01CB}" dt="2022-05-18T19:28:17.396" v="6297"/>
          <ac:spMkLst>
            <pc:docMk/>
            <pc:sldMk cId="3695818583" sldId="384"/>
            <ac:spMk id="6" creationId="{A4D4A125-A0DB-EDAC-D34B-C5549D4EB68B}"/>
          </ac:spMkLst>
        </pc:spChg>
        <pc:spChg chg="mod">
          <ac:chgData name="Greta Paskočiumaitė" userId="25a08bf39cc8f50b" providerId="LiveId" clId="{7AD996F3-2396-4306-A890-2B2384FE01CB}" dt="2022-05-18T19:28:17.396" v="6297"/>
          <ac:spMkLst>
            <pc:docMk/>
            <pc:sldMk cId="3695818583" sldId="384"/>
            <ac:spMk id="7" creationId="{61FB531C-26CC-E887-441F-2C76FA5852C2}"/>
          </ac:spMkLst>
        </pc:spChg>
        <pc:spChg chg="mod">
          <ac:chgData name="Greta Paskočiumaitė" userId="25a08bf39cc8f50b" providerId="LiveId" clId="{7AD996F3-2396-4306-A890-2B2384FE01CB}" dt="2022-05-18T19:28:17.396" v="6297"/>
          <ac:spMkLst>
            <pc:docMk/>
            <pc:sldMk cId="3695818583" sldId="384"/>
            <ac:spMk id="8" creationId="{3B3A14F7-4118-8A4E-E381-9C8B87AC0EA1}"/>
          </ac:spMkLst>
        </pc:spChg>
        <pc:spChg chg="mod">
          <ac:chgData name="Greta Paskočiumaitė" userId="25a08bf39cc8f50b" providerId="LiveId" clId="{7AD996F3-2396-4306-A890-2B2384FE01CB}" dt="2022-05-18T19:28:17.396" v="6297"/>
          <ac:spMkLst>
            <pc:docMk/>
            <pc:sldMk cId="3695818583" sldId="384"/>
            <ac:spMk id="9" creationId="{D64420B8-D3C5-1FFF-3284-0A3EBF1471D8}"/>
          </ac:spMkLst>
        </pc:spChg>
        <pc:spChg chg="mod">
          <ac:chgData name="Greta Paskočiumaitė" userId="25a08bf39cc8f50b" providerId="LiveId" clId="{7AD996F3-2396-4306-A890-2B2384FE01CB}" dt="2022-05-18T19:28:17.396" v="6297"/>
          <ac:spMkLst>
            <pc:docMk/>
            <pc:sldMk cId="3695818583" sldId="384"/>
            <ac:spMk id="10" creationId="{9BC02F32-970C-012D-5F39-C74B2D6467AD}"/>
          </ac:spMkLst>
        </pc:spChg>
        <pc:spChg chg="mod">
          <ac:chgData name="Greta Paskočiumaitė" userId="25a08bf39cc8f50b" providerId="LiveId" clId="{7AD996F3-2396-4306-A890-2B2384FE01CB}" dt="2022-05-18T19:28:17.396" v="6297"/>
          <ac:spMkLst>
            <pc:docMk/>
            <pc:sldMk cId="3695818583" sldId="384"/>
            <ac:spMk id="11" creationId="{39BB480F-92AF-5956-D1D6-CD72A167DF50}"/>
          </ac:spMkLst>
        </pc:spChg>
        <pc:spChg chg="mod">
          <ac:chgData name="Greta Paskočiumaitė" userId="25a08bf39cc8f50b" providerId="LiveId" clId="{7AD996F3-2396-4306-A890-2B2384FE01CB}" dt="2022-05-18T19:28:17.396" v="6297"/>
          <ac:spMkLst>
            <pc:docMk/>
            <pc:sldMk cId="3695818583" sldId="384"/>
            <ac:spMk id="12" creationId="{119444A8-8CEB-4777-CD6C-BE1A6FDF2195}"/>
          </ac:spMkLst>
        </pc:spChg>
        <pc:spChg chg="add mod">
          <ac:chgData name="Greta Paskočiumaitė" userId="25a08bf39cc8f50b" providerId="LiveId" clId="{7AD996F3-2396-4306-A890-2B2384FE01CB}" dt="2022-05-18T19:36:29.833" v="6632" actId="20577"/>
          <ac:spMkLst>
            <pc:docMk/>
            <pc:sldMk cId="3695818583" sldId="384"/>
            <ac:spMk id="17" creationId="{A80B538A-7A31-0334-944E-616ED027209B}"/>
          </ac:spMkLst>
        </pc:spChg>
        <pc:spChg chg="add mod">
          <ac:chgData name="Greta Paskočiumaitė" userId="25a08bf39cc8f50b" providerId="LiveId" clId="{7AD996F3-2396-4306-A890-2B2384FE01CB}" dt="2022-05-18T19:28:17.396" v="6297"/>
          <ac:spMkLst>
            <pc:docMk/>
            <pc:sldMk cId="3695818583" sldId="384"/>
            <ac:spMk id="18" creationId="{00656F02-0050-11B7-BDF1-F131CB89816C}"/>
          </ac:spMkLst>
        </pc:spChg>
        <pc:spChg chg="add mod">
          <ac:chgData name="Greta Paskočiumaitė" userId="25a08bf39cc8f50b" providerId="LiveId" clId="{7AD996F3-2396-4306-A890-2B2384FE01CB}" dt="2022-05-18T19:47:52.465" v="6944" actId="962"/>
          <ac:spMkLst>
            <pc:docMk/>
            <pc:sldMk cId="3695818583" sldId="384"/>
            <ac:spMk id="19" creationId="{9880EF9E-F767-6987-46C7-C901179238FC}"/>
          </ac:spMkLst>
        </pc:spChg>
        <pc:spChg chg="add del mod">
          <ac:chgData name="Greta Paskočiumaitė" userId="25a08bf39cc8f50b" providerId="LiveId" clId="{7AD996F3-2396-4306-A890-2B2384FE01CB}" dt="2022-05-18T19:48:02.419" v="6946" actId="478"/>
          <ac:spMkLst>
            <pc:docMk/>
            <pc:sldMk cId="3695818583" sldId="384"/>
            <ac:spMk id="23" creationId="{E3E788B6-3F28-316D-1BAD-B901B9F7770D}"/>
          </ac:spMkLst>
        </pc:spChg>
        <pc:spChg chg="add mod">
          <ac:chgData name="Greta Paskočiumaitė" userId="25a08bf39cc8f50b" providerId="LiveId" clId="{7AD996F3-2396-4306-A890-2B2384FE01CB}" dt="2022-05-18T19:50:32.108" v="6963" actId="1076"/>
          <ac:spMkLst>
            <pc:docMk/>
            <pc:sldMk cId="3695818583" sldId="384"/>
            <ac:spMk id="26" creationId="{5C9480FE-F7DA-FDAE-ECF4-4086CDDF9B5E}"/>
          </ac:spMkLst>
        </pc:spChg>
        <pc:grpChg chg="add mod">
          <ac:chgData name="Greta Paskočiumaitė" userId="25a08bf39cc8f50b" providerId="LiveId" clId="{7AD996F3-2396-4306-A890-2B2384FE01CB}" dt="2022-05-18T19:28:17.396" v="6297"/>
          <ac:grpSpMkLst>
            <pc:docMk/>
            <pc:sldMk cId="3695818583" sldId="384"/>
            <ac:grpSpMk id="5" creationId="{495D460F-EAA9-641E-4A03-CC5D19990277}"/>
          </ac:grpSpMkLst>
        </pc:grpChg>
        <pc:picChg chg="add mod">
          <ac:chgData name="Greta Paskočiumaitė" userId="25a08bf39cc8f50b" providerId="LiveId" clId="{7AD996F3-2396-4306-A890-2B2384FE01CB}" dt="2022-05-18T19:28:17.396" v="6297"/>
          <ac:picMkLst>
            <pc:docMk/>
            <pc:sldMk cId="3695818583" sldId="384"/>
            <ac:picMk id="13" creationId="{C90219AA-02B5-D3C3-DD7D-6787F245CF02}"/>
          </ac:picMkLst>
        </pc:picChg>
        <pc:picChg chg="add mod">
          <ac:chgData name="Greta Paskočiumaitė" userId="25a08bf39cc8f50b" providerId="LiveId" clId="{7AD996F3-2396-4306-A890-2B2384FE01CB}" dt="2022-05-18T19:28:17.396" v="6297"/>
          <ac:picMkLst>
            <pc:docMk/>
            <pc:sldMk cId="3695818583" sldId="384"/>
            <ac:picMk id="15" creationId="{473E09E4-CCD2-3F08-7DD3-B2591874DF94}"/>
          </ac:picMkLst>
        </pc:picChg>
        <pc:picChg chg="add mod">
          <ac:chgData name="Greta Paskočiumaitė" userId="25a08bf39cc8f50b" providerId="LiveId" clId="{7AD996F3-2396-4306-A890-2B2384FE01CB}" dt="2022-05-18T19:28:17.396" v="6297"/>
          <ac:picMkLst>
            <pc:docMk/>
            <pc:sldMk cId="3695818583" sldId="384"/>
            <ac:picMk id="16" creationId="{02A79807-3D60-9AC3-38CC-A5BF4A54413B}"/>
          </ac:picMkLst>
        </pc:picChg>
        <pc:picChg chg="add del mod">
          <ac:chgData name="Greta Paskočiumaitė" userId="25a08bf39cc8f50b" providerId="LiveId" clId="{7AD996F3-2396-4306-A890-2B2384FE01CB}" dt="2022-05-18T19:48:00.687" v="6945" actId="478"/>
          <ac:picMkLst>
            <pc:docMk/>
            <pc:sldMk cId="3695818583" sldId="384"/>
            <ac:picMk id="21" creationId="{31532169-B618-60B4-CE22-5110E0C49183}"/>
          </ac:picMkLst>
        </pc:picChg>
        <pc:picChg chg="add mod">
          <ac:chgData name="Greta Paskočiumaitė" userId="25a08bf39cc8f50b" providerId="LiveId" clId="{7AD996F3-2396-4306-A890-2B2384FE01CB}" dt="2022-05-18T19:50:29.573" v="6962" actId="1076"/>
          <ac:picMkLst>
            <pc:docMk/>
            <pc:sldMk cId="3695818583" sldId="384"/>
            <ac:picMk id="25" creationId="{B5A12DFB-F386-998E-843B-210F50F4B864}"/>
          </ac:picMkLst>
        </pc:picChg>
        <pc:cxnChg chg="add mod">
          <ac:chgData name="Greta Paskočiumaitė" userId="25a08bf39cc8f50b" providerId="LiveId" clId="{7AD996F3-2396-4306-A890-2B2384FE01CB}" dt="2022-05-18T19:28:17.396" v="6297"/>
          <ac:cxnSpMkLst>
            <pc:docMk/>
            <pc:sldMk cId="3695818583" sldId="384"/>
            <ac:cxnSpMk id="14" creationId="{BFA98F8C-713A-15CF-A397-C8F79C530465}"/>
          </ac:cxnSpMkLst>
        </pc:cxnChg>
      </pc:sldChg>
      <pc:sldChg chg="addSp delSp modSp new mod">
        <pc:chgData name="Greta Paskočiumaitė" userId="25a08bf39cc8f50b" providerId="LiveId" clId="{7AD996F3-2396-4306-A890-2B2384FE01CB}" dt="2022-05-18T20:02:24.149" v="7536" actId="1076"/>
        <pc:sldMkLst>
          <pc:docMk/>
          <pc:sldMk cId="2505948931" sldId="385"/>
        </pc:sldMkLst>
        <pc:spChg chg="del">
          <ac:chgData name="Greta Paskočiumaitė" userId="25a08bf39cc8f50b" providerId="LiveId" clId="{7AD996F3-2396-4306-A890-2B2384FE01CB}" dt="2022-05-18T20:02:02.977" v="7524" actId="931"/>
          <ac:spMkLst>
            <pc:docMk/>
            <pc:sldMk cId="2505948931" sldId="385"/>
            <ac:spMk id="3" creationId="{C987C226-77A6-9C9F-8C45-14A5828CF785}"/>
          </ac:spMkLst>
        </pc:spChg>
        <pc:spChg chg="add mod">
          <ac:chgData name="Greta Paskočiumaitė" userId="25a08bf39cc8f50b" providerId="LiveId" clId="{7AD996F3-2396-4306-A890-2B2384FE01CB}" dt="2022-05-18T19:50:45.118" v="6967"/>
          <ac:spMkLst>
            <pc:docMk/>
            <pc:sldMk cId="2505948931" sldId="385"/>
            <ac:spMk id="4" creationId="{8FC2E977-9FC1-D1CA-01D3-6E60A5DD315B}"/>
          </ac:spMkLst>
        </pc:spChg>
        <pc:spChg chg="mod">
          <ac:chgData name="Greta Paskočiumaitė" userId="25a08bf39cc8f50b" providerId="LiveId" clId="{7AD996F3-2396-4306-A890-2B2384FE01CB}" dt="2022-05-18T19:50:45.118" v="6967"/>
          <ac:spMkLst>
            <pc:docMk/>
            <pc:sldMk cId="2505948931" sldId="385"/>
            <ac:spMk id="6" creationId="{2A01ACDA-1A17-2B80-3ACB-C749DEC0D042}"/>
          </ac:spMkLst>
        </pc:spChg>
        <pc:spChg chg="mod">
          <ac:chgData name="Greta Paskočiumaitė" userId="25a08bf39cc8f50b" providerId="LiveId" clId="{7AD996F3-2396-4306-A890-2B2384FE01CB}" dt="2022-05-18T19:50:45.118" v="6967"/>
          <ac:spMkLst>
            <pc:docMk/>
            <pc:sldMk cId="2505948931" sldId="385"/>
            <ac:spMk id="7" creationId="{EA81F6F4-3AE5-E864-4FA0-107187D4B4E9}"/>
          </ac:spMkLst>
        </pc:spChg>
        <pc:spChg chg="mod">
          <ac:chgData name="Greta Paskočiumaitė" userId="25a08bf39cc8f50b" providerId="LiveId" clId="{7AD996F3-2396-4306-A890-2B2384FE01CB}" dt="2022-05-18T19:50:45.118" v="6967"/>
          <ac:spMkLst>
            <pc:docMk/>
            <pc:sldMk cId="2505948931" sldId="385"/>
            <ac:spMk id="8" creationId="{619DBF9C-5725-BF98-4E1C-3B772853DB66}"/>
          </ac:spMkLst>
        </pc:spChg>
        <pc:spChg chg="mod">
          <ac:chgData name="Greta Paskočiumaitė" userId="25a08bf39cc8f50b" providerId="LiveId" clId="{7AD996F3-2396-4306-A890-2B2384FE01CB}" dt="2022-05-18T19:50:45.118" v="6967"/>
          <ac:spMkLst>
            <pc:docMk/>
            <pc:sldMk cId="2505948931" sldId="385"/>
            <ac:spMk id="9" creationId="{4BEB1166-118E-9170-C5E5-D53B261C3D5B}"/>
          </ac:spMkLst>
        </pc:spChg>
        <pc:spChg chg="mod">
          <ac:chgData name="Greta Paskočiumaitė" userId="25a08bf39cc8f50b" providerId="LiveId" clId="{7AD996F3-2396-4306-A890-2B2384FE01CB}" dt="2022-05-18T19:50:45.118" v="6967"/>
          <ac:spMkLst>
            <pc:docMk/>
            <pc:sldMk cId="2505948931" sldId="385"/>
            <ac:spMk id="10" creationId="{46D0BB26-D1BA-D0B6-7B9D-A60CEA8AB163}"/>
          </ac:spMkLst>
        </pc:spChg>
        <pc:spChg chg="mod">
          <ac:chgData name="Greta Paskočiumaitė" userId="25a08bf39cc8f50b" providerId="LiveId" clId="{7AD996F3-2396-4306-A890-2B2384FE01CB}" dt="2022-05-18T19:50:45.118" v="6967"/>
          <ac:spMkLst>
            <pc:docMk/>
            <pc:sldMk cId="2505948931" sldId="385"/>
            <ac:spMk id="11" creationId="{2B0840F8-A02E-4447-597C-23FBCF67BD3E}"/>
          </ac:spMkLst>
        </pc:spChg>
        <pc:spChg chg="mod">
          <ac:chgData name="Greta Paskočiumaitė" userId="25a08bf39cc8f50b" providerId="LiveId" clId="{7AD996F3-2396-4306-A890-2B2384FE01CB}" dt="2022-05-18T19:50:45.118" v="6967"/>
          <ac:spMkLst>
            <pc:docMk/>
            <pc:sldMk cId="2505948931" sldId="385"/>
            <ac:spMk id="12" creationId="{F1787769-5F3F-0761-37CA-A09F00911B0F}"/>
          </ac:spMkLst>
        </pc:spChg>
        <pc:spChg chg="add del mod">
          <ac:chgData name="Greta Paskočiumaitė" userId="25a08bf39cc8f50b" providerId="LiveId" clId="{7AD996F3-2396-4306-A890-2B2384FE01CB}" dt="2022-05-18T19:50:54.336" v="6974"/>
          <ac:spMkLst>
            <pc:docMk/>
            <pc:sldMk cId="2505948931" sldId="385"/>
            <ac:spMk id="17" creationId="{2D3AB66B-85F2-556E-1C0A-4A4607BA88BF}"/>
          </ac:spMkLst>
        </pc:spChg>
        <pc:spChg chg="add del mod">
          <ac:chgData name="Greta Paskočiumaitė" userId="25a08bf39cc8f50b" providerId="LiveId" clId="{7AD996F3-2396-4306-A890-2B2384FE01CB}" dt="2022-05-18T20:02:07.560" v="7527" actId="478"/>
          <ac:spMkLst>
            <pc:docMk/>
            <pc:sldMk cId="2505948931" sldId="385"/>
            <ac:spMk id="18" creationId="{76270DB5-D28E-5985-8A2A-39F2777840F9}"/>
          </ac:spMkLst>
        </pc:spChg>
        <pc:spChg chg="add del mod">
          <ac:chgData name="Greta Paskočiumaitė" userId="25a08bf39cc8f50b" providerId="LiveId" clId="{7AD996F3-2396-4306-A890-2B2384FE01CB}" dt="2022-05-18T19:50:54.335" v="6972"/>
          <ac:spMkLst>
            <pc:docMk/>
            <pc:sldMk cId="2505948931" sldId="385"/>
            <ac:spMk id="19" creationId="{216BC2CA-5EDB-7024-63C8-A068742F4197}"/>
          </ac:spMkLst>
        </pc:spChg>
        <pc:spChg chg="add mod">
          <ac:chgData name="Greta Paskočiumaitė" userId="25a08bf39cc8f50b" providerId="LiveId" clId="{7AD996F3-2396-4306-A890-2B2384FE01CB}" dt="2022-05-18T19:56:09.001" v="7282" actId="20577"/>
          <ac:spMkLst>
            <pc:docMk/>
            <pc:sldMk cId="2505948931" sldId="385"/>
            <ac:spMk id="21" creationId="{78876FAC-8ECA-C420-D1CD-61F9B55AD2CA}"/>
          </ac:spMkLst>
        </pc:spChg>
        <pc:spChg chg="add mod">
          <ac:chgData name="Greta Paskočiumaitė" userId="25a08bf39cc8f50b" providerId="LiveId" clId="{7AD996F3-2396-4306-A890-2B2384FE01CB}" dt="2022-05-18T20:02:04.871" v="7526" actId="962"/>
          <ac:spMkLst>
            <pc:docMk/>
            <pc:sldMk cId="2505948931" sldId="385"/>
            <ac:spMk id="22" creationId="{1B1A82C6-7D39-4CEE-D2FA-A6AA44BE825C}"/>
          </ac:spMkLst>
        </pc:spChg>
        <pc:grpChg chg="add mod">
          <ac:chgData name="Greta Paskočiumaitė" userId="25a08bf39cc8f50b" providerId="LiveId" clId="{7AD996F3-2396-4306-A890-2B2384FE01CB}" dt="2022-05-18T19:50:45.118" v="6967"/>
          <ac:grpSpMkLst>
            <pc:docMk/>
            <pc:sldMk cId="2505948931" sldId="385"/>
            <ac:grpSpMk id="5" creationId="{76BCF495-E464-FE6C-67D4-82F8F7478EDA}"/>
          </ac:grpSpMkLst>
        </pc:grpChg>
        <pc:picChg chg="add mod">
          <ac:chgData name="Greta Paskočiumaitė" userId="25a08bf39cc8f50b" providerId="LiveId" clId="{7AD996F3-2396-4306-A890-2B2384FE01CB}" dt="2022-05-18T19:50:45.118" v="6967"/>
          <ac:picMkLst>
            <pc:docMk/>
            <pc:sldMk cId="2505948931" sldId="385"/>
            <ac:picMk id="13" creationId="{3873E97B-12D5-A158-5194-6253504D2169}"/>
          </ac:picMkLst>
        </pc:picChg>
        <pc:picChg chg="add mod">
          <ac:chgData name="Greta Paskočiumaitė" userId="25a08bf39cc8f50b" providerId="LiveId" clId="{7AD996F3-2396-4306-A890-2B2384FE01CB}" dt="2022-05-18T19:50:45.118" v="6967"/>
          <ac:picMkLst>
            <pc:docMk/>
            <pc:sldMk cId="2505948931" sldId="385"/>
            <ac:picMk id="15" creationId="{DBA17DF5-E928-7C01-E09D-529070A2BFBE}"/>
          </ac:picMkLst>
        </pc:picChg>
        <pc:picChg chg="add mod">
          <ac:chgData name="Greta Paskočiumaitė" userId="25a08bf39cc8f50b" providerId="LiveId" clId="{7AD996F3-2396-4306-A890-2B2384FE01CB}" dt="2022-05-18T19:50:45.118" v="6967"/>
          <ac:picMkLst>
            <pc:docMk/>
            <pc:sldMk cId="2505948931" sldId="385"/>
            <ac:picMk id="16" creationId="{3DA7FB9F-4E3F-63C2-5541-C821652F9546}"/>
          </ac:picMkLst>
        </pc:picChg>
        <pc:picChg chg="add del mod">
          <ac:chgData name="Greta Paskočiumaitė" userId="25a08bf39cc8f50b" providerId="LiveId" clId="{7AD996F3-2396-4306-A890-2B2384FE01CB}" dt="2022-05-18T19:50:47.624" v="6968" actId="478"/>
          <ac:picMkLst>
            <pc:docMk/>
            <pc:sldMk cId="2505948931" sldId="385"/>
            <ac:picMk id="20" creationId="{90BE1266-CE40-2423-D13F-7C7DAB9823A0}"/>
          </ac:picMkLst>
        </pc:picChg>
        <pc:picChg chg="add mod">
          <ac:chgData name="Greta Paskočiumaitė" userId="25a08bf39cc8f50b" providerId="LiveId" clId="{7AD996F3-2396-4306-A890-2B2384FE01CB}" dt="2022-05-18T20:02:04.869" v="7525" actId="27614"/>
          <ac:picMkLst>
            <pc:docMk/>
            <pc:sldMk cId="2505948931" sldId="385"/>
            <ac:picMk id="24" creationId="{38D65A9A-1D2B-533D-E075-09E129585AA1}"/>
          </ac:picMkLst>
        </pc:picChg>
        <pc:picChg chg="add mod">
          <ac:chgData name="Greta Paskočiumaitė" userId="25a08bf39cc8f50b" providerId="LiveId" clId="{7AD996F3-2396-4306-A890-2B2384FE01CB}" dt="2022-05-18T20:02:24.149" v="7536" actId="1076"/>
          <ac:picMkLst>
            <pc:docMk/>
            <pc:sldMk cId="2505948931" sldId="385"/>
            <ac:picMk id="26" creationId="{26596650-6696-23BD-2D27-4AA3CBC827AA}"/>
          </ac:picMkLst>
        </pc:picChg>
        <pc:cxnChg chg="add mod">
          <ac:chgData name="Greta Paskočiumaitė" userId="25a08bf39cc8f50b" providerId="LiveId" clId="{7AD996F3-2396-4306-A890-2B2384FE01CB}" dt="2022-05-18T19:50:45.118" v="6967"/>
          <ac:cxnSpMkLst>
            <pc:docMk/>
            <pc:sldMk cId="2505948931" sldId="385"/>
            <ac:cxnSpMk id="14" creationId="{ED59B30E-B3B2-D5FA-895D-58D392DFA597}"/>
          </ac:cxnSpMkLst>
        </pc:cxnChg>
      </pc:sldChg>
      <pc:sldChg chg="addSp modSp new del mod">
        <pc:chgData name="Greta Paskočiumaitė" userId="25a08bf39cc8f50b" providerId="LiveId" clId="{7AD996F3-2396-4306-A890-2B2384FE01CB}" dt="2022-05-22T05:46:36.245" v="7745" actId="47"/>
        <pc:sldMkLst>
          <pc:docMk/>
          <pc:sldMk cId="2165637812" sldId="386"/>
        </pc:sldMkLst>
        <pc:spChg chg="mod">
          <ac:chgData name="Greta Paskočiumaitė" userId="25a08bf39cc8f50b" providerId="LiveId" clId="{7AD996F3-2396-4306-A890-2B2384FE01CB}" dt="2022-05-22T05:42:22.408" v="7660"/>
          <ac:spMkLst>
            <pc:docMk/>
            <pc:sldMk cId="2165637812" sldId="386"/>
            <ac:spMk id="2" creationId="{DA72F47C-BEF4-8AAB-6AB7-E479300BC606}"/>
          </ac:spMkLst>
        </pc:spChg>
        <pc:spChg chg="mod">
          <ac:chgData name="Greta Paskočiumaitė" userId="25a08bf39cc8f50b" providerId="LiveId" clId="{7AD996F3-2396-4306-A890-2B2384FE01CB}" dt="2022-05-22T05:46:13.934" v="7738" actId="21"/>
          <ac:spMkLst>
            <pc:docMk/>
            <pc:sldMk cId="2165637812" sldId="386"/>
            <ac:spMk id="3" creationId="{8194280F-B6A2-8A64-B744-8BB2F40593B5}"/>
          </ac:spMkLst>
        </pc:spChg>
        <pc:picChg chg="add mod">
          <ac:chgData name="Greta Paskočiumaitė" userId="25a08bf39cc8f50b" providerId="LiveId" clId="{7AD996F3-2396-4306-A890-2B2384FE01CB}" dt="2022-05-22T05:45:00.031" v="7704" actId="27614"/>
          <ac:picMkLst>
            <pc:docMk/>
            <pc:sldMk cId="2165637812" sldId="386"/>
            <ac:picMk id="5" creationId="{D473FB2B-4255-0116-3A27-F4DF6C9E8C20}"/>
          </ac:picMkLst>
        </pc:picChg>
      </pc:sldChg>
      <pc:sldChg chg="addSp modSp new mod">
        <pc:chgData name="Greta Paskočiumaitė" userId="25a08bf39cc8f50b" providerId="LiveId" clId="{7AD996F3-2396-4306-A890-2B2384FE01CB}" dt="2022-05-22T06:11:48.406" v="8032"/>
        <pc:sldMkLst>
          <pc:docMk/>
          <pc:sldMk cId="1186017404" sldId="387"/>
        </pc:sldMkLst>
        <pc:spChg chg="mod">
          <ac:chgData name="Greta Paskočiumaitė" userId="25a08bf39cc8f50b" providerId="LiveId" clId="{7AD996F3-2396-4306-A890-2B2384FE01CB}" dt="2022-05-22T05:41:08.667" v="7651" actId="20577"/>
          <ac:spMkLst>
            <pc:docMk/>
            <pc:sldMk cId="1186017404" sldId="387"/>
            <ac:spMk id="3" creationId="{901F86ED-2752-6664-E4DE-53C077C7FFE8}"/>
          </ac:spMkLst>
        </pc:spChg>
        <pc:spChg chg="add mod">
          <ac:chgData name="Greta Paskočiumaitė" userId="25a08bf39cc8f50b" providerId="LiveId" clId="{7AD996F3-2396-4306-A890-2B2384FE01CB}" dt="2022-05-22T06:07:41.234" v="8001"/>
          <ac:spMkLst>
            <pc:docMk/>
            <pc:sldMk cId="1186017404" sldId="387"/>
            <ac:spMk id="4" creationId="{B06E8AE6-18F8-F9B5-FB8F-CE442F5B9734}"/>
          </ac:spMkLst>
        </pc:spChg>
        <pc:spChg chg="mod">
          <ac:chgData name="Greta Paskočiumaitė" userId="25a08bf39cc8f50b" providerId="LiveId" clId="{7AD996F3-2396-4306-A890-2B2384FE01CB}" dt="2022-05-22T06:07:41.234" v="8001"/>
          <ac:spMkLst>
            <pc:docMk/>
            <pc:sldMk cId="1186017404" sldId="387"/>
            <ac:spMk id="6" creationId="{6AB8001C-0F0D-5B30-B772-27AD3F708DA8}"/>
          </ac:spMkLst>
        </pc:spChg>
        <pc:spChg chg="mod">
          <ac:chgData name="Greta Paskočiumaitė" userId="25a08bf39cc8f50b" providerId="LiveId" clId="{7AD996F3-2396-4306-A890-2B2384FE01CB}" dt="2022-05-22T06:07:41.234" v="8001"/>
          <ac:spMkLst>
            <pc:docMk/>
            <pc:sldMk cId="1186017404" sldId="387"/>
            <ac:spMk id="7" creationId="{18967FD3-6CD4-55F4-FCBC-B3820697659C}"/>
          </ac:spMkLst>
        </pc:spChg>
        <pc:spChg chg="mod">
          <ac:chgData name="Greta Paskočiumaitė" userId="25a08bf39cc8f50b" providerId="LiveId" clId="{7AD996F3-2396-4306-A890-2B2384FE01CB}" dt="2022-05-22T06:07:41.234" v="8001"/>
          <ac:spMkLst>
            <pc:docMk/>
            <pc:sldMk cId="1186017404" sldId="387"/>
            <ac:spMk id="8" creationId="{0CC4153A-9A4A-248A-1A68-384B5FAA446A}"/>
          </ac:spMkLst>
        </pc:spChg>
        <pc:spChg chg="mod">
          <ac:chgData name="Greta Paskočiumaitė" userId="25a08bf39cc8f50b" providerId="LiveId" clId="{7AD996F3-2396-4306-A890-2B2384FE01CB}" dt="2022-05-22T06:07:41.234" v="8001"/>
          <ac:spMkLst>
            <pc:docMk/>
            <pc:sldMk cId="1186017404" sldId="387"/>
            <ac:spMk id="9" creationId="{C9FE49D7-77D1-B291-1B1D-626D9FD527EC}"/>
          </ac:spMkLst>
        </pc:spChg>
        <pc:spChg chg="mod">
          <ac:chgData name="Greta Paskočiumaitė" userId="25a08bf39cc8f50b" providerId="LiveId" clId="{7AD996F3-2396-4306-A890-2B2384FE01CB}" dt="2022-05-22T06:07:41.234" v="8001"/>
          <ac:spMkLst>
            <pc:docMk/>
            <pc:sldMk cId="1186017404" sldId="387"/>
            <ac:spMk id="10" creationId="{FA516C0E-1D6A-EEA1-AC55-821546A63AF4}"/>
          </ac:spMkLst>
        </pc:spChg>
        <pc:spChg chg="mod">
          <ac:chgData name="Greta Paskočiumaitė" userId="25a08bf39cc8f50b" providerId="LiveId" clId="{7AD996F3-2396-4306-A890-2B2384FE01CB}" dt="2022-05-22T06:07:41.234" v="8001"/>
          <ac:spMkLst>
            <pc:docMk/>
            <pc:sldMk cId="1186017404" sldId="387"/>
            <ac:spMk id="11" creationId="{D73B5492-D2B2-CB1F-135E-FCD404A92ECF}"/>
          </ac:spMkLst>
        </pc:spChg>
        <pc:spChg chg="mod">
          <ac:chgData name="Greta Paskočiumaitė" userId="25a08bf39cc8f50b" providerId="LiveId" clId="{7AD996F3-2396-4306-A890-2B2384FE01CB}" dt="2022-05-22T06:07:41.234" v="8001"/>
          <ac:spMkLst>
            <pc:docMk/>
            <pc:sldMk cId="1186017404" sldId="387"/>
            <ac:spMk id="12" creationId="{74F083A8-1CED-4487-1BC7-B86A282B5431}"/>
          </ac:spMkLst>
        </pc:spChg>
        <pc:spChg chg="add mod">
          <ac:chgData name="Greta Paskočiumaitė" userId="25a08bf39cc8f50b" providerId="LiveId" clId="{7AD996F3-2396-4306-A890-2B2384FE01CB}" dt="2022-05-22T06:07:43.839" v="8003" actId="20577"/>
          <ac:spMkLst>
            <pc:docMk/>
            <pc:sldMk cId="1186017404" sldId="387"/>
            <ac:spMk id="17" creationId="{55190CEE-F35D-0F36-2E34-B39450E4C9ED}"/>
          </ac:spMkLst>
        </pc:spChg>
        <pc:spChg chg="add mod">
          <ac:chgData name="Greta Paskočiumaitė" userId="25a08bf39cc8f50b" providerId="LiveId" clId="{7AD996F3-2396-4306-A890-2B2384FE01CB}" dt="2022-05-22T06:11:48.406" v="8032"/>
          <ac:spMkLst>
            <pc:docMk/>
            <pc:sldMk cId="1186017404" sldId="387"/>
            <ac:spMk id="19" creationId="{AFD3C1D6-32AB-56AC-F91C-94F09820ACED}"/>
          </ac:spMkLst>
        </pc:spChg>
        <pc:grpChg chg="add mod">
          <ac:chgData name="Greta Paskočiumaitė" userId="25a08bf39cc8f50b" providerId="LiveId" clId="{7AD996F3-2396-4306-A890-2B2384FE01CB}" dt="2022-05-22T06:07:41.234" v="8001"/>
          <ac:grpSpMkLst>
            <pc:docMk/>
            <pc:sldMk cId="1186017404" sldId="387"/>
            <ac:grpSpMk id="5" creationId="{138259F3-EF35-1CC2-139E-8B815D55A7C2}"/>
          </ac:grpSpMkLst>
        </pc:grpChg>
        <pc:picChg chg="add mod">
          <ac:chgData name="Greta Paskočiumaitė" userId="25a08bf39cc8f50b" providerId="LiveId" clId="{7AD996F3-2396-4306-A890-2B2384FE01CB}" dt="2022-05-22T06:07:41.234" v="8001"/>
          <ac:picMkLst>
            <pc:docMk/>
            <pc:sldMk cId="1186017404" sldId="387"/>
            <ac:picMk id="13" creationId="{3AF439D2-B855-E242-6624-A27FEDE4C8C4}"/>
          </ac:picMkLst>
        </pc:picChg>
        <pc:picChg chg="add mod">
          <ac:chgData name="Greta Paskočiumaitė" userId="25a08bf39cc8f50b" providerId="LiveId" clId="{7AD996F3-2396-4306-A890-2B2384FE01CB}" dt="2022-05-22T06:07:41.234" v="8001"/>
          <ac:picMkLst>
            <pc:docMk/>
            <pc:sldMk cId="1186017404" sldId="387"/>
            <ac:picMk id="15" creationId="{9738A922-04DF-350E-E822-99AEECD453B8}"/>
          </ac:picMkLst>
        </pc:picChg>
        <pc:picChg chg="add mod">
          <ac:chgData name="Greta Paskočiumaitė" userId="25a08bf39cc8f50b" providerId="LiveId" clId="{7AD996F3-2396-4306-A890-2B2384FE01CB}" dt="2022-05-22T06:07:41.234" v="8001"/>
          <ac:picMkLst>
            <pc:docMk/>
            <pc:sldMk cId="1186017404" sldId="387"/>
            <ac:picMk id="16" creationId="{D5145876-281F-8673-79D9-90AD7AAFB2D0}"/>
          </ac:picMkLst>
        </pc:picChg>
        <pc:picChg chg="add mod">
          <ac:chgData name="Greta Paskočiumaitė" userId="25a08bf39cc8f50b" providerId="LiveId" clId="{7AD996F3-2396-4306-A890-2B2384FE01CB}" dt="2022-05-22T06:07:41.234" v="8001"/>
          <ac:picMkLst>
            <pc:docMk/>
            <pc:sldMk cId="1186017404" sldId="387"/>
            <ac:picMk id="18" creationId="{488C58AC-05C5-0C9A-CB07-1810B5819A66}"/>
          </ac:picMkLst>
        </pc:picChg>
        <pc:cxnChg chg="add mod">
          <ac:chgData name="Greta Paskočiumaitė" userId="25a08bf39cc8f50b" providerId="LiveId" clId="{7AD996F3-2396-4306-A890-2B2384FE01CB}" dt="2022-05-22T06:07:41.234" v="8001"/>
          <ac:cxnSpMkLst>
            <pc:docMk/>
            <pc:sldMk cId="1186017404" sldId="387"/>
            <ac:cxnSpMk id="14" creationId="{2B5042BB-2EB8-403D-A30C-866BBECD46D4}"/>
          </ac:cxnSpMkLst>
        </pc:cxnChg>
      </pc:sldChg>
      <pc:sldChg chg="addSp delSp modSp new mod">
        <pc:chgData name="Greta Paskočiumaitė" userId="25a08bf39cc8f50b" providerId="LiveId" clId="{7AD996F3-2396-4306-A890-2B2384FE01CB}" dt="2022-05-18T20:06:07.092" v="7646" actId="1076"/>
        <pc:sldMkLst>
          <pc:docMk/>
          <pc:sldMk cId="25751552" sldId="388"/>
        </pc:sldMkLst>
        <pc:spChg chg="del mod">
          <ac:chgData name="Greta Paskočiumaitė" userId="25a08bf39cc8f50b" providerId="LiveId" clId="{7AD996F3-2396-4306-A890-2B2384FE01CB}" dt="2022-05-18T20:04:35.509" v="7601" actId="478"/>
          <ac:spMkLst>
            <pc:docMk/>
            <pc:sldMk cId="25751552" sldId="388"/>
            <ac:spMk id="3" creationId="{22A1FB13-399A-5E95-DF7C-1DAFA4A8B27E}"/>
          </ac:spMkLst>
        </pc:spChg>
        <pc:spChg chg="add del mod">
          <ac:chgData name="Greta Paskočiumaitė" userId="25a08bf39cc8f50b" providerId="LiveId" clId="{7AD996F3-2396-4306-A890-2B2384FE01CB}" dt="2022-05-18T20:04:04.412" v="7542" actId="478"/>
          <ac:spMkLst>
            <pc:docMk/>
            <pc:sldMk cId="25751552" sldId="388"/>
            <ac:spMk id="4" creationId="{1770E716-F186-614E-ACC9-5927BE6E666A}"/>
          </ac:spMkLst>
        </pc:spChg>
        <pc:spChg chg="mod">
          <ac:chgData name="Greta Paskočiumaitė" userId="25a08bf39cc8f50b" providerId="LiveId" clId="{7AD996F3-2396-4306-A890-2B2384FE01CB}" dt="2022-05-18T20:04:02.871" v="7541"/>
          <ac:spMkLst>
            <pc:docMk/>
            <pc:sldMk cId="25751552" sldId="388"/>
            <ac:spMk id="6" creationId="{0AF864B0-1514-AB83-4F0A-EE03268CF64F}"/>
          </ac:spMkLst>
        </pc:spChg>
        <pc:spChg chg="mod">
          <ac:chgData name="Greta Paskočiumaitė" userId="25a08bf39cc8f50b" providerId="LiveId" clId="{7AD996F3-2396-4306-A890-2B2384FE01CB}" dt="2022-05-18T20:04:02.871" v="7541"/>
          <ac:spMkLst>
            <pc:docMk/>
            <pc:sldMk cId="25751552" sldId="388"/>
            <ac:spMk id="7" creationId="{023891BD-AC09-48DF-6837-A5204CD9EF9F}"/>
          </ac:spMkLst>
        </pc:spChg>
        <pc:spChg chg="mod">
          <ac:chgData name="Greta Paskočiumaitė" userId="25a08bf39cc8f50b" providerId="LiveId" clId="{7AD996F3-2396-4306-A890-2B2384FE01CB}" dt="2022-05-18T20:04:02.871" v="7541"/>
          <ac:spMkLst>
            <pc:docMk/>
            <pc:sldMk cId="25751552" sldId="388"/>
            <ac:spMk id="8" creationId="{ECD52A27-0B11-8340-AEAC-1C85640E5405}"/>
          </ac:spMkLst>
        </pc:spChg>
        <pc:spChg chg="mod">
          <ac:chgData name="Greta Paskočiumaitė" userId="25a08bf39cc8f50b" providerId="LiveId" clId="{7AD996F3-2396-4306-A890-2B2384FE01CB}" dt="2022-05-18T20:04:02.871" v="7541"/>
          <ac:spMkLst>
            <pc:docMk/>
            <pc:sldMk cId="25751552" sldId="388"/>
            <ac:spMk id="9" creationId="{3FEBA14A-D079-C3C1-8BF8-1B23BAA0F7EC}"/>
          </ac:spMkLst>
        </pc:spChg>
        <pc:spChg chg="mod">
          <ac:chgData name="Greta Paskočiumaitė" userId="25a08bf39cc8f50b" providerId="LiveId" clId="{7AD996F3-2396-4306-A890-2B2384FE01CB}" dt="2022-05-18T20:04:02.871" v="7541"/>
          <ac:spMkLst>
            <pc:docMk/>
            <pc:sldMk cId="25751552" sldId="388"/>
            <ac:spMk id="10" creationId="{1EB35980-56DC-1265-64F0-26DF026CA516}"/>
          </ac:spMkLst>
        </pc:spChg>
        <pc:spChg chg="mod">
          <ac:chgData name="Greta Paskočiumaitė" userId="25a08bf39cc8f50b" providerId="LiveId" clId="{7AD996F3-2396-4306-A890-2B2384FE01CB}" dt="2022-05-18T20:04:02.871" v="7541"/>
          <ac:spMkLst>
            <pc:docMk/>
            <pc:sldMk cId="25751552" sldId="388"/>
            <ac:spMk id="11" creationId="{F03CA388-9AAF-FC68-4692-951139F00083}"/>
          </ac:spMkLst>
        </pc:spChg>
        <pc:spChg chg="mod">
          <ac:chgData name="Greta Paskočiumaitė" userId="25a08bf39cc8f50b" providerId="LiveId" clId="{7AD996F3-2396-4306-A890-2B2384FE01CB}" dt="2022-05-18T20:04:02.871" v="7541"/>
          <ac:spMkLst>
            <pc:docMk/>
            <pc:sldMk cId="25751552" sldId="388"/>
            <ac:spMk id="12" creationId="{B2B383F2-42AA-FB48-B3E6-3B4AA9523734}"/>
          </ac:spMkLst>
        </pc:spChg>
        <pc:spChg chg="add del mod">
          <ac:chgData name="Greta Paskočiumaitė" userId="25a08bf39cc8f50b" providerId="LiveId" clId="{7AD996F3-2396-4306-A890-2B2384FE01CB}" dt="2022-05-18T20:04:04.412" v="7542" actId="478"/>
          <ac:spMkLst>
            <pc:docMk/>
            <pc:sldMk cId="25751552" sldId="388"/>
            <ac:spMk id="17" creationId="{9D54EFFF-708D-D4A4-53C6-1DAD5F9E5EC8}"/>
          </ac:spMkLst>
        </pc:spChg>
        <pc:spChg chg="add del mod">
          <ac:chgData name="Greta Paskočiumaitė" userId="25a08bf39cc8f50b" providerId="LiveId" clId="{7AD996F3-2396-4306-A890-2B2384FE01CB}" dt="2022-05-18T20:04:04.412" v="7542" actId="478"/>
          <ac:spMkLst>
            <pc:docMk/>
            <pc:sldMk cId="25751552" sldId="388"/>
            <ac:spMk id="18" creationId="{5EB12C7E-13A9-8107-8AF3-9D6E51917712}"/>
          </ac:spMkLst>
        </pc:spChg>
        <pc:spChg chg="add del mod">
          <ac:chgData name="Greta Paskočiumaitė" userId="25a08bf39cc8f50b" providerId="LiveId" clId="{7AD996F3-2396-4306-A890-2B2384FE01CB}" dt="2022-05-18T20:04:04.412" v="7542" actId="478"/>
          <ac:spMkLst>
            <pc:docMk/>
            <pc:sldMk cId="25751552" sldId="388"/>
            <ac:spMk id="19" creationId="{2493E7BF-653D-E942-BCA1-5B6494A3BE81}"/>
          </ac:spMkLst>
        </pc:spChg>
        <pc:spChg chg="add del mod">
          <ac:chgData name="Greta Paskočiumaitė" userId="25a08bf39cc8f50b" providerId="LiveId" clId="{7AD996F3-2396-4306-A890-2B2384FE01CB}" dt="2022-05-18T20:04:04.412" v="7542" actId="478"/>
          <ac:spMkLst>
            <pc:docMk/>
            <pc:sldMk cId="25751552" sldId="388"/>
            <ac:spMk id="21" creationId="{3F436D1A-AD98-3D99-8162-3C9CC22DD3B6}"/>
          </ac:spMkLst>
        </pc:spChg>
        <pc:spChg chg="add mod">
          <ac:chgData name="Greta Paskočiumaitė" userId="25a08bf39cc8f50b" providerId="LiveId" clId="{7AD996F3-2396-4306-A890-2B2384FE01CB}" dt="2022-05-18T20:04:06.881" v="7543"/>
          <ac:spMkLst>
            <pc:docMk/>
            <pc:sldMk cId="25751552" sldId="388"/>
            <ac:spMk id="22" creationId="{7625D1A9-DC7F-BFC7-BF4C-C0D3B834C23F}"/>
          </ac:spMkLst>
        </pc:spChg>
        <pc:spChg chg="mod">
          <ac:chgData name="Greta Paskočiumaitė" userId="25a08bf39cc8f50b" providerId="LiveId" clId="{7AD996F3-2396-4306-A890-2B2384FE01CB}" dt="2022-05-18T20:04:06.881" v="7543"/>
          <ac:spMkLst>
            <pc:docMk/>
            <pc:sldMk cId="25751552" sldId="388"/>
            <ac:spMk id="24" creationId="{8E1735F8-4214-26BC-1331-17F4E89D2E3E}"/>
          </ac:spMkLst>
        </pc:spChg>
        <pc:spChg chg="mod">
          <ac:chgData name="Greta Paskočiumaitė" userId="25a08bf39cc8f50b" providerId="LiveId" clId="{7AD996F3-2396-4306-A890-2B2384FE01CB}" dt="2022-05-18T20:04:06.881" v="7543"/>
          <ac:spMkLst>
            <pc:docMk/>
            <pc:sldMk cId="25751552" sldId="388"/>
            <ac:spMk id="25" creationId="{705A0D82-849C-D7D8-576B-264616488D0E}"/>
          </ac:spMkLst>
        </pc:spChg>
        <pc:spChg chg="mod">
          <ac:chgData name="Greta Paskočiumaitė" userId="25a08bf39cc8f50b" providerId="LiveId" clId="{7AD996F3-2396-4306-A890-2B2384FE01CB}" dt="2022-05-18T20:04:06.881" v="7543"/>
          <ac:spMkLst>
            <pc:docMk/>
            <pc:sldMk cId="25751552" sldId="388"/>
            <ac:spMk id="26" creationId="{FA35F215-51D0-00AD-53F4-A430B7CADB9F}"/>
          </ac:spMkLst>
        </pc:spChg>
        <pc:spChg chg="mod">
          <ac:chgData name="Greta Paskočiumaitė" userId="25a08bf39cc8f50b" providerId="LiveId" clId="{7AD996F3-2396-4306-A890-2B2384FE01CB}" dt="2022-05-18T20:04:06.881" v="7543"/>
          <ac:spMkLst>
            <pc:docMk/>
            <pc:sldMk cId="25751552" sldId="388"/>
            <ac:spMk id="27" creationId="{423C443E-E2AC-739D-29AC-DC44C5599720}"/>
          </ac:spMkLst>
        </pc:spChg>
        <pc:spChg chg="mod">
          <ac:chgData name="Greta Paskočiumaitė" userId="25a08bf39cc8f50b" providerId="LiveId" clId="{7AD996F3-2396-4306-A890-2B2384FE01CB}" dt="2022-05-18T20:04:06.881" v="7543"/>
          <ac:spMkLst>
            <pc:docMk/>
            <pc:sldMk cId="25751552" sldId="388"/>
            <ac:spMk id="28" creationId="{E223561E-2506-7271-E16E-C7E6971CD7A3}"/>
          </ac:spMkLst>
        </pc:spChg>
        <pc:spChg chg="mod">
          <ac:chgData name="Greta Paskočiumaitė" userId="25a08bf39cc8f50b" providerId="LiveId" clId="{7AD996F3-2396-4306-A890-2B2384FE01CB}" dt="2022-05-18T20:04:06.881" v="7543"/>
          <ac:spMkLst>
            <pc:docMk/>
            <pc:sldMk cId="25751552" sldId="388"/>
            <ac:spMk id="29" creationId="{3EC2F3F2-6F44-158A-F759-943274DA24C0}"/>
          </ac:spMkLst>
        </pc:spChg>
        <pc:spChg chg="mod">
          <ac:chgData name="Greta Paskočiumaitė" userId="25a08bf39cc8f50b" providerId="LiveId" clId="{7AD996F3-2396-4306-A890-2B2384FE01CB}" dt="2022-05-18T20:04:06.881" v="7543"/>
          <ac:spMkLst>
            <pc:docMk/>
            <pc:sldMk cId="25751552" sldId="388"/>
            <ac:spMk id="30" creationId="{A8C26B78-4052-8A9E-4B3B-C535A2D7F8F8}"/>
          </ac:spMkLst>
        </pc:spChg>
        <pc:spChg chg="add mod">
          <ac:chgData name="Greta Paskočiumaitė" userId="25a08bf39cc8f50b" providerId="LiveId" clId="{7AD996F3-2396-4306-A890-2B2384FE01CB}" dt="2022-05-18T20:05:24.179" v="7628" actId="20577"/>
          <ac:spMkLst>
            <pc:docMk/>
            <pc:sldMk cId="25751552" sldId="388"/>
            <ac:spMk id="35" creationId="{EC6A2686-36AF-44B4-48FF-63025597B5F8}"/>
          </ac:spMkLst>
        </pc:spChg>
        <pc:spChg chg="add mod">
          <ac:chgData name="Greta Paskočiumaitė" userId="25a08bf39cc8f50b" providerId="LiveId" clId="{7AD996F3-2396-4306-A890-2B2384FE01CB}" dt="2022-05-18T20:04:06.881" v="7543"/>
          <ac:spMkLst>
            <pc:docMk/>
            <pc:sldMk cId="25751552" sldId="388"/>
            <ac:spMk id="36" creationId="{55608B8D-3266-E64F-1C2C-FB6E0B789570}"/>
          </ac:spMkLst>
        </pc:spChg>
        <pc:spChg chg="add del mod">
          <ac:chgData name="Greta Paskočiumaitė" userId="25a08bf39cc8f50b" providerId="LiveId" clId="{7AD996F3-2396-4306-A890-2B2384FE01CB}" dt="2022-05-18T20:04:26.182" v="7600" actId="478"/>
          <ac:spMkLst>
            <pc:docMk/>
            <pc:sldMk cId="25751552" sldId="388"/>
            <ac:spMk id="37" creationId="{75219182-566A-5AB3-F19A-2196A34E0C87}"/>
          </ac:spMkLst>
        </pc:spChg>
        <pc:spChg chg="add del mod">
          <ac:chgData name="Greta Paskočiumaitė" userId="25a08bf39cc8f50b" providerId="LiveId" clId="{7AD996F3-2396-4306-A890-2B2384FE01CB}" dt="2022-05-18T20:04:10.874" v="7547"/>
          <ac:spMkLst>
            <pc:docMk/>
            <pc:sldMk cId="25751552" sldId="388"/>
            <ac:spMk id="39" creationId="{3C130D68-4D27-91BA-216C-B055094B9649}"/>
          </ac:spMkLst>
        </pc:spChg>
        <pc:spChg chg="add mod">
          <ac:chgData name="Greta Paskočiumaitė" userId="25a08bf39cc8f50b" providerId="LiveId" clId="{7AD996F3-2396-4306-A890-2B2384FE01CB}" dt="2022-05-18T20:06:07.092" v="7646" actId="1076"/>
          <ac:spMkLst>
            <pc:docMk/>
            <pc:sldMk cId="25751552" sldId="388"/>
            <ac:spMk id="41" creationId="{65878D1D-443C-4554-E4A6-E7EFC7A256C4}"/>
          </ac:spMkLst>
        </pc:spChg>
        <pc:grpChg chg="add del mod">
          <ac:chgData name="Greta Paskočiumaitė" userId="25a08bf39cc8f50b" providerId="LiveId" clId="{7AD996F3-2396-4306-A890-2B2384FE01CB}" dt="2022-05-18T20:04:04.412" v="7542" actId="478"/>
          <ac:grpSpMkLst>
            <pc:docMk/>
            <pc:sldMk cId="25751552" sldId="388"/>
            <ac:grpSpMk id="5" creationId="{7867AFBC-C7C7-07C9-7774-6E21A6735441}"/>
          </ac:grpSpMkLst>
        </pc:grpChg>
        <pc:grpChg chg="add mod">
          <ac:chgData name="Greta Paskočiumaitė" userId="25a08bf39cc8f50b" providerId="LiveId" clId="{7AD996F3-2396-4306-A890-2B2384FE01CB}" dt="2022-05-18T20:04:06.881" v="7543"/>
          <ac:grpSpMkLst>
            <pc:docMk/>
            <pc:sldMk cId="25751552" sldId="388"/>
            <ac:grpSpMk id="23" creationId="{4C620E55-89BD-5255-E428-51D7681B2ED1}"/>
          </ac:grpSpMkLst>
        </pc:grpChg>
        <pc:picChg chg="add del mod">
          <ac:chgData name="Greta Paskočiumaitė" userId="25a08bf39cc8f50b" providerId="LiveId" clId="{7AD996F3-2396-4306-A890-2B2384FE01CB}" dt="2022-05-18T20:04:04.412" v="7542" actId="478"/>
          <ac:picMkLst>
            <pc:docMk/>
            <pc:sldMk cId="25751552" sldId="388"/>
            <ac:picMk id="13" creationId="{445A7C8F-E66C-1FB3-3556-D5E57FDDB103}"/>
          </ac:picMkLst>
        </pc:picChg>
        <pc:picChg chg="add del mod">
          <ac:chgData name="Greta Paskočiumaitė" userId="25a08bf39cc8f50b" providerId="LiveId" clId="{7AD996F3-2396-4306-A890-2B2384FE01CB}" dt="2022-05-18T20:04:04.412" v="7542" actId="478"/>
          <ac:picMkLst>
            <pc:docMk/>
            <pc:sldMk cId="25751552" sldId="388"/>
            <ac:picMk id="15" creationId="{B921C72F-6A40-EFFD-6E3D-7F6495036CA2}"/>
          </ac:picMkLst>
        </pc:picChg>
        <pc:picChg chg="add del mod">
          <ac:chgData name="Greta Paskočiumaitė" userId="25a08bf39cc8f50b" providerId="LiveId" clId="{7AD996F3-2396-4306-A890-2B2384FE01CB}" dt="2022-05-18T20:04:04.412" v="7542" actId="478"/>
          <ac:picMkLst>
            <pc:docMk/>
            <pc:sldMk cId="25751552" sldId="388"/>
            <ac:picMk id="16" creationId="{AD6E91FC-9FBD-6C6C-4797-C29F552FA87A}"/>
          </ac:picMkLst>
        </pc:picChg>
        <pc:picChg chg="add del mod">
          <ac:chgData name="Greta Paskočiumaitė" userId="25a08bf39cc8f50b" providerId="LiveId" clId="{7AD996F3-2396-4306-A890-2B2384FE01CB}" dt="2022-05-18T20:04:04.412" v="7542" actId="478"/>
          <ac:picMkLst>
            <pc:docMk/>
            <pc:sldMk cId="25751552" sldId="388"/>
            <ac:picMk id="20" creationId="{FFB15551-5068-8309-03D0-11BF61D50089}"/>
          </ac:picMkLst>
        </pc:picChg>
        <pc:picChg chg="add mod">
          <ac:chgData name="Greta Paskočiumaitė" userId="25a08bf39cc8f50b" providerId="LiveId" clId="{7AD996F3-2396-4306-A890-2B2384FE01CB}" dt="2022-05-18T20:04:06.881" v="7543"/>
          <ac:picMkLst>
            <pc:docMk/>
            <pc:sldMk cId="25751552" sldId="388"/>
            <ac:picMk id="31" creationId="{FE6E2723-3240-5EF9-E65E-C3447F6D90A4}"/>
          </ac:picMkLst>
        </pc:picChg>
        <pc:picChg chg="add mod">
          <ac:chgData name="Greta Paskočiumaitė" userId="25a08bf39cc8f50b" providerId="LiveId" clId="{7AD996F3-2396-4306-A890-2B2384FE01CB}" dt="2022-05-18T20:04:06.881" v="7543"/>
          <ac:picMkLst>
            <pc:docMk/>
            <pc:sldMk cId="25751552" sldId="388"/>
            <ac:picMk id="33" creationId="{6DB4C618-B5F8-39E0-2925-BB1B9C1FCF00}"/>
          </ac:picMkLst>
        </pc:picChg>
        <pc:picChg chg="add mod">
          <ac:chgData name="Greta Paskočiumaitė" userId="25a08bf39cc8f50b" providerId="LiveId" clId="{7AD996F3-2396-4306-A890-2B2384FE01CB}" dt="2022-05-18T20:04:06.881" v="7543"/>
          <ac:picMkLst>
            <pc:docMk/>
            <pc:sldMk cId="25751552" sldId="388"/>
            <ac:picMk id="34" creationId="{96C19A73-402A-FB06-E238-74F799912D0A}"/>
          </ac:picMkLst>
        </pc:picChg>
        <pc:picChg chg="add del mod">
          <ac:chgData name="Greta Paskočiumaitė" userId="25a08bf39cc8f50b" providerId="LiveId" clId="{7AD996F3-2396-4306-A890-2B2384FE01CB}" dt="2022-05-18T20:04:10.872" v="7545" actId="478"/>
          <ac:picMkLst>
            <pc:docMk/>
            <pc:sldMk cId="25751552" sldId="388"/>
            <ac:picMk id="38" creationId="{139069CE-6F48-77EA-0BBF-A04D52C5697D}"/>
          </ac:picMkLst>
        </pc:picChg>
        <pc:picChg chg="add mod">
          <ac:chgData name="Greta Paskočiumaitė" userId="25a08bf39cc8f50b" providerId="LiveId" clId="{7AD996F3-2396-4306-A890-2B2384FE01CB}" dt="2022-05-18T20:05:47.324" v="7639" actId="1076"/>
          <ac:picMkLst>
            <pc:docMk/>
            <pc:sldMk cId="25751552" sldId="388"/>
            <ac:picMk id="43" creationId="{DF02AA97-2473-F07D-951D-8FB1DA171372}"/>
          </ac:picMkLst>
        </pc:picChg>
        <pc:cxnChg chg="add del mod">
          <ac:chgData name="Greta Paskočiumaitė" userId="25a08bf39cc8f50b" providerId="LiveId" clId="{7AD996F3-2396-4306-A890-2B2384FE01CB}" dt="2022-05-18T20:04:04.412" v="7542" actId="478"/>
          <ac:cxnSpMkLst>
            <pc:docMk/>
            <pc:sldMk cId="25751552" sldId="388"/>
            <ac:cxnSpMk id="14" creationId="{748E8F39-0955-223B-CA94-126A5D5FBE01}"/>
          </ac:cxnSpMkLst>
        </pc:cxnChg>
        <pc:cxnChg chg="add mod">
          <ac:chgData name="Greta Paskočiumaitė" userId="25a08bf39cc8f50b" providerId="LiveId" clId="{7AD996F3-2396-4306-A890-2B2384FE01CB}" dt="2022-05-18T20:04:06.881" v="7543"/>
          <ac:cxnSpMkLst>
            <pc:docMk/>
            <pc:sldMk cId="25751552" sldId="388"/>
            <ac:cxnSpMk id="32" creationId="{08CE1517-797A-9FC4-CC30-80AB4B45514A}"/>
          </ac:cxnSpMkLst>
        </pc:cxnChg>
      </pc:sldChg>
      <pc:sldChg chg="addSp delSp modSp new mod ord">
        <pc:chgData name="Greta Paskočiumaitė" userId="25a08bf39cc8f50b" providerId="LiveId" clId="{7AD996F3-2396-4306-A890-2B2384FE01CB}" dt="2022-05-22T05:47:36.965" v="7768" actId="1076"/>
        <pc:sldMkLst>
          <pc:docMk/>
          <pc:sldMk cId="1565494220" sldId="389"/>
        </pc:sldMkLst>
        <pc:spChg chg="del mod">
          <ac:chgData name="Greta Paskočiumaitė" userId="25a08bf39cc8f50b" providerId="LiveId" clId="{7AD996F3-2396-4306-A890-2B2384FE01CB}" dt="2022-05-22T05:45:40.695" v="7722" actId="478"/>
          <ac:spMkLst>
            <pc:docMk/>
            <pc:sldMk cId="1565494220" sldId="389"/>
            <ac:spMk id="2" creationId="{3A736A3A-B83D-22B9-7322-D940D8DAD05E}"/>
          </ac:spMkLst>
        </pc:spChg>
        <pc:spChg chg="del">
          <ac:chgData name="Greta Paskočiumaitė" userId="25a08bf39cc8f50b" providerId="LiveId" clId="{7AD996F3-2396-4306-A890-2B2384FE01CB}" dt="2022-05-22T05:45:58.637" v="7731" actId="478"/>
          <ac:spMkLst>
            <pc:docMk/>
            <pc:sldMk cId="1565494220" sldId="389"/>
            <ac:spMk id="3" creationId="{ECFBE400-3A59-ABC2-2652-533BB12CF75D}"/>
          </ac:spMkLst>
        </pc:spChg>
        <pc:spChg chg="add mod">
          <ac:chgData name="Greta Paskočiumaitė" userId="25a08bf39cc8f50b" providerId="LiveId" clId="{7AD996F3-2396-4306-A890-2B2384FE01CB}" dt="2022-05-22T05:45:10.210" v="7707"/>
          <ac:spMkLst>
            <pc:docMk/>
            <pc:sldMk cId="1565494220" sldId="389"/>
            <ac:spMk id="5" creationId="{9FB983CF-A74C-ABD8-B487-8DDCA249AFC3}"/>
          </ac:spMkLst>
        </pc:spChg>
        <pc:spChg chg="mod">
          <ac:chgData name="Greta Paskočiumaitė" userId="25a08bf39cc8f50b" providerId="LiveId" clId="{7AD996F3-2396-4306-A890-2B2384FE01CB}" dt="2022-05-22T05:45:10.210" v="7707"/>
          <ac:spMkLst>
            <pc:docMk/>
            <pc:sldMk cId="1565494220" sldId="389"/>
            <ac:spMk id="7" creationId="{7DCB7429-85F6-7AAF-030E-B7AA03A16870}"/>
          </ac:spMkLst>
        </pc:spChg>
        <pc:spChg chg="mod">
          <ac:chgData name="Greta Paskočiumaitė" userId="25a08bf39cc8f50b" providerId="LiveId" clId="{7AD996F3-2396-4306-A890-2B2384FE01CB}" dt="2022-05-22T05:45:10.210" v="7707"/>
          <ac:spMkLst>
            <pc:docMk/>
            <pc:sldMk cId="1565494220" sldId="389"/>
            <ac:spMk id="8" creationId="{317D9892-DD1D-59C3-653C-5F3C56D60F1E}"/>
          </ac:spMkLst>
        </pc:spChg>
        <pc:spChg chg="mod">
          <ac:chgData name="Greta Paskočiumaitė" userId="25a08bf39cc8f50b" providerId="LiveId" clId="{7AD996F3-2396-4306-A890-2B2384FE01CB}" dt="2022-05-22T05:45:10.210" v="7707"/>
          <ac:spMkLst>
            <pc:docMk/>
            <pc:sldMk cId="1565494220" sldId="389"/>
            <ac:spMk id="9" creationId="{FF0E9D89-B78F-E044-FBF8-753D5D656AFF}"/>
          </ac:spMkLst>
        </pc:spChg>
        <pc:spChg chg="mod">
          <ac:chgData name="Greta Paskočiumaitė" userId="25a08bf39cc8f50b" providerId="LiveId" clId="{7AD996F3-2396-4306-A890-2B2384FE01CB}" dt="2022-05-22T05:45:10.210" v="7707"/>
          <ac:spMkLst>
            <pc:docMk/>
            <pc:sldMk cId="1565494220" sldId="389"/>
            <ac:spMk id="10" creationId="{7DE1EE98-7D00-D654-F107-7FDDDF78B127}"/>
          </ac:spMkLst>
        </pc:spChg>
        <pc:spChg chg="mod">
          <ac:chgData name="Greta Paskočiumaitė" userId="25a08bf39cc8f50b" providerId="LiveId" clId="{7AD996F3-2396-4306-A890-2B2384FE01CB}" dt="2022-05-22T05:45:10.210" v="7707"/>
          <ac:spMkLst>
            <pc:docMk/>
            <pc:sldMk cId="1565494220" sldId="389"/>
            <ac:spMk id="11" creationId="{DF05519E-7418-939E-B03E-2A016E1AAB19}"/>
          </ac:spMkLst>
        </pc:spChg>
        <pc:spChg chg="mod">
          <ac:chgData name="Greta Paskočiumaitė" userId="25a08bf39cc8f50b" providerId="LiveId" clId="{7AD996F3-2396-4306-A890-2B2384FE01CB}" dt="2022-05-22T05:45:10.210" v="7707"/>
          <ac:spMkLst>
            <pc:docMk/>
            <pc:sldMk cId="1565494220" sldId="389"/>
            <ac:spMk id="12" creationId="{E1330DDA-A12E-9FB6-597C-A407B01231D9}"/>
          </ac:spMkLst>
        </pc:spChg>
        <pc:spChg chg="mod">
          <ac:chgData name="Greta Paskočiumaitė" userId="25a08bf39cc8f50b" providerId="LiveId" clId="{7AD996F3-2396-4306-A890-2B2384FE01CB}" dt="2022-05-22T05:45:10.210" v="7707"/>
          <ac:spMkLst>
            <pc:docMk/>
            <pc:sldMk cId="1565494220" sldId="389"/>
            <ac:spMk id="13" creationId="{B4404F99-69E7-4ACB-9F30-0A9F7A0D64F2}"/>
          </ac:spMkLst>
        </pc:spChg>
        <pc:spChg chg="add del mod">
          <ac:chgData name="Greta Paskočiumaitė" userId="25a08bf39cc8f50b" providerId="LiveId" clId="{7AD996F3-2396-4306-A890-2B2384FE01CB}" dt="2022-05-22T05:45:16.357" v="7711"/>
          <ac:spMkLst>
            <pc:docMk/>
            <pc:sldMk cId="1565494220" sldId="389"/>
            <ac:spMk id="18" creationId="{B865D779-20E2-0398-7556-69256C97A9DF}"/>
          </ac:spMkLst>
        </pc:spChg>
        <pc:spChg chg="add del mod">
          <ac:chgData name="Greta Paskočiumaitė" userId="25a08bf39cc8f50b" providerId="LiveId" clId="{7AD996F3-2396-4306-A890-2B2384FE01CB}" dt="2022-05-22T05:46:02.696" v="7733" actId="478"/>
          <ac:spMkLst>
            <pc:docMk/>
            <pc:sldMk cId="1565494220" sldId="389"/>
            <ac:spMk id="19" creationId="{986D1009-C4BC-B25E-8524-0D5E32D03730}"/>
          </ac:spMkLst>
        </pc:spChg>
        <pc:spChg chg="add mod">
          <ac:chgData name="Greta Paskočiumaitė" userId="25a08bf39cc8f50b" providerId="LiveId" clId="{7AD996F3-2396-4306-A890-2B2384FE01CB}" dt="2022-05-22T05:45:54.254" v="7730" actId="14100"/>
          <ac:spMkLst>
            <pc:docMk/>
            <pc:sldMk cId="1565494220" sldId="389"/>
            <ac:spMk id="22" creationId="{C7EDF1BD-638D-E60E-44EC-EB8A9B21DDBD}"/>
          </ac:spMkLst>
        </pc:spChg>
        <pc:spChg chg="add del mod">
          <ac:chgData name="Greta Paskočiumaitė" userId="25a08bf39cc8f50b" providerId="LiveId" clId="{7AD996F3-2396-4306-A890-2B2384FE01CB}" dt="2022-05-22T05:46:10.504" v="7737"/>
          <ac:spMkLst>
            <pc:docMk/>
            <pc:sldMk cId="1565494220" sldId="389"/>
            <ac:spMk id="23" creationId="{D7D61FD6-1263-E380-5299-D499EA137DF7}"/>
          </ac:spMkLst>
        </pc:spChg>
        <pc:spChg chg="add mod">
          <ac:chgData name="Greta Paskočiumaitė" userId="25a08bf39cc8f50b" providerId="LiveId" clId="{7AD996F3-2396-4306-A890-2B2384FE01CB}" dt="2022-05-22T05:46:34.133" v="7744" actId="1076"/>
          <ac:spMkLst>
            <pc:docMk/>
            <pc:sldMk cId="1565494220" sldId="389"/>
            <ac:spMk id="24" creationId="{4123819C-8C3F-EE7B-4CEF-956473413DA5}"/>
          </ac:spMkLst>
        </pc:spChg>
        <pc:grpChg chg="add mod">
          <ac:chgData name="Greta Paskočiumaitė" userId="25a08bf39cc8f50b" providerId="LiveId" clId="{7AD996F3-2396-4306-A890-2B2384FE01CB}" dt="2022-05-22T05:45:10.210" v="7707"/>
          <ac:grpSpMkLst>
            <pc:docMk/>
            <pc:sldMk cId="1565494220" sldId="389"/>
            <ac:grpSpMk id="6" creationId="{1B798B4C-DEDB-4063-0318-49C647B13CC5}"/>
          </ac:grpSpMkLst>
        </pc:grpChg>
        <pc:picChg chg="add del mod">
          <ac:chgData name="Greta Paskočiumaitė" userId="25a08bf39cc8f50b" providerId="LiveId" clId="{7AD996F3-2396-4306-A890-2B2384FE01CB}" dt="2022-05-22T05:46:04.611" v="7734" actId="478"/>
          <ac:picMkLst>
            <pc:docMk/>
            <pc:sldMk cId="1565494220" sldId="389"/>
            <ac:picMk id="4" creationId="{0B45386B-A48A-44C7-74F5-F826D6E6008C}"/>
          </ac:picMkLst>
        </pc:picChg>
        <pc:picChg chg="add mod">
          <ac:chgData name="Greta Paskočiumaitė" userId="25a08bf39cc8f50b" providerId="LiveId" clId="{7AD996F3-2396-4306-A890-2B2384FE01CB}" dt="2022-05-22T05:45:10.210" v="7707"/>
          <ac:picMkLst>
            <pc:docMk/>
            <pc:sldMk cId="1565494220" sldId="389"/>
            <ac:picMk id="14" creationId="{333F52AE-6388-9E50-B8B7-5CECC40ACF43}"/>
          </ac:picMkLst>
        </pc:picChg>
        <pc:picChg chg="add mod">
          <ac:chgData name="Greta Paskočiumaitė" userId="25a08bf39cc8f50b" providerId="LiveId" clId="{7AD996F3-2396-4306-A890-2B2384FE01CB}" dt="2022-05-22T05:45:10.210" v="7707"/>
          <ac:picMkLst>
            <pc:docMk/>
            <pc:sldMk cId="1565494220" sldId="389"/>
            <ac:picMk id="16" creationId="{D0D55F1B-C83B-436A-FB12-2D07C06F41AE}"/>
          </ac:picMkLst>
        </pc:picChg>
        <pc:picChg chg="add mod">
          <ac:chgData name="Greta Paskočiumaitė" userId="25a08bf39cc8f50b" providerId="LiveId" clId="{7AD996F3-2396-4306-A890-2B2384FE01CB}" dt="2022-05-22T05:45:10.210" v="7707"/>
          <ac:picMkLst>
            <pc:docMk/>
            <pc:sldMk cId="1565494220" sldId="389"/>
            <ac:picMk id="17" creationId="{01406413-5589-2318-1407-7AE2A794CA4A}"/>
          </ac:picMkLst>
        </pc:picChg>
        <pc:picChg chg="add del mod">
          <ac:chgData name="Greta Paskočiumaitė" userId="25a08bf39cc8f50b" providerId="LiveId" clId="{7AD996F3-2396-4306-A890-2B2384FE01CB}" dt="2022-05-22T05:45:20.461" v="7712" actId="478"/>
          <ac:picMkLst>
            <pc:docMk/>
            <pc:sldMk cId="1565494220" sldId="389"/>
            <ac:picMk id="20" creationId="{947F3989-9455-D946-43F9-B28A46608CEC}"/>
          </ac:picMkLst>
        </pc:picChg>
        <pc:picChg chg="add mod">
          <ac:chgData name="Greta Paskočiumaitė" userId="25a08bf39cc8f50b" providerId="LiveId" clId="{7AD996F3-2396-4306-A890-2B2384FE01CB}" dt="2022-05-22T05:46:51.917" v="7749" actId="1076"/>
          <ac:picMkLst>
            <pc:docMk/>
            <pc:sldMk cId="1565494220" sldId="389"/>
            <ac:picMk id="26" creationId="{B238CECF-5E46-EE8D-20DB-F71192FE8224}"/>
          </ac:picMkLst>
        </pc:picChg>
        <pc:picChg chg="add mod">
          <ac:chgData name="Greta Paskočiumaitė" userId="25a08bf39cc8f50b" providerId="LiveId" clId="{7AD996F3-2396-4306-A890-2B2384FE01CB}" dt="2022-05-22T05:47:33.141" v="7767" actId="14100"/>
          <ac:picMkLst>
            <pc:docMk/>
            <pc:sldMk cId="1565494220" sldId="389"/>
            <ac:picMk id="28" creationId="{65ED9D0A-1C2A-5318-5B76-972E9281FFF7}"/>
          </ac:picMkLst>
        </pc:picChg>
        <pc:picChg chg="add mod">
          <ac:chgData name="Greta Paskočiumaitė" userId="25a08bf39cc8f50b" providerId="LiveId" clId="{7AD996F3-2396-4306-A890-2B2384FE01CB}" dt="2022-05-22T05:47:16.222" v="7759" actId="14100"/>
          <ac:picMkLst>
            <pc:docMk/>
            <pc:sldMk cId="1565494220" sldId="389"/>
            <ac:picMk id="30" creationId="{87196672-E1A6-3BFC-FBD4-E30A0D79005F}"/>
          </ac:picMkLst>
        </pc:picChg>
        <pc:picChg chg="add mod">
          <ac:chgData name="Greta Paskočiumaitė" userId="25a08bf39cc8f50b" providerId="LiveId" clId="{7AD996F3-2396-4306-A890-2B2384FE01CB}" dt="2022-05-22T05:47:36.965" v="7768" actId="1076"/>
          <ac:picMkLst>
            <pc:docMk/>
            <pc:sldMk cId="1565494220" sldId="389"/>
            <ac:picMk id="32" creationId="{5275B2B9-9B90-6070-6561-994D8DC4DCD7}"/>
          </ac:picMkLst>
        </pc:picChg>
        <pc:cxnChg chg="add mod">
          <ac:chgData name="Greta Paskočiumaitė" userId="25a08bf39cc8f50b" providerId="LiveId" clId="{7AD996F3-2396-4306-A890-2B2384FE01CB}" dt="2022-05-22T05:45:10.210" v="7707"/>
          <ac:cxnSpMkLst>
            <pc:docMk/>
            <pc:sldMk cId="1565494220" sldId="389"/>
            <ac:cxnSpMk id="15" creationId="{93E67870-4012-F57A-B6EA-841C0C3EFF4F}"/>
          </ac:cxnSpMkLst>
        </pc:cxnChg>
      </pc:sldChg>
      <pc:sldChg chg="addSp delSp modSp new mod">
        <pc:chgData name="Greta Paskočiumaitė" userId="25a08bf39cc8f50b" providerId="LiveId" clId="{7AD996F3-2396-4306-A890-2B2384FE01CB}" dt="2022-05-22T05:57:55.596" v="7943"/>
        <pc:sldMkLst>
          <pc:docMk/>
          <pc:sldMk cId="599011332" sldId="390"/>
        </pc:sldMkLst>
        <pc:spChg chg="del mod">
          <ac:chgData name="Greta Paskočiumaitė" userId="25a08bf39cc8f50b" providerId="LiveId" clId="{7AD996F3-2396-4306-A890-2B2384FE01CB}" dt="2022-05-22T05:49:29.046" v="7823" actId="478"/>
          <ac:spMkLst>
            <pc:docMk/>
            <pc:sldMk cId="599011332" sldId="390"/>
            <ac:spMk id="2" creationId="{4AA34A66-DFBD-5C6B-A9B9-19752095A994}"/>
          </ac:spMkLst>
        </pc:spChg>
        <pc:spChg chg="del">
          <ac:chgData name="Greta Paskočiumaitė" userId="25a08bf39cc8f50b" providerId="LiveId" clId="{7AD996F3-2396-4306-A890-2B2384FE01CB}" dt="2022-05-22T05:49:27.774" v="7822" actId="478"/>
          <ac:spMkLst>
            <pc:docMk/>
            <pc:sldMk cId="599011332" sldId="390"/>
            <ac:spMk id="3" creationId="{08817328-6721-4352-7F40-D400CF3E3442}"/>
          </ac:spMkLst>
        </pc:spChg>
        <pc:spChg chg="add mod">
          <ac:chgData name="Greta Paskočiumaitė" userId="25a08bf39cc8f50b" providerId="LiveId" clId="{7AD996F3-2396-4306-A890-2B2384FE01CB}" dt="2022-05-22T05:49:06.948" v="7810"/>
          <ac:spMkLst>
            <pc:docMk/>
            <pc:sldMk cId="599011332" sldId="390"/>
            <ac:spMk id="4" creationId="{2E9EE689-6AFD-A804-05B5-0D76479D1E69}"/>
          </ac:spMkLst>
        </pc:spChg>
        <pc:spChg chg="mod">
          <ac:chgData name="Greta Paskočiumaitė" userId="25a08bf39cc8f50b" providerId="LiveId" clId="{7AD996F3-2396-4306-A890-2B2384FE01CB}" dt="2022-05-22T05:49:06.948" v="7810"/>
          <ac:spMkLst>
            <pc:docMk/>
            <pc:sldMk cId="599011332" sldId="390"/>
            <ac:spMk id="6" creationId="{4EEDC8A2-D5DA-9763-56A7-139E75768712}"/>
          </ac:spMkLst>
        </pc:spChg>
        <pc:spChg chg="mod">
          <ac:chgData name="Greta Paskočiumaitė" userId="25a08bf39cc8f50b" providerId="LiveId" clId="{7AD996F3-2396-4306-A890-2B2384FE01CB}" dt="2022-05-22T05:49:06.948" v="7810"/>
          <ac:spMkLst>
            <pc:docMk/>
            <pc:sldMk cId="599011332" sldId="390"/>
            <ac:spMk id="7" creationId="{905167E3-459F-D4D6-50A2-C6B48F67F972}"/>
          </ac:spMkLst>
        </pc:spChg>
        <pc:spChg chg="mod">
          <ac:chgData name="Greta Paskočiumaitė" userId="25a08bf39cc8f50b" providerId="LiveId" clId="{7AD996F3-2396-4306-A890-2B2384FE01CB}" dt="2022-05-22T05:49:06.948" v="7810"/>
          <ac:spMkLst>
            <pc:docMk/>
            <pc:sldMk cId="599011332" sldId="390"/>
            <ac:spMk id="8" creationId="{A5E09974-BB5C-F0AB-02B2-DB697E35C000}"/>
          </ac:spMkLst>
        </pc:spChg>
        <pc:spChg chg="mod">
          <ac:chgData name="Greta Paskočiumaitė" userId="25a08bf39cc8f50b" providerId="LiveId" clId="{7AD996F3-2396-4306-A890-2B2384FE01CB}" dt="2022-05-22T05:49:06.948" v="7810"/>
          <ac:spMkLst>
            <pc:docMk/>
            <pc:sldMk cId="599011332" sldId="390"/>
            <ac:spMk id="9" creationId="{7F838FCB-DA68-A29C-A21C-B954DE7F7BF7}"/>
          </ac:spMkLst>
        </pc:spChg>
        <pc:spChg chg="mod">
          <ac:chgData name="Greta Paskočiumaitė" userId="25a08bf39cc8f50b" providerId="LiveId" clId="{7AD996F3-2396-4306-A890-2B2384FE01CB}" dt="2022-05-22T05:49:06.948" v="7810"/>
          <ac:spMkLst>
            <pc:docMk/>
            <pc:sldMk cId="599011332" sldId="390"/>
            <ac:spMk id="10" creationId="{F19CBB91-ED7F-CA82-38C6-E46AE4F00E70}"/>
          </ac:spMkLst>
        </pc:spChg>
        <pc:spChg chg="mod">
          <ac:chgData name="Greta Paskočiumaitė" userId="25a08bf39cc8f50b" providerId="LiveId" clId="{7AD996F3-2396-4306-A890-2B2384FE01CB}" dt="2022-05-22T05:49:06.948" v="7810"/>
          <ac:spMkLst>
            <pc:docMk/>
            <pc:sldMk cId="599011332" sldId="390"/>
            <ac:spMk id="11" creationId="{90D1CB7B-8574-6BB0-C93E-A814538A4978}"/>
          </ac:spMkLst>
        </pc:spChg>
        <pc:spChg chg="mod">
          <ac:chgData name="Greta Paskočiumaitė" userId="25a08bf39cc8f50b" providerId="LiveId" clId="{7AD996F3-2396-4306-A890-2B2384FE01CB}" dt="2022-05-22T05:49:06.948" v="7810"/>
          <ac:spMkLst>
            <pc:docMk/>
            <pc:sldMk cId="599011332" sldId="390"/>
            <ac:spMk id="12" creationId="{4755B837-116A-AFF4-86F3-7C01EC477992}"/>
          </ac:spMkLst>
        </pc:spChg>
        <pc:spChg chg="add del mod">
          <ac:chgData name="Greta Paskočiumaitė" userId="25a08bf39cc8f50b" providerId="LiveId" clId="{7AD996F3-2396-4306-A890-2B2384FE01CB}" dt="2022-05-22T05:49:22.797" v="7820" actId="478"/>
          <ac:spMkLst>
            <pc:docMk/>
            <pc:sldMk cId="599011332" sldId="390"/>
            <ac:spMk id="17" creationId="{1B91A75C-7D27-C0B7-BAB1-F9A7D6217D35}"/>
          </ac:spMkLst>
        </pc:spChg>
        <pc:spChg chg="add del mod">
          <ac:chgData name="Greta Paskočiumaitė" userId="25a08bf39cc8f50b" providerId="LiveId" clId="{7AD996F3-2396-4306-A890-2B2384FE01CB}" dt="2022-05-22T05:49:24.560" v="7821" actId="478"/>
          <ac:spMkLst>
            <pc:docMk/>
            <pc:sldMk cId="599011332" sldId="390"/>
            <ac:spMk id="18" creationId="{10D7B955-5C47-C698-4415-5AF5EFED1BF3}"/>
          </ac:spMkLst>
        </pc:spChg>
        <pc:spChg chg="add del mod">
          <ac:chgData name="Greta Paskočiumaitė" userId="25a08bf39cc8f50b" providerId="LiveId" clId="{7AD996F3-2396-4306-A890-2B2384FE01CB}" dt="2022-05-22T05:49:11.180" v="7813" actId="478"/>
          <ac:spMkLst>
            <pc:docMk/>
            <pc:sldMk cId="599011332" sldId="390"/>
            <ac:spMk id="19" creationId="{31C8B3B3-1E19-2E08-3C49-72A31D0B33AC}"/>
          </ac:spMkLst>
        </pc:spChg>
        <pc:spChg chg="add del mod">
          <ac:chgData name="Greta Paskočiumaitė" userId="25a08bf39cc8f50b" providerId="LiveId" clId="{7AD996F3-2396-4306-A890-2B2384FE01CB}" dt="2022-05-22T05:49:30.493" v="7824" actId="478"/>
          <ac:spMkLst>
            <pc:docMk/>
            <pc:sldMk cId="599011332" sldId="390"/>
            <ac:spMk id="22" creationId="{A808F8E1-1969-0079-0CA3-9F588089BBEA}"/>
          </ac:spMkLst>
        </pc:spChg>
        <pc:spChg chg="add mod">
          <ac:chgData name="Greta Paskočiumaitė" userId="25a08bf39cc8f50b" providerId="LiveId" clId="{7AD996F3-2396-4306-A890-2B2384FE01CB}" dt="2022-05-22T05:53:54.528" v="7907" actId="20577"/>
          <ac:spMkLst>
            <pc:docMk/>
            <pc:sldMk cId="599011332" sldId="390"/>
            <ac:spMk id="23" creationId="{191281CC-0D02-5A88-D2E7-98113AA6F53A}"/>
          </ac:spMkLst>
        </pc:spChg>
        <pc:spChg chg="add mod">
          <ac:chgData name="Greta Paskočiumaitė" userId="25a08bf39cc8f50b" providerId="LiveId" clId="{7AD996F3-2396-4306-A890-2B2384FE01CB}" dt="2022-05-22T05:57:55.596" v="7943"/>
          <ac:spMkLst>
            <pc:docMk/>
            <pc:sldMk cId="599011332" sldId="390"/>
            <ac:spMk id="26" creationId="{EB872D9E-B87A-31EB-E61A-F8838D370048}"/>
          </ac:spMkLst>
        </pc:spChg>
        <pc:grpChg chg="add mod">
          <ac:chgData name="Greta Paskočiumaitė" userId="25a08bf39cc8f50b" providerId="LiveId" clId="{7AD996F3-2396-4306-A890-2B2384FE01CB}" dt="2022-05-22T05:49:06.948" v="7810"/>
          <ac:grpSpMkLst>
            <pc:docMk/>
            <pc:sldMk cId="599011332" sldId="390"/>
            <ac:grpSpMk id="5" creationId="{FFC49C70-DBB0-981F-6436-C608AE488B0F}"/>
          </ac:grpSpMkLst>
        </pc:grpChg>
        <pc:picChg chg="add mod">
          <ac:chgData name="Greta Paskočiumaitė" userId="25a08bf39cc8f50b" providerId="LiveId" clId="{7AD996F3-2396-4306-A890-2B2384FE01CB}" dt="2022-05-22T05:49:06.948" v="7810"/>
          <ac:picMkLst>
            <pc:docMk/>
            <pc:sldMk cId="599011332" sldId="390"/>
            <ac:picMk id="13" creationId="{6CD0E004-ACA7-CEDC-F7E3-F1D5F188AA98}"/>
          </ac:picMkLst>
        </pc:picChg>
        <pc:picChg chg="add mod">
          <ac:chgData name="Greta Paskočiumaitė" userId="25a08bf39cc8f50b" providerId="LiveId" clId="{7AD996F3-2396-4306-A890-2B2384FE01CB}" dt="2022-05-22T05:49:18.460" v="7818" actId="1076"/>
          <ac:picMkLst>
            <pc:docMk/>
            <pc:sldMk cId="599011332" sldId="390"/>
            <ac:picMk id="15" creationId="{56826DD9-ED17-CEF5-9A61-6108AEBC3700}"/>
          </ac:picMkLst>
        </pc:picChg>
        <pc:picChg chg="add mod">
          <ac:chgData name="Greta Paskočiumaitė" userId="25a08bf39cc8f50b" providerId="LiveId" clId="{7AD996F3-2396-4306-A890-2B2384FE01CB}" dt="2022-05-22T05:49:06.948" v="7810"/>
          <ac:picMkLst>
            <pc:docMk/>
            <pc:sldMk cId="599011332" sldId="390"/>
            <ac:picMk id="16" creationId="{E22F97C7-D98C-A906-5F06-52FF657B4BBA}"/>
          </ac:picMkLst>
        </pc:picChg>
        <pc:picChg chg="add del mod">
          <ac:chgData name="Greta Paskočiumaitė" userId="25a08bf39cc8f50b" providerId="LiveId" clId="{7AD996F3-2396-4306-A890-2B2384FE01CB}" dt="2022-05-22T05:49:09.020" v="7811" actId="478"/>
          <ac:picMkLst>
            <pc:docMk/>
            <pc:sldMk cId="599011332" sldId="390"/>
            <ac:picMk id="20" creationId="{2E1AC24F-766E-6308-993F-D8C68E632686}"/>
          </ac:picMkLst>
        </pc:picChg>
        <pc:picChg chg="add mod">
          <ac:chgData name="Greta Paskočiumaitė" userId="25a08bf39cc8f50b" providerId="LiveId" clId="{7AD996F3-2396-4306-A890-2B2384FE01CB}" dt="2022-05-22T05:50:00.093" v="7873" actId="1076"/>
          <ac:picMkLst>
            <pc:docMk/>
            <pc:sldMk cId="599011332" sldId="390"/>
            <ac:picMk id="25" creationId="{10D4C1F2-49FB-0A1C-892C-EF1A683D2A88}"/>
          </ac:picMkLst>
        </pc:picChg>
        <pc:cxnChg chg="add mod">
          <ac:chgData name="Greta Paskočiumaitė" userId="25a08bf39cc8f50b" providerId="LiveId" clId="{7AD996F3-2396-4306-A890-2B2384FE01CB}" dt="2022-05-22T05:49:06.948" v="7810"/>
          <ac:cxnSpMkLst>
            <pc:docMk/>
            <pc:sldMk cId="599011332" sldId="390"/>
            <ac:cxnSpMk id="14" creationId="{614EAFFD-DF96-FC36-A234-FF620C469707}"/>
          </ac:cxnSpMkLst>
        </pc:cxnChg>
      </pc:sldChg>
      <pc:sldChg chg="addSp delSp modSp new mod">
        <pc:chgData name="Greta Paskočiumaitė" userId="25a08bf39cc8f50b" providerId="LiveId" clId="{7AD996F3-2396-4306-A890-2B2384FE01CB}" dt="2022-05-22T06:07:33.187" v="8000" actId="113"/>
        <pc:sldMkLst>
          <pc:docMk/>
          <pc:sldMk cId="231712468" sldId="391"/>
        </pc:sldMkLst>
        <pc:spChg chg="add mod">
          <ac:chgData name="Greta Paskočiumaitė" userId="25a08bf39cc8f50b" providerId="LiveId" clId="{7AD996F3-2396-4306-A890-2B2384FE01CB}" dt="2022-05-22T05:58:31.063" v="7944"/>
          <ac:spMkLst>
            <pc:docMk/>
            <pc:sldMk cId="231712468" sldId="391"/>
            <ac:spMk id="4" creationId="{A1866C8A-C092-BC25-3BD1-F9505E9EB175}"/>
          </ac:spMkLst>
        </pc:spChg>
        <pc:spChg chg="mod">
          <ac:chgData name="Greta Paskočiumaitė" userId="25a08bf39cc8f50b" providerId="LiveId" clId="{7AD996F3-2396-4306-A890-2B2384FE01CB}" dt="2022-05-22T05:58:31.063" v="7944"/>
          <ac:spMkLst>
            <pc:docMk/>
            <pc:sldMk cId="231712468" sldId="391"/>
            <ac:spMk id="6" creationId="{41B1007D-E67B-398C-8449-1116DB636033}"/>
          </ac:spMkLst>
        </pc:spChg>
        <pc:spChg chg="mod">
          <ac:chgData name="Greta Paskočiumaitė" userId="25a08bf39cc8f50b" providerId="LiveId" clId="{7AD996F3-2396-4306-A890-2B2384FE01CB}" dt="2022-05-22T05:58:31.063" v="7944"/>
          <ac:spMkLst>
            <pc:docMk/>
            <pc:sldMk cId="231712468" sldId="391"/>
            <ac:spMk id="7" creationId="{DACE8C99-8B76-AA5C-5345-B9D4FF689E68}"/>
          </ac:spMkLst>
        </pc:spChg>
        <pc:spChg chg="mod">
          <ac:chgData name="Greta Paskočiumaitė" userId="25a08bf39cc8f50b" providerId="LiveId" clId="{7AD996F3-2396-4306-A890-2B2384FE01CB}" dt="2022-05-22T05:58:31.063" v="7944"/>
          <ac:spMkLst>
            <pc:docMk/>
            <pc:sldMk cId="231712468" sldId="391"/>
            <ac:spMk id="8" creationId="{A483CCFA-29CB-8ED6-676E-D16A3B81E43B}"/>
          </ac:spMkLst>
        </pc:spChg>
        <pc:spChg chg="mod">
          <ac:chgData name="Greta Paskočiumaitė" userId="25a08bf39cc8f50b" providerId="LiveId" clId="{7AD996F3-2396-4306-A890-2B2384FE01CB}" dt="2022-05-22T05:58:31.063" v="7944"/>
          <ac:spMkLst>
            <pc:docMk/>
            <pc:sldMk cId="231712468" sldId="391"/>
            <ac:spMk id="9" creationId="{42BA9961-590E-8B00-D325-AACCCE701503}"/>
          </ac:spMkLst>
        </pc:spChg>
        <pc:spChg chg="mod">
          <ac:chgData name="Greta Paskočiumaitė" userId="25a08bf39cc8f50b" providerId="LiveId" clId="{7AD996F3-2396-4306-A890-2B2384FE01CB}" dt="2022-05-22T05:58:31.063" v="7944"/>
          <ac:spMkLst>
            <pc:docMk/>
            <pc:sldMk cId="231712468" sldId="391"/>
            <ac:spMk id="10" creationId="{5B150E65-6AA8-65FB-28A7-F56C59C76D11}"/>
          </ac:spMkLst>
        </pc:spChg>
        <pc:spChg chg="mod">
          <ac:chgData name="Greta Paskočiumaitė" userId="25a08bf39cc8f50b" providerId="LiveId" clId="{7AD996F3-2396-4306-A890-2B2384FE01CB}" dt="2022-05-22T05:58:31.063" v="7944"/>
          <ac:spMkLst>
            <pc:docMk/>
            <pc:sldMk cId="231712468" sldId="391"/>
            <ac:spMk id="11" creationId="{454EF9A3-5585-232B-BE39-20AEFF92AFD2}"/>
          </ac:spMkLst>
        </pc:spChg>
        <pc:spChg chg="mod">
          <ac:chgData name="Greta Paskočiumaitė" userId="25a08bf39cc8f50b" providerId="LiveId" clId="{7AD996F3-2396-4306-A890-2B2384FE01CB}" dt="2022-05-22T05:58:31.063" v="7944"/>
          <ac:spMkLst>
            <pc:docMk/>
            <pc:sldMk cId="231712468" sldId="391"/>
            <ac:spMk id="12" creationId="{15769E86-C06F-FFDC-EA03-39682CF98206}"/>
          </ac:spMkLst>
        </pc:spChg>
        <pc:spChg chg="add mod">
          <ac:chgData name="Greta Paskočiumaitė" userId="25a08bf39cc8f50b" providerId="LiveId" clId="{7AD996F3-2396-4306-A890-2B2384FE01CB}" dt="2022-05-22T05:58:34.249" v="7946" actId="20577"/>
          <ac:spMkLst>
            <pc:docMk/>
            <pc:sldMk cId="231712468" sldId="391"/>
            <ac:spMk id="17" creationId="{BD49BEEF-F4DE-A94E-59DD-935BCAD392C4}"/>
          </ac:spMkLst>
        </pc:spChg>
        <pc:spChg chg="add mod">
          <ac:chgData name="Greta Paskočiumaitė" userId="25a08bf39cc8f50b" providerId="LiveId" clId="{7AD996F3-2396-4306-A890-2B2384FE01CB}" dt="2022-05-22T06:07:33.187" v="8000" actId="113"/>
          <ac:spMkLst>
            <pc:docMk/>
            <pc:sldMk cId="231712468" sldId="391"/>
            <ac:spMk id="19" creationId="{878FFC9A-00C2-AE89-7964-1BA4D325FD88}"/>
          </ac:spMkLst>
        </pc:spChg>
        <pc:spChg chg="add del mod">
          <ac:chgData name="Greta Paskočiumaitė" userId="25a08bf39cc8f50b" providerId="LiveId" clId="{7AD996F3-2396-4306-A890-2B2384FE01CB}" dt="2022-05-22T05:58:47.242" v="7949"/>
          <ac:spMkLst>
            <pc:docMk/>
            <pc:sldMk cId="231712468" sldId="391"/>
            <ac:spMk id="20" creationId="{1AFC6D78-95FF-F3D3-564A-6B2353465E89}"/>
          </ac:spMkLst>
        </pc:spChg>
        <pc:spChg chg="mod">
          <ac:chgData name="Greta Paskočiumaitė" userId="25a08bf39cc8f50b" providerId="LiveId" clId="{7AD996F3-2396-4306-A890-2B2384FE01CB}" dt="2022-05-22T05:58:44.047" v="7948"/>
          <ac:spMkLst>
            <pc:docMk/>
            <pc:sldMk cId="231712468" sldId="391"/>
            <ac:spMk id="22" creationId="{C4A58A31-6721-EE93-B3E7-816C56E43DC2}"/>
          </ac:spMkLst>
        </pc:spChg>
        <pc:spChg chg="mod">
          <ac:chgData name="Greta Paskočiumaitė" userId="25a08bf39cc8f50b" providerId="LiveId" clId="{7AD996F3-2396-4306-A890-2B2384FE01CB}" dt="2022-05-22T05:58:44.047" v="7948"/>
          <ac:spMkLst>
            <pc:docMk/>
            <pc:sldMk cId="231712468" sldId="391"/>
            <ac:spMk id="23" creationId="{856129BA-71C6-D637-FFF8-4623F043BD37}"/>
          </ac:spMkLst>
        </pc:spChg>
        <pc:spChg chg="mod">
          <ac:chgData name="Greta Paskočiumaitė" userId="25a08bf39cc8f50b" providerId="LiveId" clId="{7AD996F3-2396-4306-A890-2B2384FE01CB}" dt="2022-05-22T05:58:44.047" v="7948"/>
          <ac:spMkLst>
            <pc:docMk/>
            <pc:sldMk cId="231712468" sldId="391"/>
            <ac:spMk id="24" creationId="{5707A20E-A5FC-75F6-0FD7-4DEBDB4A16FC}"/>
          </ac:spMkLst>
        </pc:spChg>
        <pc:spChg chg="mod">
          <ac:chgData name="Greta Paskočiumaitė" userId="25a08bf39cc8f50b" providerId="LiveId" clId="{7AD996F3-2396-4306-A890-2B2384FE01CB}" dt="2022-05-22T05:58:44.047" v="7948"/>
          <ac:spMkLst>
            <pc:docMk/>
            <pc:sldMk cId="231712468" sldId="391"/>
            <ac:spMk id="25" creationId="{26DDB439-0890-B08D-02D2-F3DE02596979}"/>
          </ac:spMkLst>
        </pc:spChg>
        <pc:spChg chg="mod">
          <ac:chgData name="Greta Paskočiumaitė" userId="25a08bf39cc8f50b" providerId="LiveId" clId="{7AD996F3-2396-4306-A890-2B2384FE01CB}" dt="2022-05-22T05:58:44.047" v="7948"/>
          <ac:spMkLst>
            <pc:docMk/>
            <pc:sldMk cId="231712468" sldId="391"/>
            <ac:spMk id="26" creationId="{97EC5D87-0132-DE78-B44C-AB433831FD7C}"/>
          </ac:spMkLst>
        </pc:spChg>
        <pc:spChg chg="mod">
          <ac:chgData name="Greta Paskočiumaitė" userId="25a08bf39cc8f50b" providerId="LiveId" clId="{7AD996F3-2396-4306-A890-2B2384FE01CB}" dt="2022-05-22T05:58:44.047" v="7948"/>
          <ac:spMkLst>
            <pc:docMk/>
            <pc:sldMk cId="231712468" sldId="391"/>
            <ac:spMk id="27" creationId="{7F773A48-966A-6BFB-4B66-04F04184665A}"/>
          </ac:spMkLst>
        </pc:spChg>
        <pc:spChg chg="mod">
          <ac:chgData name="Greta Paskočiumaitė" userId="25a08bf39cc8f50b" providerId="LiveId" clId="{7AD996F3-2396-4306-A890-2B2384FE01CB}" dt="2022-05-22T05:58:44.047" v="7948"/>
          <ac:spMkLst>
            <pc:docMk/>
            <pc:sldMk cId="231712468" sldId="391"/>
            <ac:spMk id="28" creationId="{0858610E-4CE2-657E-BB19-6B034FCFCC01}"/>
          </ac:spMkLst>
        </pc:spChg>
        <pc:spChg chg="add del mod">
          <ac:chgData name="Greta Paskočiumaitė" userId="25a08bf39cc8f50b" providerId="LiveId" clId="{7AD996F3-2396-4306-A890-2B2384FE01CB}" dt="2022-05-22T05:58:47.242" v="7949"/>
          <ac:spMkLst>
            <pc:docMk/>
            <pc:sldMk cId="231712468" sldId="391"/>
            <ac:spMk id="33" creationId="{F7A3C687-C711-DB66-B16A-04340D538744}"/>
          </ac:spMkLst>
        </pc:spChg>
        <pc:spChg chg="add del mod">
          <ac:chgData name="Greta Paskočiumaitė" userId="25a08bf39cc8f50b" providerId="LiveId" clId="{7AD996F3-2396-4306-A890-2B2384FE01CB}" dt="2022-05-22T05:58:47.242" v="7949"/>
          <ac:spMkLst>
            <pc:docMk/>
            <pc:sldMk cId="231712468" sldId="391"/>
            <ac:spMk id="35" creationId="{B15476B6-A25D-84D5-989B-7A9720433CA2}"/>
          </ac:spMkLst>
        </pc:spChg>
        <pc:grpChg chg="add mod">
          <ac:chgData name="Greta Paskočiumaitė" userId="25a08bf39cc8f50b" providerId="LiveId" clId="{7AD996F3-2396-4306-A890-2B2384FE01CB}" dt="2022-05-22T05:58:31.063" v="7944"/>
          <ac:grpSpMkLst>
            <pc:docMk/>
            <pc:sldMk cId="231712468" sldId="391"/>
            <ac:grpSpMk id="5" creationId="{6730626C-5F4A-4733-0189-AC75085F7428}"/>
          </ac:grpSpMkLst>
        </pc:grpChg>
        <pc:grpChg chg="add del mod">
          <ac:chgData name="Greta Paskočiumaitė" userId="25a08bf39cc8f50b" providerId="LiveId" clId="{7AD996F3-2396-4306-A890-2B2384FE01CB}" dt="2022-05-22T05:58:47.242" v="7949"/>
          <ac:grpSpMkLst>
            <pc:docMk/>
            <pc:sldMk cId="231712468" sldId="391"/>
            <ac:grpSpMk id="21" creationId="{6D2AACE6-2B40-BAA9-290E-271B37029107}"/>
          </ac:grpSpMkLst>
        </pc:grpChg>
        <pc:picChg chg="add mod">
          <ac:chgData name="Greta Paskočiumaitė" userId="25a08bf39cc8f50b" providerId="LiveId" clId="{7AD996F3-2396-4306-A890-2B2384FE01CB}" dt="2022-05-22T05:58:31.063" v="7944"/>
          <ac:picMkLst>
            <pc:docMk/>
            <pc:sldMk cId="231712468" sldId="391"/>
            <ac:picMk id="13" creationId="{D00D4FE6-60B2-4C3D-A448-81F9484211AF}"/>
          </ac:picMkLst>
        </pc:picChg>
        <pc:picChg chg="add mod">
          <ac:chgData name="Greta Paskočiumaitė" userId="25a08bf39cc8f50b" providerId="LiveId" clId="{7AD996F3-2396-4306-A890-2B2384FE01CB}" dt="2022-05-22T05:58:31.063" v="7944"/>
          <ac:picMkLst>
            <pc:docMk/>
            <pc:sldMk cId="231712468" sldId="391"/>
            <ac:picMk id="15" creationId="{D1C0BFCF-E159-694D-750E-F4CE3D9E3015}"/>
          </ac:picMkLst>
        </pc:picChg>
        <pc:picChg chg="add mod">
          <ac:chgData name="Greta Paskočiumaitė" userId="25a08bf39cc8f50b" providerId="LiveId" clId="{7AD996F3-2396-4306-A890-2B2384FE01CB}" dt="2022-05-22T05:58:31.063" v="7944"/>
          <ac:picMkLst>
            <pc:docMk/>
            <pc:sldMk cId="231712468" sldId="391"/>
            <ac:picMk id="16" creationId="{B623717C-692D-293E-6C85-BF489D133A12}"/>
          </ac:picMkLst>
        </pc:picChg>
        <pc:picChg chg="add mod">
          <ac:chgData name="Greta Paskočiumaitė" userId="25a08bf39cc8f50b" providerId="LiveId" clId="{7AD996F3-2396-4306-A890-2B2384FE01CB}" dt="2022-05-22T05:58:31.063" v="7944"/>
          <ac:picMkLst>
            <pc:docMk/>
            <pc:sldMk cId="231712468" sldId="391"/>
            <ac:picMk id="18" creationId="{7F76DC04-030F-3618-E855-259494D3F5B1}"/>
          </ac:picMkLst>
        </pc:picChg>
        <pc:picChg chg="add del mod">
          <ac:chgData name="Greta Paskočiumaitė" userId="25a08bf39cc8f50b" providerId="LiveId" clId="{7AD996F3-2396-4306-A890-2B2384FE01CB}" dt="2022-05-22T05:58:47.242" v="7949"/>
          <ac:picMkLst>
            <pc:docMk/>
            <pc:sldMk cId="231712468" sldId="391"/>
            <ac:picMk id="29" creationId="{2E83F8CF-BFEB-376E-E2CB-62134DD059C4}"/>
          </ac:picMkLst>
        </pc:picChg>
        <pc:picChg chg="add del mod">
          <ac:chgData name="Greta Paskočiumaitė" userId="25a08bf39cc8f50b" providerId="LiveId" clId="{7AD996F3-2396-4306-A890-2B2384FE01CB}" dt="2022-05-22T05:58:47.242" v="7949"/>
          <ac:picMkLst>
            <pc:docMk/>
            <pc:sldMk cId="231712468" sldId="391"/>
            <ac:picMk id="31" creationId="{08032E69-1B33-2847-53B8-2A1A40B9C209}"/>
          </ac:picMkLst>
        </pc:picChg>
        <pc:picChg chg="add del mod">
          <ac:chgData name="Greta Paskočiumaitė" userId="25a08bf39cc8f50b" providerId="LiveId" clId="{7AD996F3-2396-4306-A890-2B2384FE01CB}" dt="2022-05-22T05:58:47.242" v="7949"/>
          <ac:picMkLst>
            <pc:docMk/>
            <pc:sldMk cId="231712468" sldId="391"/>
            <ac:picMk id="32" creationId="{911D4434-8162-1877-3F06-FFDB064EDF85}"/>
          </ac:picMkLst>
        </pc:picChg>
        <pc:picChg chg="add del mod">
          <ac:chgData name="Greta Paskočiumaitė" userId="25a08bf39cc8f50b" providerId="LiveId" clId="{7AD996F3-2396-4306-A890-2B2384FE01CB}" dt="2022-05-22T05:58:47.242" v="7949"/>
          <ac:picMkLst>
            <pc:docMk/>
            <pc:sldMk cId="231712468" sldId="391"/>
            <ac:picMk id="34" creationId="{4BDDDE35-5692-3217-5670-099133D0CFF3}"/>
          </ac:picMkLst>
        </pc:picChg>
        <pc:cxnChg chg="add mod">
          <ac:chgData name="Greta Paskočiumaitė" userId="25a08bf39cc8f50b" providerId="LiveId" clId="{7AD996F3-2396-4306-A890-2B2384FE01CB}" dt="2022-05-22T05:58:31.063" v="7944"/>
          <ac:cxnSpMkLst>
            <pc:docMk/>
            <pc:sldMk cId="231712468" sldId="391"/>
            <ac:cxnSpMk id="14" creationId="{0A717A85-D891-D98E-8AE7-5B6996C39B09}"/>
          </ac:cxnSpMkLst>
        </pc:cxnChg>
        <pc:cxnChg chg="add del mod">
          <ac:chgData name="Greta Paskočiumaitė" userId="25a08bf39cc8f50b" providerId="LiveId" clId="{7AD996F3-2396-4306-A890-2B2384FE01CB}" dt="2022-05-22T05:58:47.242" v="7949"/>
          <ac:cxnSpMkLst>
            <pc:docMk/>
            <pc:sldMk cId="231712468" sldId="391"/>
            <ac:cxnSpMk id="30" creationId="{08E7853E-9BD4-79BA-21A6-43C9960E2489}"/>
          </ac:cxnSpMkLst>
        </pc:cxnChg>
      </pc:sldChg>
      <pc:sldChg chg="addSp modSp new mod">
        <pc:chgData name="Greta Paskočiumaitė" userId="25a08bf39cc8f50b" providerId="LiveId" clId="{7AD996F3-2396-4306-A890-2B2384FE01CB}" dt="2022-05-22T06:16:29.250" v="8057"/>
        <pc:sldMkLst>
          <pc:docMk/>
          <pc:sldMk cId="4162994813" sldId="392"/>
        </pc:sldMkLst>
        <pc:spChg chg="add mod">
          <ac:chgData name="Greta Paskočiumaitė" userId="25a08bf39cc8f50b" providerId="LiveId" clId="{7AD996F3-2396-4306-A890-2B2384FE01CB}" dt="2022-05-22T06:12:07.173" v="8035"/>
          <ac:spMkLst>
            <pc:docMk/>
            <pc:sldMk cId="4162994813" sldId="392"/>
            <ac:spMk id="4" creationId="{2D31E9E5-D8AE-8366-CBAD-32DA1D9A83E8}"/>
          </ac:spMkLst>
        </pc:spChg>
        <pc:spChg chg="mod">
          <ac:chgData name="Greta Paskočiumaitė" userId="25a08bf39cc8f50b" providerId="LiveId" clId="{7AD996F3-2396-4306-A890-2B2384FE01CB}" dt="2022-05-22T06:12:07.173" v="8035"/>
          <ac:spMkLst>
            <pc:docMk/>
            <pc:sldMk cId="4162994813" sldId="392"/>
            <ac:spMk id="6" creationId="{C69D734D-E1A8-DAD1-E469-D8AAB5E912F0}"/>
          </ac:spMkLst>
        </pc:spChg>
        <pc:spChg chg="mod">
          <ac:chgData name="Greta Paskočiumaitė" userId="25a08bf39cc8f50b" providerId="LiveId" clId="{7AD996F3-2396-4306-A890-2B2384FE01CB}" dt="2022-05-22T06:12:07.173" v="8035"/>
          <ac:spMkLst>
            <pc:docMk/>
            <pc:sldMk cId="4162994813" sldId="392"/>
            <ac:spMk id="7" creationId="{903DAEB4-A459-5539-9E09-BC41C95B0BE5}"/>
          </ac:spMkLst>
        </pc:spChg>
        <pc:spChg chg="mod">
          <ac:chgData name="Greta Paskočiumaitė" userId="25a08bf39cc8f50b" providerId="LiveId" clId="{7AD996F3-2396-4306-A890-2B2384FE01CB}" dt="2022-05-22T06:12:07.173" v="8035"/>
          <ac:spMkLst>
            <pc:docMk/>
            <pc:sldMk cId="4162994813" sldId="392"/>
            <ac:spMk id="8" creationId="{19A7A127-45C5-F384-3404-002BB1C4E883}"/>
          </ac:spMkLst>
        </pc:spChg>
        <pc:spChg chg="mod">
          <ac:chgData name="Greta Paskočiumaitė" userId="25a08bf39cc8f50b" providerId="LiveId" clId="{7AD996F3-2396-4306-A890-2B2384FE01CB}" dt="2022-05-22T06:12:07.173" v="8035"/>
          <ac:spMkLst>
            <pc:docMk/>
            <pc:sldMk cId="4162994813" sldId="392"/>
            <ac:spMk id="9" creationId="{F61D6973-6F56-EAB1-2092-4D1E780B1713}"/>
          </ac:spMkLst>
        </pc:spChg>
        <pc:spChg chg="mod">
          <ac:chgData name="Greta Paskočiumaitė" userId="25a08bf39cc8f50b" providerId="LiveId" clId="{7AD996F3-2396-4306-A890-2B2384FE01CB}" dt="2022-05-22T06:12:07.173" v="8035"/>
          <ac:spMkLst>
            <pc:docMk/>
            <pc:sldMk cId="4162994813" sldId="392"/>
            <ac:spMk id="10" creationId="{23409391-99A6-AF92-177C-2EFADC7CD831}"/>
          </ac:spMkLst>
        </pc:spChg>
        <pc:spChg chg="mod">
          <ac:chgData name="Greta Paskočiumaitė" userId="25a08bf39cc8f50b" providerId="LiveId" clId="{7AD996F3-2396-4306-A890-2B2384FE01CB}" dt="2022-05-22T06:12:07.173" v="8035"/>
          <ac:spMkLst>
            <pc:docMk/>
            <pc:sldMk cId="4162994813" sldId="392"/>
            <ac:spMk id="11" creationId="{6C7AF005-4DD5-502A-7801-C24994835AF7}"/>
          </ac:spMkLst>
        </pc:spChg>
        <pc:spChg chg="mod">
          <ac:chgData name="Greta Paskočiumaitė" userId="25a08bf39cc8f50b" providerId="LiveId" clId="{7AD996F3-2396-4306-A890-2B2384FE01CB}" dt="2022-05-22T06:12:07.173" v="8035"/>
          <ac:spMkLst>
            <pc:docMk/>
            <pc:sldMk cId="4162994813" sldId="392"/>
            <ac:spMk id="12" creationId="{A4D1AB44-A69D-E41C-BE40-D291B821D9B9}"/>
          </ac:spMkLst>
        </pc:spChg>
        <pc:spChg chg="add mod">
          <ac:chgData name="Greta Paskočiumaitė" userId="25a08bf39cc8f50b" providerId="LiveId" clId="{7AD996F3-2396-4306-A890-2B2384FE01CB}" dt="2022-05-22T06:12:09.619" v="8037" actId="20577"/>
          <ac:spMkLst>
            <pc:docMk/>
            <pc:sldMk cId="4162994813" sldId="392"/>
            <ac:spMk id="17" creationId="{6BB00BF0-73C7-A45F-39AC-929192CA3B99}"/>
          </ac:spMkLst>
        </pc:spChg>
        <pc:spChg chg="add mod">
          <ac:chgData name="Greta Paskočiumaitė" userId="25a08bf39cc8f50b" providerId="LiveId" clId="{7AD996F3-2396-4306-A890-2B2384FE01CB}" dt="2022-05-22T06:16:29.250" v="8057"/>
          <ac:spMkLst>
            <pc:docMk/>
            <pc:sldMk cId="4162994813" sldId="392"/>
            <ac:spMk id="19" creationId="{0476BAF4-80CC-B128-E6E1-CE4D1091D617}"/>
          </ac:spMkLst>
        </pc:spChg>
        <pc:grpChg chg="add mod">
          <ac:chgData name="Greta Paskočiumaitė" userId="25a08bf39cc8f50b" providerId="LiveId" clId="{7AD996F3-2396-4306-A890-2B2384FE01CB}" dt="2022-05-22T06:12:07.173" v="8035"/>
          <ac:grpSpMkLst>
            <pc:docMk/>
            <pc:sldMk cId="4162994813" sldId="392"/>
            <ac:grpSpMk id="5" creationId="{0B9C4449-32CF-CD9D-EC5C-041EFD24ECBD}"/>
          </ac:grpSpMkLst>
        </pc:grpChg>
        <pc:picChg chg="add mod">
          <ac:chgData name="Greta Paskočiumaitė" userId="25a08bf39cc8f50b" providerId="LiveId" clId="{7AD996F3-2396-4306-A890-2B2384FE01CB}" dt="2022-05-22T06:12:07.173" v="8035"/>
          <ac:picMkLst>
            <pc:docMk/>
            <pc:sldMk cId="4162994813" sldId="392"/>
            <ac:picMk id="13" creationId="{FE1D8E3B-C96A-39ED-B5D1-778365839C6B}"/>
          </ac:picMkLst>
        </pc:picChg>
        <pc:picChg chg="add mod">
          <ac:chgData name="Greta Paskočiumaitė" userId="25a08bf39cc8f50b" providerId="LiveId" clId="{7AD996F3-2396-4306-A890-2B2384FE01CB}" dt="2022-05-22T06:12:07.173" v="8035"/>
          <ac:picMkLst>
            <pc:docMk/>
            <pc:sldMk cId="4162994813" sldId="392"/>
            <ac:picMk id="15" creationId="{FBEF9C6C-255F-C02D-247E-0960AEFF1400}"/>
          </ac:picMkLst>
        </pc:picChg>
        <pc:picChg chg="add mod">
          <ac:chgData name="Greta Paskočiumaitė" userId="25a08bf39cc8f50b" providerId="LiveId" clId="{7AD996F3-2396-4306-A890-2B2384FE01CB}" dt="2022-05-22T06:12:07.173" v="8035"/>
          <ac:picMkLst>
            <pc:docMk/>
            <pc:sldMk cId="4162994813" sldId="392"/>
            <ac:picMk id="16" creationId="{7AA9D7A0-0440-60D5-E31D-46C981416D8B}"/>
          </ac:picMkLst>
        </pc:picChg>
        <pc:picChg chg="add mod">
          <ac:chgData name="Greta Paskočiumaitė" userId="25a08bf39cc8f50b" providerId="LiveId" clId="{7AD996F3-2396-4306-A890-2B2384FE01CB}" dt="2022-05-22T06:12:07.173" v="8035"/>
          <ac:picMkLst>
            <pc:docMk/>
            <pc:sldMk cId="4162994813" sldId="392"/>
            <ac:picMk id="18" creationId="{52523BB0-8888-274F-FEA0-0FBEC42F0BE3}"/>
          </ac:picMkLst>
        </pc:picChg>
        <pc:cxnChg chg="add mod">
          <ac:chgData name="Greta Paskočiumaitė" userId="25a08bf39cc8f50b" providerId="LiveId" clId="{7AD996F3-2396-4306-A890-2B2384FE01CB}" dt="2022-05-22T06:12:07.173" v="8035"/>
          <ac:cxnSpMkLst>
            <pc:docMk/>
            <pc:sldMk cId="4162994813" sldId="392"/>
            <ac:cxnSpMk id="14" creationId="{ABE4234B-D354-FDC4-7466-A9639C22C8F0}"/>
          </ac:cxnSpMkLst>
        </pc:cxnChg>
      </pc:sldChg>
      <pc:sldChg chg="addSp delSp modSp new mod">
        <pc:chgData name="Greta Paskočiumaitė" userId="25a08bf39cc8f50b" providerId="LiveId" clId="{7AD996F3-2396-4306-A890-2B2384FE01CB}" dt="2022-05-22T06:19:51.006" v="8128" actId="1076"/>
        <pc:sldMkLst>
          <pc:docMk/>
          <pc:sldMk cId="3530903005" sldId="393"/>
        </pc:sldMkLst>
        <pc:spChg chg="del">
          <ac:chgData name="Greta Paskočiumaitė" userId="25a08bf39cc8f50b" providerId="LiveId" clId="{7AD996F3-2396-4306-A890-2B2384FE01CB}" dt="2022-05-22T06:17:55.018" v="8079" actId="478"/>
          <ac:spMkLst>
            <pc:docMk/>
            <pc:sldMk cId="3530903005" sldId="393"/>
            <ac:spMk id="3" creationId="{650B2D1C-0382-827C-A5F8-09757F00DBD1}"/>
          </ac:spMkLst>
        </pc:spChg>
        <pc:spChg chg="add mod">
          <ac:chgData name="Greta Paskočiumaitė" userId="25a08bf39cc8f50b" providerId="LiveId" clId="{7AD996F3-2396-4306-A890-2B2384FE01CB}" dt="2022-05-22T06:17:26.611" v="8060"/>
          <ac:spMkLst>
            <pc:docMk/>
            <pc:sldMk cId="3530903005" sldId="393"/>
            <ac:spMk id="4" creationId="{A2ECEC1F-E22E-B8DF-83A1-112D553E20B4}"/>
          </ac:spMkLst>
        </pc:spChg>
        <pc:spChg chg="mod">
          <ac:chgData name="Greta Paskočiumaitė" userId="25a08bf39cc8f50b" providerId="LiveId" clId="{7AD996F3-2396-4306-A890-2B2384FE01CB}" dt="2022-05-22T06:17:26.611" v="8060"/>
          <ac:spMkLst>
            <pc:docMk/>
            <pc:sldMk cId="3530903005" sldId="393"/>
            <ac:spMk id="6" creationId="{807CC86A-DBDC-BC30-BA5F-32C8890710CD}"/>
          </ac:spMkLst>
        </pc:spChg>
        <pc:spChg chg="mod">
          <ac:chgData name="Greta Paskočiumaitė" userId="25a08bf39cc8f50b" providerId="LiveId" clId="{7AD996F3-2396-4306-A890-2B2384FE01CB}" dt="2022-05-22T06:17:26.611" v="8060"/>
          <ac:spMkLst>
            <pc:docMk/>
            <pc:sldMk cId="3530903005" sldId="393"/>
            <ac:spMk id="7" creationId="{F8DCBBB6-4C66-2F0A-E2F1-9471440F02BE}"/>
          </ac:spMkLst>
        </pc:spChg>
        <pc:spChg chg="mod">
          <ac:chgData name="Greta Paskočiumaitė" userId="25a08bf39cc8f50b" providerId="LiveId" clId="{7AD996F3-2396-4306-A890-2B2384FE01CB}" dt="2022-05-22T06:17:26.611" v="8060"/>
          <ac:spMkLst>
            <pc:docMk/>
            <pc:sldMk cId="3530903005" sldId="393"/>
            <ac:spMk id="8" creationId="{018526AA-3018-73CB-1F70-AC91B9DCF1D7}"/>
          </ac:spMkLst>
        </pc:spChg>
        <pc:spChg chg="mod">
          <ac:chgData name="Greta Paskočiumaitė" userId="25a08bf39cc8f50b" providerId="LiveId" clId="{7AD996F3-2396-4306-A890-2B2384FE01CB}" dt="2022-05-22T06:17:26.611" v="8060"/>
          <ac:spMkLst>
            <pc:docMk/>
            <pc:sldMk cId="3530903005" sldId="393"/>
            <ac:spMk id="9" creationId="{A676F0C2-550F-BCB8-CF75-554F75DCA0A4}"/>
          </ac:spMkLst>
        </pc:spChg>
        <pc:spChg chg="mod">
          <ac:chgData name="Greta Paskočiumaitė" userId="25a08bf39cc8f50b" providerId="LiveId" clId="{7AD996F3-2396-4306-A890-2B2384FE01CB}" dt="2022-05-22T06:17:26.611" v="8060"/>
          <ac:spMkLst>
            <pc:docMk/>
            <pc:sldMk cId="3530903005" sldId="393"/>
            <ac:spMk id="10" creationId="{275035F0-E8C0-45A9-F88A-AA2238C331F1}"/>
          </ac:spMkLst>
        </pc:spChg>
        <pc:spChg chg="mod">
          <ac:chgData name="Greta Paskočiumaitė" userId="25a08bf39cc8f50b" providerId="LiveId" clId="{7AD996F3-2396-4306-A890-2B2384FE01CB}" dt="2022-05-22T06:17:26.611" v="8060"/>
          <ac:spMkLst>
            <pc:docMk/>
            <pc:sldMk cId="3530903005" sldId="393"/>
            <ac:spMk id="11" creationId="{F493352B-6693-D66F-A703-39CC80BEC71A}"/>
          </ac:spMkLst>
        </pc:spChg>
        <pc:spChg chg="mod">
          <ac:chgData name="Greta Paskočiumaitė" userId="25a08bf39cc8f50b" providerId="LiveId" clId="{7AD996F3-2396-4306-A890-2B2384FE01CB}" dt="2022-05-22T06:17:26.611" v="8060"/>
          <ac:spMkLst>
            <pc:docMk/>
            <pc:sldMk cId="3530903005" sldId="393"/>
            <ac:spMk id="12" creationId="{C331C077-746C-1EAE-3F3B-C1FD48F636FD}"/>
          </ac:spMkLst>
        </pc:spChg>
        <pc:spChg chg="add mod">
          <ac:chgData name="Greta Paskočiumaitė" userId="25a08bf39cc8f50b" providerId="LiveId" clId="{7AD996F3-2396-4306-A890-2B2384FE01CB}" dt="2022-05-22T06:19:00.148" v="8122"/>
          <ac:spMkLst>
            <pc:docMk/>
            <pc:sldMk cId="3530903005" sldId="393"/>
            <ac:spMk id="17" creationId="{6DE94707-1CD4-EA33-FF1A-346779F76A85}"/>
          </ac:spMkLst>
        </pc:spChg>
        <pc:spChg chg="add mod">
          <ac:chgData name="Greta Paskočiumaitė" userId="25a08bf39cc8f50b" providerId="LiveId" clId="{7AD996F3-2396-4306-A890-2B2384FE01CB}" dt="2022-05-22T06:17:50.918" v="8078" actId="1076"/>
          <ac:spMkLst>
            <pc:docMk/>
            <pc:sldMk cId="3530903005" sldId="393"/>
            <ac:spMk id="19" creationId="{1C589281-0899-C127-EB2C-BDC11EFD894A}"/>
          </ac:spMkLst>
        </pc:spChg>
        <pc:grpChg chg="add mod">
          <ac:chgData name="Greta Paskočiumaitė" userId="25a08bf39cc8f50b" providerId="LiveId" clId="{7AD996F3-2396-4306-A890-2B2384FE01CB}" dt="2022-05-22T06:17:26.611" v="8060"/>
          <ac:grpSpMkLst>
            <pc:docMk/>
            <pc:sldMk cId="3530903005" sldId="393"/>
            <ac:grpSpMk id="5" creationId="{726AD83B-2235-A511-E7CD-1102C5D3EE16}"/>
          </ac:grpSpMkLst>
        </pc:grpChg>
        <pc:picChg chg="add mod">
          <ac:chgData name="Greta Paskočiumaitė" userId="25a08bf39cc8f50b" providerId="LiveId" clId="{7AD996F3-2396-4306-A890-2B2384FE01CB}" dt="2022-05-22T06:17:26.611" v="8060"/>
          <ac:picMkLst>
            <pc:docMk/>
            <pc:sldMk cId="3530903005" sldId="393"/>
            <ac:picMk id="13" creationId="{26A4F28D-19A8-0A16-1E24-6763A07B5E15}"/>
          </ac:picMkLst>
        </pc:picChg>
        <pc:picChg chg="add mod">
          <ac:chgData name="Greta Paskočiumaitė" userId="25a08bf39cc8f50b" providerId="LiveId" clId="{7AD996F3-2396-4306-A890-2B2384FE01CB}" dt="2022-05-22T06:17:26.611" v="8060"/>
          <ac:picMkLst>
            <pc:docMk/>
            <pc:sldMk cId="3530903005" sldId="393"/>
            <ac:picMk id="15" creationId="{A4BFC4C6-0534-86D2-19A3-FC75BCAAAFFD}"/>
          </ac:picMkLst>
        </pc:picChg>
        <pc:picChg chg="add mod">
          <ac:chgData name="Greta Paskočiumaitė" userId="25a08bf39cc8f50b" providerId="LiveId" clId="{7AD996F3-2396-4306-A890-2B2384FE01CB}" dt="2022-05-22T06:17:26.611" v="8060"/>
          <ac:picMkLst>
            <pc:docMk/>
            <pc:sldMk cId="3530903005" sldId="393"/>
            <ac:picMk id="16" creationId="{5A08F476-1DAA-780F-A787-EB2682FFE457}"/>
          </ac:picMkLst>
        </pc:picChg>
        <pc:picChg chg="add mod">
          <ac:chgData name="Greta Paskočiumaitė" userId="25a08bf39cc8f50b" providerId="LiveId" clId="{7AD996F3-2396-4306-A890-2B2384FE01CB}" dt="2022-05-22T06:17:26.611" v="8060"/>
          <ac:picMkLst>
            <pc:docMk/>
            <pc:sldMk cId="3530903005" sldId="393"/>
            <ac:picMk id="18" creationId="{F3873F97-1FA6-8FA7-90F5-75BE759E12C5}"/>
          </ac:picMkLst>
        </pc:picChg>
        <pc:picChg chg="add mod">
          <ac:chgData name="Greta Paskočiumaitė" userId="25a08bf39cc8f50b" providerId="LiveId" clId="{7AD996F3-2396-4306-A890-2B2384FE01CB}" dt="2022-05-22T06:19:51.006" v="8128" actId="1076"/>
          <ac:picMkLst>
            <pc:docMk/>
            <pc:sldMk cId="3530903005" sldId="393"/>
            <ac:picMk id="21" creationId="{5103C82B-E83E-83B4-5C40-B33DE928673B}"/>
          </ac:picMkLst>
        </pc:picChg>
        <pc:cxnChg chg="add mod">
          <ac:chgData name="Greta Paskočiumaitė" userId="25a08bf39cc8f50b" providerId="LiveId" clId="{7AD996F3-2396-4306-A890-2B2384FE01CB}" dt="2022-05-22T06:17:26.611" v="8060"/>
          <ac:cxnSpMkLst>
            <pc:docMk/>
            <pc:sldMk cId="3530903005" sldId="393"/>
            <ac:cxnSpMk id="14" creationId="{498F6260-158E-B560-0EA4-C2B14D3EE8A7}"/>
          </ac:cxnSpMkLst>
        </pc:cxnChg>
      </pc:sldChg>
      <pc:sldChg chg="addSp modSp new mod">
        <pc:chgData name="Greta Paskočiumaitė" userId="25a08bf39cc8f50b" providerId="LiveId" clId="{7AD996F3-2396-4306-A890-2B2384FE01CB}" dt="2022-05-22T06:24:09.542" v="8258" actId="20577"/>
        <pc:sldMkLst>
          <pc:docMk/>
          <pc:sldMk cId="793582863" sldId="394"/>
        </pc:sldMkLst>
        <pc:spChg chg="add mod">
          <ac:chgData name="Greta Paskočiumaitė" userId="25a08bf39cc8f50b" providerId="LiveId" clId="{7AD996F3-2396-4306-A890-2B2384FE01CB}" dt="2022-05-22T06:22:59.375" v="8213"/>
          <ac:spMkLst>
            <pc:docMk/>
            <pc:sldMk cId="793582863" sldId="394"/>
            <ac:spMk id="5" creationId="{00AFC9ED-B655-C849-266D-6B83B2EE4740}"/>
          </ac:spMkLst>
        </pc:spChg>
        <pc:spChg chg="mod">
          <ac:chgData name="Greta Paskočiumaitė" userId="25a08bf39cc8f50b" providerId="LiveId" clId="{7AD996F3-2396-4306-A890-2B2384FE01CB}" dt="2022-05-22T06:22:59.375" v="8213"/>
          <ac:spMkLst>
            <pc:docMk/>
            <pc:sldMk cId="793582863" sldId="394"/>
            <ac:spMk id="7" creationId="{4C69DDA7-51FA-AA4F-EE28-BACDB783B076}"/>
          </ac:spMkLst>
        </pc:spChg>
        <pc:spChg chg="mod">
          <ac:chgData name="Greta Paskočiumaitė" userId="25a08bf39cc8f50b" providerId="LiveId" clId="{7AD996F3-2396-4306-A890-2B2384FE01CB}" dt="2022-05-22T06:22:59.375" v="8213"/>
          <ac:spMkLst>
            <pc:docMk/>
            <pc:sldMk cId="793582863" sldId="394"/>
            <ac:spMk id="8" creationId="{71E8A095-6765-4EE1-572D-ECEA72BD64C2}"/>
          </ac:spMkLst>
        </pc:spChg>
        <pc:spChg chg="mod">
          <ac:chgData name="Greta Paskočiumaitė" userId="25a08bf39cc8f50b" providerId="LiveId" clId="{7AD996F3-2396-4306-A890-2B2384FE01CB}" dt="2022-05-22T06:22:59.375" v="8213"/>
          <ac:spMkLst>
            <pc:docMk/>
            <pc:sldMk cId="793582863" sldId="394"/>
            <ac:spMk id="9" creationId="{7A37AB18-AC06-B480-D345-3C1F57E40300}"/>
          </ac:spMkLst>
        </pc:spChg>
        <pc:spChg chg="mod">
          <ac:chgData name="Greta Paskočiumaitė" userId="25a08bf39cc8f50b" providerId="LiveId" clId="{7AD996F3-2396-4306-A890-2B2384FE01CB}" dt="2022-05-22T06:22:59.375" v="8213"/>
          <ac:spMkLst>
            <pc:docMk/>
            <pc:sldMk cId="793582863" sldId="394"/>
            <ac:spMk id="10" creationId="{A59BBCD5-D9B0-66C1-69C7-50C1C93DD8A4}"/>
          </ac:spMkLst>
        </pc:spChg>
        <pc:spChg chg="mod">
          <ac:chgData name="Greta Paskočiumaitė" userId="25a08bf39cc8f50b" providerId="LiveId" clId="{7AD996F3-2396-4306-A890-2B2384FE01CB}" dt="2022-05-22T06:22:59.375" v="8213"/>
          <ac:spMkLst>
            <pc:docMk/>
            <pc:sldMk cId="793582863" sldId="394"/>
            <ac:spMk id="11" creationId="{A97CCF29-3F34-8426-F27D-431A6636718D}"/>
          </ac:spMkLst>
        </pc:spChg>
        <pc:spChg chg="mod">
          <ac:chgData name="Greta Paskočiumaitė" userId="25a08bf39cc8f50b" providerId="LiveId" clId="{7AD996F3-2396-4306-A890-2B2384FE01CB}" dt="2022-05-22T06:22:59.375" v="8213"/>
          <ac:spMkLst>
            <pc:docMk/>
            <pc:sldMk cId="793582863" sldId="394"/>
            <ac:spMk id="12" creationId="{346F8AFB-91F7-5F92-3148-0F5302BADA34}"/>
          </ac:spMkLst>
        </pc:spChg>
        <pc:spChg chg="mod">
          <ac:chgData name="Greta Paskočiumaitė" userId="25a08bf39cc8f50b" providerId="LiveId" clId="{7AD996F3-2396-4306-A890-2B2384FE01CB}" dt="2022-05-22T06:22:59.375" v="8213"/>
          <ac:spMkLst>
            <pc:docMk/>
            <pc:sldMk cId="793582863" sldId="394"/>
            <ac:spMk id="13" creationId="{FFA85DF8-A447-CC6E-7D2B-DC9EEF929F57}"/>
          </ac:spMkLst>
        </pc:spChg>
        <pc:spChg chg="add mod">
          <ac:chgData name="Greta Paskočiumaitė" userId="25a08bf39cc8f50b" providerId="LiveId" clId="{7AD996F3-2396-4306-A890-2B2384FE01CB}" dt="2022-05-22T06:22:59.375" v="8213"/>
          <ac:spMkLst>
            <pc:docMk/>
            <pc:sldMk cId="793582863" sldId="394"/>
            <ac:spMk id="18" creationId="{FB22DA54-D80C-3150-EBCE-2B5AADB71DBB}"/>
          </ac:spMkLst>
        </pc:spChg>
        <pc:spChg chg="add mod">
          <ac:chgData name="Greta Paskočiumaitė" userId="25a08bf39cc8f50b" providerId="LiveId" clId="{7AD996F3-2396-4306-A890-2B2384FE01CB}" dt="2022-05-22T06:22:59.375" v="8213"/>
          <ac:spMkLst>
            <pc:docMk/>
            <pc:sldMk cId="793582863" sldId="394"/>
            <ac:spMk id="19" creationId="{08EE22F4-8C3A-7544-FEF0-1E125FD29194}"/>
          </ac:spMkLst>
        </pc:spChg>
        <pc:spChg chg="mod">
          <ac:chgData name="Greta Paskočiumaitė" userId="25a08bf39cc8f50b" providerId="LiveId" clId="{7AD996F3-2396-4306-A890-2B2384FE01CB}" dt="2022-05-22T06:22:59.375" v="8213"/>
          <ac:spMkLst>
            <pc:docMk/>
            <pc:sldMk cId="793582863" sldId="394"/>
            <ac:spMk id="21" creationId="{BA5A8FF3-2909-BE26-6678-8E1EF61F8AC8}"/>
          </ac:spMkLst>
        </pc:spChg>
        <pc:spChg chg="mod">
          <ac:chgData name="Greta Paskočiumaitė" userId="25a08bf39cc8f50b" providerId="LiveId" clId="{7AD996F3-2396-4306-A890-2B2384FE01CB}" dt="2022-05-22T06:22:59.375" v="8213"/>
          <ac:spMkLst>
            <pc:docMk/>
            <pc:sldMk cId="793582863" sldId="394"/>
            <ac:spMk id="22" creationId="{97875479-4525-83D4-5DA4-47E71E10CBC3}"/>
          </ac:spMkLst>
        </pc:spChg>
        <pc:spChg chg="mod">
          <ac:chgData name="Greta Paskočiumaitė" userId="25a08bf39cc8f50b" providerId="LiveId" clId="{7AD996F3-2396-4306-A890-2B2384FE01CB}" dt="2022-05-22T06:22:59.375" v="8213"/>
          <ac:spMkLst>
            <pc:docMk/>
            <pc:sldMk cId="793582863" sldId="394"/>
            <ac:spMk id="23" creationId="{2C1CC9EB-1625-9FF4-3122-C14D365CB35B}"/>
          </ac:spMkLst>
        </pc:spChg>
        <pc:spChg chg="mod">
          <ac:chgData name="Greta Paskočiumaitė" userId="25a08bf39cc8f50b" providerId="LiveId" clId="{7AD996F3-2396-4306-A890-2B2384FE01CB}" dt="2022-05-22T06:22:59.375" v="8213"/>
          <ac:spMkLst>
            <pc:docMk/>
            <pc:sldMk cId="793582863" sldId="394"/>
            <ac:spMk id="24" creationId="{444BC8EF-4488-C2C4-19AF-93990B62ADA9}"/>
          </ac:spMkLst>
        </pc:spChg>
        <pc:spChg chg="mod">
          <ac:chgData name="Greta Paskočiumaitė" userId="25a08bf39cc8f50b" providerId="LiveId" clId="{7AD996F3-2396-4306-A890-2B2384FE01CB}" dt="2022-05-22T06:22:59.375" v="8213"/>
          <ac:spMkLst>
            <pc:docMk/>
            <pc:sldMk cId="793582863" sldId="394"/>
            <ac:spMk id="25" creationId="{7AE2FFDE-A688-9F88-58B4-56134C89C116}"/>
          </ac:spMkLst>
        </pc:spChg>
        <pc:spChg chg="mod">
          <ac:chgData name="Greta Paskočiumaitė" userId="25a08bf39cc8f50b" providerId="LiveId" clId="{7AD996F3-2396-4306-A890-2B2384FE01CB}" dt="2022-05-22T06:22:59.375" v="8213"/>
          <ac:spMkLst>
            <pc:docMk/>
            <pc:sldMk cId="793582863" sldId="394"/>
            <ac:spMk id="26" creationId="{84585C50-23E8-9424-EB0F-3A1A62094492}"/>
          </ac:spMkLst>
        </pc:spChg>
        <pc:spChg chg="mod">
          <ac:chgData name="Greta Paskočiumaitė" userId="25a08bf39cc8f50b" providerId="LiveId" clId="{7AD996F3-2396-4306-A890-2B2384FE01CB}" dt="2022-05-22T06:22:59.375" v="8213"/>
          <ac:spMkLst>
            <pc:docMk/>
            <pc:sldMk cId="793582863" sldId="394"/>
            <ac:spMk id="27" creationId="{A18DDFB1-D6B1-8094-2897-4396BCA18A3B}"/>
          </ac:spMkLst>
        </pc:spChg>
        <pc:spChg chg="add mod">
          <ac:chgData name="Greta Paskočiumaitė" userId="25a08bf39cc8f50b" providerId="LiveId" clId="{7AD996F3-2396-4306-A890-2B2384FE01CB}" dt="2022-05-22T06:24:09.542" v="8258" actId="20577"/>
          <ac:spMkLst>
            <pc:docMk/>
            <pc:sldMk cId="793582863" sldId="394"/>
            <ac:spMk id="32" creationId="{29A0DA33-7991-866A-1722-CEE84BE4B3FD}"/>
          </ac:spMkLst>
        </pc:spChg>
        <pc:spChg chg="add mod">
          <ac:chgData name="Greta Paskočiumaitė" userId="25a08bf39cc8f50b" providerId="LiveId" clId="{7AD996F3-2396-4306-A890-2B2384FE01CB}" dt="2022-05-22T06:22:59.375" v="8213"/>
          <ac:spMkLst>
            <pc:docMk/>
            <pc:sldMk cId="793582863" sldId="394"/>
            <ac:spMk id="33" creationId="{D70A0CDF-2CDC-82DC-320C-9F0BE61282CB}"/>
          </ac:spMkLst>
        </pc:spChg>
        <pc:grpChg chg="add mod">
          <ac:chgData name="Greta Paskočiumaitė" userId="25a08bf39cc8f50b" providerId="LiveId" clId="{7AD996F3-2396-4306-A890-2B2384FE01CB}" dt="2022-05-22T06:22:59.375" v="8213"/>
          <ac:grpSpMkLst>
            <pc:docMk/>
            <pc:sldMk cId="793582863" sldId="394"/>
            <ac:grpSpMk id="6" creationId="{94BE9DFE-4B7C-4BF3-F533-4B3CCCA56951}"/>
          </ac:grpSpMkLst>
        </pc:grpChg>
        <pc:grpChg chg="add mod">
          <ac:chgData name="Greta Paskočiumaitė" userId="25a08bf39cc8f50b" providerId="LiveId" clId="{7AD996F3-2396-4306-A890-2B2384FE01CB}" dt="2022-05-22T06:22:59.375" v="8213"/>
          <ac:grpSpMkLst>
            <pc:docMk/>
            <pc:sldMk cId="793582863" sldId="394"/>
            <ac:grpSpMk id="20" creationId="{B16C8549-85F8-5209-B28B-B9A683EFA72C}"/>
          </ac:grpSpMkLst>
        </pc:grpChg>
        <pc:picChg chg="add mod">
          <ac:chgData name="Greta Paskočiumaitė" userId="25a08bf39cc8f50b" providerId="LiveId" clId="{7AD996F3-2396-4306-A890-2B2384FE01CB}" dt="2022-05-22T06:22:59.375" v="8213"/>
          <ac:picMkLst>
            <pc:docMk/>
            <pc:sldMk cId="793582863" sldId="394"/>
            <ac:picMk id="4" creationId="{C7016AB1-133C-870A-1EEC-58077F938C12}"/>
          </ac:picMkLst>
        </pc:picChg>
        <pc:picChg chg="add mod">
          <ac:chgData name="Greta Paskočiumaitė" userId="25a08bf39cc8f50b" providerId="LiveId" clId="{7AD996F3-2396-4306-A890-2B2384FE01CB}" dt="2022-05-22T06:22:59.375" v="8213"/>
          <ac:picMkLst>
            <pc:docMk/>
            <pc:sldMk cId="793582863" sldId="394"/>
            <ac:picMk id="14" creationId="{CEB0C823-67CF-9794-0CE8-62C4149203AC}"/>
          </ac:picMkLst>
        </pc:picChg>
        <pc:picChg chg="add mod">
          <ac:chgData name="Greta Paskočiumaitė" userId="25a08bf39cc8f50b" providerId="LiveId" clId="{7AD996F3-2396-4306-A890-2B2384FE01CB}" dt="2022-05-22T06:22:59.375" v="8213"/>
          <ac:picMkLst>
            <pc:docMk/>
            <pc:sldMk cId="793582863" sldId="394"/>
            <ac:picMk id="16" creationId="{448D97E7-1C9C-7D88-1FEA-C3589E5364EA}"/>
          </ac:picMkLst>
        </pc:picChg>
        <pc:picChg chg="add mod">
          <ac:chgData name="Greta Paskočiumaitė" userId="25a08bf39cc8f50b" providerId="LiveId" clId="{7AD996F3-2396-4306-A890-2B2384FE01CB}" dt="2022-05-22T06:22:59.375" v="8213"/>
          <ac:picMkLst>
            <pc:docMk/>
            <pc:sldMk cId="793582863" sldId="394"/>
            <ac:picMk id="17" creationId="{5E318438-25B6-8339-C9FF-13AF6B9F9423}"/>
          </ac:picMkLst>
        </pc:picChg>
        <pc:picChg chg="add mod">
          <ac:chgData name="Greta Paskočiumaitė" userId="25a08bf39cc8f50b" providerId="LiveId" clId="{7AD996F3-2396-4306-A890-2B2384FE01CB}" dt="2022-05-22T06:22:59.375" v="8213"/>
          <ac:picMkLst>
            <pc:docMk/>
            <pc:sldMk cId="793582863" sldId="394"/>
            <ac:picMk id="28" creationId="{DAF19320-3646-F4BD-227B-8CD68C1A63E3}"/>
          </ac:picMkLst>
        </pc:picChg>
        <pc:picChg chg="add mod">
          <ac:chgData name="Greta Paskočiumaitė" userId="25a08bf39cc8f50b" providerId="LiveId" clId="{7AD996F3-2396-4306-A890-2B2384FE01CB}" dt="2022-05-22T06:22:59.375" v="8213"/>
          <ac:picMkLst>
            <pc:docMk/>
            <pc:sldMk cId="793582863" sldId="394"/>
            <ac:picMk id="30" creationId="{905FA534-9D4C-0048-7F61-4D39BDF030FC}"/>
          </ac:picMkLst>
        </pc:picChg>
        <pc:picChg chg="add mod">
          <ac:chgData name="Greta Paskočiumaitė" userId="25a08bf39cc8f50b" providerId="LiveId" clId="{7AD996F3-2396-4306-A890-2B2384FE01CB}" dt="2022-05-22T06:22:59.375" v="8213"/>
          <ac:picMkLst>
            <pc:docMk/>
            <pc:sldMk cId="793582863" sldId="394"/>
            <ac:picMk id="31" creationId="{27362957-BEA8-6348-17FE-9A8E248902B8}"/>
          </ac:picMkLst>
        </pc:picChg>
        <pc:cxnChg chg="add mod">
          <ac:chgData name="Greta Paskočiumaitė" userId="25a08bf39cc8f50b" providerId="LiveId" clId="{7AD996F3-2396-4306-A890-2B2384FE01CB}" dt="2022-05-22T06:22:59.375" v="8213"/>
          <ac:cxnSpMkLst>
            <pc:docMk/>
            <pc:sldMk cId="793582863" sldId="394"/>
            <ac:cxnSpMk id="15" creationId="{BDFCB8A5-A762-0DC5-7D8B-6A0CD004C9B0}"/>
          </ac:cxnSpMkLst>
        </pc:cxnChg>
        <pc:cxnChg chg="add mod">
          <ac:chgData name="Greta Paskočiumaitė" userId="25a08bf39cc8f50b" providerId="LiveId" clId="{7AD996F3-2396-4306-A890-2B2384FE01CB}" dt="2022-05-22T06:22:59.375" v="8213"/>
          <ac:cxnSpMkLst>
            <pc:docMk/>
            <pc:sldMk cId="793582863" sldId="394"/>
            <ac:cxnSpMk id="29" creationId="{DDB82DAF-9422-1D0F-8917-146CE56574FC}"/>
          </ac:cxnSpMkLst>
        </pc:cxnChg>
      </pc:sldChg>
      <pc:sldChg chg="modSp new del mod">
        <pc:chgData name="Greta Paskočiumaitė" userId="25a08bf39cc8f50b" providerId="LiveId" clId="{7AD996F3-2396-4306-A890-2B2384FE01CB}" dt="2022-05-22T06:19:53.910" v="8129" actId="47"/>
        <pc:sldMkLst>
          <pc:docMk/>
          <pc:sldMk cId="4091128933" sldId="394"/>
        </pc:sldMkLst>
        <pc:spChg chg="mod">
          <ac:chgData name="Greta Paskočiumaitė" userId="25a08bf39cc8f50b" providerId="LiveId" clId="{7AD996F3-2396-4306-A890-2B2384FE01CB}" dt="2022-05-22T06:17:20.746" v="8059"/>
          <ac:spMkLst>
            <pc:docMk/>
            <pc:sldMk cId="4091128933" sldId="394"/>
            <ac:spMk id="3" creationId="{8F4635FE-232E-51F8-C002-65EE46BDA75D}"/>
          </ac:spMkLst>
        </pc:spChg>
      </pc:sldChg>
      <pc:sldChg chg="addSp delSp modSp new mod">
        <pc:chgData name="Greta Paskočiumaitė" userId="25a08bf39cc8f50b" providerId="LiveId" clId="{7AD996F3-2396-4306-A890-2B2384FE01CB}" dt="2022-05-22T06:26:28.150" v="8286" actId="1076"/>
        <pc:sldMkLst>
          <pc:docMk/>
          <pc:sldMk cId="2202611927" sldId="395"/>
        </pc:sldMkLst>
        <pc:spChg chg="del">
          <ac:chgData name="Greta Paskočiumaitė" userId="25a08bf39cc8f50b" providerId="LiveId" clId="{7AD996F3-2396-4306-A890-2B2384FE01CB}" dt="2022-05-22T06:26:10.732" v="8276" actId="931"/>
          <ac:spMkLst>
            <pc:docMk/>
            <pc:sldMk cId="2202611927" sldId="395"/>
            <ac:spMk id="3" creationId="{0BDE2A30-3191-845F-472B-783AC91D1067}"/>
          </ac:spMkLst>
        </pc:spChg>
        <pc:spChg chg="add mod">
          <ac:chgData name="Greta Paskočiumaitė" userId="25a08bf39cc8f50b" providerId="LiveId" clId="{7AD996F3-2396-4306-A890-2B2384FE01CB}" dt="2022-05-22T06:24:28.082" v="8262"/>
          <ac:spMkLst>
            <pc:docMk/>
            <pc:sldMk cId="2202611927" sldId="395"/>
            <ac:spMk id="5" creationId="{D0F68B4D-CDCD-808E-3650-958F524DD855}"/>
          </ac:spMkLst>
        </pc:spChg>
        <pc:spChg chg="mod">
          <ac:chgData name="Greta Paskočiumaitė" userId="25a08bf39cc8f50b" providerId="LiveId" clId="{7AD996F3-2396-4306-A890-2B2384FE01CB}" dt="2022-05-22T06:24:28.082" v="8262"/>
          <ac:spMkLst>
            <pc:docMk/>
            <pc:sldMk cId="2202611927" sldId="395"/>
            <ac:spMk id="7" creationId="{B2583D36-399E-4CE0-0EA5-3E5CE2E64D40}"/>
          </ac:spMkLst>
        </pc:spChg>
        <pc:spChg chg="mod">
          <ac:chgData name="Greta Paskočiumaitė" userId="25a08bf39cc8f50b" providerId="LiveId" clId="{7AD996F3-2396-4306-A890-2B2384FE01CB}" dt="2022-05-22T06:24:28.082" v="8262"/>
          <ac:spMkLst>
            <pc:docMk/>
            <pc:sldMk cId="2202611927" sldId="395"/>
            <ac:spMk id="8" creationId="{32C095BB-7E64-1E54-8C4A-1304FAB59E5B}"/>
          </ac:spMkLst>
        </pc:spChg>
        <pc:spChg chg="mod">
          <ac:chgData name="Greta Paskočiumaitė" userId="25a08bf39cc8f50b" providerId="LiveId" clId="{7AD996F3-2396-4306-A890-2B2384FE01CB}" dt="2022-05-22T06:24:28.082" v="8262"/>
          <ac:spMkLst>
            <pc:docMk/>
            <pc:sldMk cId="2202611927" sldId="395"/>
            <ac:spMk id="9" creationId="{4C406529-204F-AC1B-103E-7DEF553B3FE4}"/>
          </ac:spMkLst>
        </pc:spChg>
        <pc:spChg chg="mod">
          <ac:chgData name="Greta Paskočiumaitė" userId="25a08bf39cc8f50b" providerId="LiveId" clId="{7AD996F3-2396-4306-A890-2B2384FE01CB}" dt="2022-05-22T06:24:28.082" v="8262"/>
          <ac:spMkLst>
            <pc:docMk/>
            <pc:sldMk cId="2202611927" sldId="395"/>
            <ac:spMk id="10" creationId="{143CDFFA-47A8-8736-EB85-896F84630D6B}"/>
          </ac:spMkLst>
        </pc:spChg>
        <pc:spChg chg="mod">
          <ac:chgData name="Greta Paskočiumaitė" userId="25a08bf39cc8f50b" providerId="LiveId" clId="{7AD996F3-2396-4306-A890-2B2384FE01CB}" dt="2022-05-22T06:24:28.082" v="8262"/>
          <ac:spMkLst>
            <pc:docMk/>
            <pc:sldMk cId="2202611927" sldId="395"/>
            <ac:spMk id="11" creationId="{17564F6C-6265-88F0-B783-62E83549EFFE}"/>
          </ac:spMkLst>
        </pc:spChg>
        <pc:spChg chg="mod">
          <ac:chgData name="Greta Paskočiumaitė" userId="25a08bf39cc8f50b" providerId="LiveId" clId="{7AD996F3-2396-4306-A890-2B2384FE01CB}" dt="2022-05-22T06:24:28.082" v="8262"/>
          <ac:spMkLst>
            <pc:docMk/>
            <pc:sldMk cId="2202611927" sldId="395"/>
            <ac:spMk id="12" creationId="{378182CA-112D-1F20-511B-925B644B214C}"/>
          </ac:spMkLst>
        </pc:spChg>
        <pc:spChg chg="mod">
          <ac:chgData name="Greta Paskočiumaitė" userId="25a08bf39cc8f50b" providerId="LiveId" clId="{7AD996F3-2396-4306-A890-2B2384FE01CB}" dt="2022-05-22T06:24:28.082" v="8262"/>
          <ac:spMkLst>
            <pc:docMk/>
            <pc:sldMk cId="2202611927" sldId="395"/>
            <ac:spMk id="13" creationId="{D3C2EFDD-C0EF-FBD6-D20F-D53D3E25343C}"/>
          </ac:spMkLst>
        </pc:spChg>
        <pc:spChg chg="add mod">
          <ac:chgData name="Greta Paskočiumaitė" userId="25a08bf39cc8f50b" providerId="LiveId" clId="{7AD996F3-2396-4306-A890-2B2384FE01CB}" dt="2022-05-22T06:26:12.462" v="8278" actId="962"/>
          <ac:spMkLst>
            <pc:docMk/>
            <pc:sldMk cId="2202611927" sldId="395"/>
            <ac:spMk id="18" creationId="{E3CACB27-65A8-6054-098C-4BAF0490B160}"/>
          </ac:spMkLst>
        </pc:spChg>
        <pc:spChg chg="add mod">
          <ac:chgData name="Greta Paskočiumaitė" userId="25a08bf39cc8f50b" providerId="LiveId" clId="{7AD996F3-2396-4306-A890-2B2384FE01CB}" dt="2022-05-22T06:24:28.082" v="8262"/>
          <ac:spMkLst>
            <pc:docMk/>
            <pc:sldMk cId="2202611927" sldId="395"/>
            <ac:spMk id="19" creationId="{01CBCC73-ABF7-DF4F-9AF8-A68D3D301133}"/>
          </ac:spMkLst>
        </pc:spChg>
        <pc:spChg chg="mod">
          <ac:chgData name="Greta Paskočiumaitė" userId="25a08bf39cc8f50b" providerId="LiveId" clId="{7AD996F3-2396-4306-A890-2B2384FE01CB}" dt="2022-05-22T06:24:28.082" v="8262"/>
          <ac:spMkLst>
            <pc:docMk/>
            <pc:sldMk cId="2202611927" sldId="395"/>
            <ac:spMk id="21" creationId="{43922A4D-7E58-4D90-69E7-65E45A17C4A6}"/>
          </ac:spMkLst>
        </pc:spChg>
        <pc:spChg chg="mod">
          <ac:chgData name="Greta Paskočiumaitė" userId="25a08bf39cc8f50b" providerId="LiveId" clId="{7AD996F3-2396-4306-A890-2B2384FE01CB}" dt="2022-05-22T06:24:28.082" v="8262"/>
          <ac:spMkLst>
            <pc:docMk/>
            <pc:sldMk cId="2202611927" sldId="395"/>
            <ac:spMk id="22" creationId="{8951FFFF-E1A4-02D9-15F1-598C62A1FC6E}"/>
          </ac:spMkLst>
        </pc:spChg>
        <pc:spChg chg="mod">
          <ac:chgData name="Greta Paskočiumaitė" userId="25a08bf39cc8f50b" providerId="LiveId" clId="{7AD996F3-2396-4306-A890-2B2384FE01CB}" dt="2022-05-22T06:24:28.082" v="8262"/>
          <ac:spMkLst>
            <pc:docMk/>
            <pc:sldMk cId="2202611927" sldId="395"/>
            <ac:spMk id="23" creationId="{217E67D1-8A02-B0AD-E815-3A9F60844B22}"/>
          </ac:spMkLst>
        </pc:spChg>
        <pc:spChg chg="mod">
          <ac:chgData name="Greta Paskočiumaitė" userId="25a08bf39cc8f50b" providerId="LiveId" clId="{7AD996F3-2396-4306-A890-2B2384FE01CB}" dt="2022-05-22T06:24:28.082" v="8262"/>
          <ac:spMkLst>
            <pc:docMk/>
            <pc:sldMk cId="2202611927" sldId="395"/>
            <ac:spMk id="24" creationId="{FEAA2D0F-07FE-E4D5-B9A3-F413CBAAE8FA}"/>
          </ac:spMkLst>
        </pc:spChg>
        <pc:spChg chg="mod">
          <ac:chgData name="Greta Paskočiumaitė" userId="25a08bf39cc8f50b" providerId="LiveId" clId="{7AD996F3-2396-4306-A890-2B2384FE01CB}" dt="2022-05-22T06:24:28.082" v="8262"/>
          <ac:spMkLst>
            <pc:docMk/>
            <pc:sldMk cId="2202611927" sldId="395"/>
            <ac:spMk id="25" creationId="{3EDE0B25-14CC-1D8D-E190-187626446D6E}"/>
          </ac:spMkLst>
        </pc:spChg>
        <pc:spChg chg="mod">
          <ac:chgData name="Greta Paskočiumaitė" userId="25a08bf39cc8f50b" providerId="LiveId" clId="{7AD996F3-2396-4306-A890-2B2384FE01CB}" dt="2022-05-22T06:24:28.082" v="8262"/>
          <ac:spMkLst>
            <pc:docMk/>
            <pc:sldMk cId="2202611927" sldId="395"/>
            <ac:spMk id="26" creationId="{63D3A699-32F6-7233-04D3-B420B47B1BA9}"/>
          </ac:spMkLst>
        </pc:spChg>
        <pc:spChg chg="mod">
          <ac:chgData name="Greta Paskočiumaitė" userId="25a08bf39cc8f50b" providerId="LiveId" clId="{7AD996F3-2396-4306-A890-2B2384FE01CB}" dt="2022-05-22T06:24:28.082" v="8262"/>
          <ac:spMkLst>
            <pc:docMk/>
            <pc:sldMk cId="2202611927" sldId="395"/>
            <ac:spMk id="27" creationId="{EF816BFB-BF52-28A3-BC8E-C3DBA001E206}"/>
          </ac:spMkLst>
        </pc:spChg>
        <pc:spChg chg="add mod">
          <ac:chgData name="Greta Paskočiumaitė" userId="25a08bf39cc8f50b" providerId="LiveId" clId="{7AD996F3-2396-4306-A890-2B2384FE01CB}" dt="2022-05-22T06:24:31.228" v="8263" actId="113"/>
          <ac:spMkLst>
            <pc:docMk/>
            <pc:sldMk cId="2202611927" sldId="395"/>
            <ac:spMk id="32" creationId="{655E9DDA-3C94-1815-6A65-B3CFF026709E}"/>
          </ac:spMkLst>
        </pc:spChg>
        <pc:spChg chg="add mod">
          <ac:chgData name="Greta Paskočiumaitė" userId="25a08bf39cc8f50b" providerId="LiveId" clId="{7AD996F3-2396-4306-A890-2B2384FE01CB}" dt="2022-05-22T06:24:28.082" v="8262"/>
          <ac:spMkLst>
            <pc:docMk/>
            <pc:sldMk cId="2202611927" sldId="395"/>
            <ac:spMk id="33" creationId="{0D9FC0B5-4C18-E7DD-B342-7FD9F32BD2D0}"/>
          </ac:spMkLst>
        </pc:spChg>
        <pc:spChg chg="add mod">
          <ac:chgData name="Greta Paskočiumaitė" userId="25a08bf39cc8f50b" providerId="LiveId" clId="{7AD996F3-2396-4306-A890-2B2384FE01CB}" dt="2022-05-22T06:25:21.678" v="8275" actId="1076"/>
          <ac:spMkLst>
            <pc:docMk/>
            <pc:sldMk cId="2202611927" sldId="395"/>
            <ac:spMk id="34" creationId="{00755ACF-0B6E-C891-B487-3691252734D6}"/>
          </ac:spMkLst>
        </pc:spChg>
        <pc:grpChg chg="add mod">
          <ac:chgData name="Greta Paskočiumaitė" userId="25a08bf39cc8f50b" providerId="LiveId" clId="{7AD996F3-2396-4306-A890-2B2384FE01CB}" dt="2022-05-22T06:24:28.082" v="8262"/>
          <ac:grpSpMkLst>
            <pc:docMk/>
            <pc:sldMk cId="2202611927" sldId="395"/>
            <ac:grpSpMk id="6" creationId="{0773C5FE-D2E9-094A-EC6F-37C8E82076D0}"/>
          </ac:grpSpMkLst>
        </pc:grpChg>
        <pc:grpChg chg="add mod">
          <ac:chgData name="Greta Paskočiumaitė" userId="25a08bf39cc8f50b" providerId="LiveId" clId="{7AD996F3-2396-4306-A890-2B2384FE01CB}" dt="2022-05-22T06:24:28.082" v="8262"/>
          <ac:grpSpMkLst>
            <pc:docMk/>
            <pc:sldMk cId="2202611927" sldId="395"/>
            <ac:grpSpMk id="20" creationId="{9A177990-F1E5-1641-B14B-A1A4EE624F83}"/>
          </ac:grpSpMkLst>
        </pc:grpChg>
        <pc:picChg chg="add del mod">
          <ac:chgData name="Greta Paskočiumaitė" userId="25a08bf39cc8f50b" providerId="LiveId" clId="{7AD996F3-2396-4306-A890-2B2384FE01CB}" dt="2022-05-22T06:26:14.721" v="8279" actId="478"/>
          <ac:picMkLst>
            <pc:docMk/>
            <pc:sldMk cId="2202611927" sldId="395"/>
            <ac:picMk id="4" creationId="{3B4BA752-6D56-DF1F-65FA-3F7ADC5A2330}"/>
          </ac:picMkLst>
        </pc:picChg>
        <pc:picChg chg="add mod">
          <ac:chgData name="Greta Paskočiumaitė" userId="25a08bf39cc8f50b" providerId="LiveId" clId="{7AD996F3-2396-4306-A890-2B2384FE01CB}" dt="2022-05-22T06:24:28.082" v="8262"/>
          <ac:picMkLst>
            <pc:docMk/>
            <pc:sldMk cId="2202611927" sldId="395"/>
            <ac:picMk id="14" creationId="{A022E764-4DCA-EA91-3429-7E4598704317}"/>
          </ac:picMkLst>
        </pc:picChg>
        <pc:picChg chg="add mod">
          <ac:chgData name="Greta Paskočiumaitė" userId="25a08bf39cc8f50b" providerId="LiveId" clId="{7AD996F3-2396-4306-A890-2B2384FE01CB}" dt="2022-05-22T06:24:28.082" v="8262"/>
          <ac:picMkLst>
            <pc:docMk/>
            <pc:sldMk cId="2202611927" sldId="395"/>
            <ac:picMk id="16" creationId="{C7A68CE2-C10B-552C-4531-3A72B96E8808}"/>
          </ac:picMkLst>
        </pc:picChg>
        <pc:picChg chg="add mod">
          <ac:chgData name="Greta Paskočiumaitė" userId="25a08bf39cc8f50b" providerId="LiveId" clId="{7AD996F3-2396-4306-A890-2B2384FE01CB}" dt="2022-05-22T06:24:28.082" v="8262"/>
          <ac:picMkLst>
            <pc:docMk/>
            <pc:sldMk cId="2202611927" sldId="395"/>
            <ac:picMk id="17" creationId="{69E2B1F9-016A-BD62-20A4-A95ADA9FF365}"/>
          </ac:picMkLst>
        </pc:picChg>
        <pc:picChg chg="add mod">
          <ac:chgData name="Greta Paskočiumaitė" userId="25a08bf39cc8f50b" providerId="LiveId" clId="{7AD996F3-2396-4306-A890-2B2384FE01CB}" dt="2022-05-22T06:24:28.082" v="8262"/>
          <ac:picMkLst>
            <pc:docMk/>
            <pc:sldMk cId="2202611927" sldId="395"/>
            <ac:picMk id="28" creationId="{27E95662-3708-9C14-E960-89BE5041C753}"/>
          </ac:picMkLst>
        </pc:picChg>
        <pc:picChg chg="add mod">
          <ac:chgData name="Greta Paskočiumaitė" userId="25a08bf39cc8f50b" providerId="LiveId" clId="{7AD996F3-2396-4306-A890-2B2384FE01CB}" dt="2022-05-22T06:24:28.082" v="8262"/>
          <ac:picMkLst>
            <pc:docMk/>
            <pc:sldMk cId="2202611927" sldId="395"/>
            <ac:picMk id="30" creationId="{B1858111-8300-6619-9442-A75E589FC69C}"/>
          </ac:picMkLst>
        </pc:picChg>
        <pc:picChg chg="add mod">
          <ac:chgData name="Greta Paskočiumaitė" userId="25a08bf39cc8f50b" providerId="LiveId" clId="{7AD996F3-2396-4306-A890-2B2384FE01CB}" dt="2022-05-22T06:24:28.082" v="8262"/>
          <ac:picMkLst>
            <pc:docMk/>
            <pc:sldMk cId="2202611927" sldId="395"/>
            <ac:picMk id="31" creationId="{FF84A037-8209-5148-E5F0-7EA0A130EFC9}"/>
          </ac:picMkLst>
        </pc:picChg>
        <pc:picChg chg="add mod">
          <ac:chgData name="Greta Paskočiumaitė" userId="25a08bf39cc8f50b" providerId="LiveId" clId="{7AD996F3-2396-4306-A890-2B2384FE01CB}" dt="2022-05-22T06:26:12.459" v="8277" actId="27614"/>
          <ac:picMkLst>
            <pc:docMk/>
            <pc:sldMk cId="2202611927" sldId="395"/>
            <ac:picMk id="36" creationId="{E987BE85-F96E-74B9-4763-7FE7771B77A9}"/>
          </ac:picMkLst>
        </pc:picChg>
        <pc:picChg chg="add mod">
          <ac:chgData name="Greta Paskočiumaitė" userId="25a08bf39cc8f50b" providerId="LiveId" clId="{7AD996F3-2396-4306-A890-2B2384FE01CB}" dt="2022-05-22T06:26:28.150" v="8286" actId="1076"/>
          <ac:picMkLst>
            <pc:docMk/>
            <pc:sldMk cId="2202611927" sldId="395"/>
            <ac:picMk id="38" creationId="{71092BC0-5800-7186-05DB-03311B31751B}"/>
          </ac:picMkLst>
        </pc:picChg>
        <pc:cxnChg chg="add mod">
          <ac:chgData name="Greta Paskočiumaitė" userId="25a08bf39cc8f50b" providerId="LiveId" clId="{7AD996F3-2396-4306-A890-2B2384FE01CB}" dt="2022-05-22T06:24:28.082" v="8262"/>
          <ac:cxnSpMkLst>
            <pc:docMk/>
            <pc:sldMk cId="2202611927" sldId="395"/>
            <ac:cxnSpMk id="15" creationId="{B60A226D-1787-C306-2EFD-7D3CD3F26647}"/>
          </ac:cxnSpMkLst>
        </pc:cxnChg>
        <pc:cxnChg chg="add mod">
          <ac:chgData name="Greta Paskočiumaitė" userId="25a08bf39cc8f50b" providerId="LiveId" clId="{7AD996F3-2396-4306-A890-2B2384FE01CB}" dt="2022-05-22T06:24:28.082" v="8262"/>
          <ac:cxnSpMkLst>
            <pc:docMk/>
            <pc:sldMk cId="2202611927" sldId="395"/>
            <ac:cxnSpMk id="29" creationId="{B83D003D-9DBE-D93C-34AA-22C0D7AA44E2}"/>
          </ac:cxnSpMkLst>
        </pc:cxnChg>
      </pc:sldChg>
      <pc:sldChg chg="addSp modSp new mod">
        <pc:chgData name="Greta Paskočiumaitė" userId="25a08bf39cc8f50b" providerId="LiveId" clId="{7AD996F3-2396-4306-A890-2B2384FE01CB}" dt="2022-05-22T14:34:44.504" v="8965" actId="2711"/>
        <pc:sldMkLst>
          <pc:docMk/>
          <pc:sldMk cId="279188821" sldId="396"/>
        </pc:sldMkLst>
        <pc:spChg chg="add mod">
          <ac:chgData name="Greta Paskočiumaitė" userId="25a08bf39cc8f50b" providerId="LiveId" clId="{7AD996F3-2396-4306-A890-2B2384FE01CB}" dt="2022-05-22T14:34:12.530" v="8953"/>
          <ac:spMkLst>
            <pc:docMk/>
            <pc:sldMk cId="279188821" sldId="396"/>
            <ac:spMk id="4" creationId="{D7B12785-DA6A-5FE2-BD7F-0614CD82B0EF}"/>
          </ac:spMkLst>
        </pc:spChg>
        <pc:spChg chg="mod">
          <ac:chgData name="Greta Paskočiumaitė" userId="25a08bf39cc8f50b" providerId="LiveId" clId="{7AD996F3-2396-4306-A890-2B2384FE01CB}" dt="2022-05-22T14:34:12.530" v="8953"/>
          <ac:spMkLst>
            <pc:docMk/>
            <pc:sldMk cId="279188821" sldId="396"/>
            <ac:spMk id="6" creationId="{4ED516CA-AD79-B8E0-F3EF-E006E9590F49}"/>
          </ac:spMkLst>
        </pc:spChg>
        <pc:spChg chg="mod">
          <ac:chgData name="Greta Paskočiumaitė" userId="25a08bf39cc8f50b" providerId="LiveId" clId="{7AD996F3-2396-4306-A890-2B2384FE01CB}" dt="2022-05-22T14:34:12.530" v="8953"/>
          <ac:spMkLst>
            <pc:docMk/>
            <pc:sldMk cId="279188821" sldId="396"/>
            <ac:spMk id="7" creationId="{A9A62ABF-B5F8-6D94-6B80-EEED43699BDD}"/>
          </ac:spMkLst>
        </pc:spChg>
        <pc:spChg chg="mod">
          <ac:chgData name="Greta Paskočiumaitė" userId="25a08bf39cc8f50b" providerId="LiveId" clId="{7AD996F3-2396-4306-A890-2B2384FE01CB}" dt="2022-05-22T14:34:12.530" v="8953"/>
          <ac:spMkLst>
            <pc:docMk/>
            <pc:sldMk cId="279188821" sldId="396"/>
            <ac:spMk id="8" creationId="{FE2E945A-940D-07FB-FE11-F62A6E4A026F}"/>
          </ac:spMkLst>
        </pc:spChg>
        <pc:spChg chg="mod">
          <ac:chgData name="Greta Paskočiumaitė" userId="25a08bf39cc8f50b" providerId="LiveId" clId="{7AD996F3-2396-4306-A890-2B2384FE01CB}" dt="2022-05-22T14:34:12.530" v="8953"/>
          <ac:spMkLst>
            <pc:docMk/>
            <pc:sldMk cId="279188821" sldId="396"/>
            <ac:spMk id="9" creationId="{1DD4CC26-6CAA-B3C1-7458-4D994C1C2CD7}"/>
          </ac:spMkLst>
        </pc:spChg>
        <pc:spChg chg="mod">
          <ac:chgData name="Greta Paskočiumaitė" userId="25a08bf39cc8f50b" providerId="LiveId" clId="{7AD996F3-2396-4306-A890-2B2384FE01CB}" dt="2022-05-22T14:34:12.530" v="8953"/>
          <ac:spMkLst>
            <pc:docMk/>
            <pc:sldMk cId="279188821" sldId="396"/>
            <ac:spMk id="10" creationId="{234E4FB4-5293-0D84-A9F8-C5FA756ECCEC}"/>
          </ac:spMkLst>
        </pc:spChg>
        <pc:spChg chg="mod">
          <ac:chgData name="Greta Paskočiumaitė" userId="25a08bf39cc8f50b" providerId="LiveId" clId="{7AD996F3-2396-4306-A890-2B2384FE01CB}" dt="2022-05-22T14:34:12.530" v="8953"/>
          <ac:spMkLst>
            <pc:docMk/>
            <pc:sldMk cId="279188821" sldId="396"/>
            <ac:spMk id="11" creationId="{6EDAD09B-7A37-5416-E7EB-7D649927A24F}"/>
          </ac:spMkLst>
        </pc:spChg>
        <pc:spChg chg="mod">
          <ac:chgData name="Greta Paskočiumaitė" userId="25a08bf39cc8f50b" providerId="LiveId" clId="{7AD996F3-2396-4306-A890-2B2384FE01CB}" dt="2022-05-22T14:34:12.530" v="8953"/>
          <ac:spMkLst>
            <pc:docMk/>
            <pc:sldMk cId="279188821" sldId="396"/>
            <ac:spMk id="12" creationId="{01740850-40F2-C327-0E6D-E73533E2287F}"/>
          </ac:spMkLst>
        </pc:spChg>
        <pc:spChg chg="add mod">
          <ac:chgData name="Greta Paskočiumaitė" userId="25a08bf39cc8f50b" providerId="LiveId" clId="{7AD996F3-2396-4306-A890-2B2384FE01CB}" dt="2022-05-22T14:34:14.889" v="8955" actId="20577"/>
          <ac:spMkLst>
            <pc:docMk/>
            <pc:sldMk cId="279188821" sldId="396"/>
            <ac:spMk id="17" creationId="{011BAE6F-8338-F2F3-758B-CDE72B5718EF}"/>
          </ac:spMkLst>
        </pc:spChg>
        <pc:spChg chg="add mod">
          <ac:chgData name="Greta Paskočiumaitė" userId="25a08bf39cc8f50b" providerId="LiveId" clId="{7AD996F3-2396-4306-A890-2B2384FE01CB}" dt="2022-05-22T14:34:44.504" v="8965" actId="2711"/>
          <ac:spMkLst>
            <pc:docMk/>
            <pc:sldMk cId="279188821" sldId="396"/>
            <ac:spMk id="18" creationId="{B591C2FE-83BC-E526-01C4-FC8515EE5DE3}"/>
          </ac:spMkLst>
        </pc:spChg>
        <pc:grpChg chg="add mod">
          <ac:chgData name="Greta Paskočiumaitė" userId="25a08bf39cc8f50b" providerId="LiveId" clId="{7AD996F3-2396-4306-A890-2B2384FE01CB}" dt="2022-05-22T14:34:12.530" v="8953"/>
          <ac:grpSpMkLst>
            <pc:docMk/>
            <pc:sldMk cId="279188821" sldId="396"/>
            <ac:grpSpMk id="5" creationId="{BEBCFA02-EC08-E2B7-6FD7-C793C8BA8A1D}"/>
          </ac:grpSpMkLst>
        </pc:grpChg>
        <pc:picChg chg="add mod">
          <ac:chgData name="Greta Paskočiumaitė" userId="25a08bf39cc8f50b" providerId="LiveId" clId="{7AD996F3-2396-4306-A890-2B2384FE01CB}" dt="2022-05-22T14:34:12.530" v="8953"/>
          <ac:picMkLst>
            <pc:docMk/>
            <pc:sldMk cId="279188821" sldId="396"/>
            <ac:picMk id="13" creationId="{95BB817E-2913-B1D0-10B5-79FBDE3C64BD}"/>
          </ac:picMkLst>
        </pc:picChg>
        <pc:picChg chg="add mod">
          <ac:chgData name="Greta Paskočiumaitė" userId="25a08bf39cc8f50b" providerId="LiveId" clId="{7AD996F3-2396-4306-A890-2B2384FE01CB}" dt="2022-05-22T14:34:12.530" v="8953"/>
          <ac:picMkLst>
            <pc:docMk/>
            <pc:sldMk cId="279188821" sldId="396"/>
            <ac:picMk id="15" creationId="{AD9422AB-08DB-4F2A-871F-FFFBF3E1736B}"/>
          </ac:picMkLst>
        </pc:picChg>
        <pc:picChg chg="add mod">
          <ac:chgData name="Greta Paskočiumaitė" userId="25a08bf39cc8f50b" providerId="LiveId" clId="{7AD996F3-2396-4306-A890-2B2384FE01CB}" dt="2022-05-22T14:34:12.530" v="8953"/>
          <ac:picMkLst>
            <pc:docMk/>
            <pc:sldMk cId="279188821" sldId="396"/>
            <ac:picMk id="16" creationId="{57E6042D-31B1-FBDE-7F8D-37E5B7AA0009}"/>
          </ac:picMkLst>
        </pc:picChg>
        <pc:cxnChg chg="add mod">
          <ac:chgData name="Greta Paskočiumaitė" userId="25a08bf39cc8f50b" providerId="LiveId" clId="{7AD996F3-2396-4306-A890-2B2384FE01CB}" dt="2022-05-22T14:34:12.530" v="8953"/>
          <ac:cxnSpMkLst>
            <pc:docMk/>
            <pc:sldMk cId="279188821" sldId="396"/>
            <ac:cxnSpMk id="14" creationId="{E28054E5-04F1-D957-D5DE-F57AC97AF6A8}"/>
          </ac:cxnSpMkLst>
        </pc:cxnChg>
      </pc:sldChg>
      <pc:sldChg chg="modSp new del mod">
        <pc:chgData name="Greta Paskočiumaitė" userId="25a08bf39cc8f50b" providerId="LiveId" clId="{7AD996F3-2396-4306-A890-2B2384FE01CB}" dt="2022-05-22T06:24:34.469" v="8264" actId="47"/>
        <pc:sldMkLst>
          <pc:docMk/>
          <pc:sldMk cId="745507042" sldId="396"/>
        </pc:sldMkLst>
        <pc:spChg chg="mod">
          <ac:chgData name="Greta Paskočiumaitė" userId="25a08bf39cc8f50b" providerId="LiveId" clId="{7AD996F3-2396-4306-A890-2B2384FE01CB}" dt="2022-05-22T06:24:19.448" v="8261"/>
          <ac:spMkLst>
            <pc:docMk/>
            <pc:sldMk cId="745507042" sldId="396"/>
            <ac:spMk id="3" creationId="{C6303924-521A-8153-06B8-934B720D5A26}"/>
          </ac:spMkLst>
        </pc:spChg>
      </pc:sldChg>
      <pc:sldChg chg="addSp modSp new mod">
        <pc:chgData name="Greta Paskočiumaitė" userId="25a08bf39cc8f50b" providerId="LiveId" clId="{7AD996F3-2396-4306-A890-2B2384FE01CB}" dt="2022-05-22T14:37:39.615" v="9053" actId="113"/>
        <pc:sldMkLst>
          <pc:docMk/>
          <pc:sldMk cId="92417034" sldId="397"/>
        </pc:sldMkLst>
        <pc:spChg chg="mod">
          <ac:chgData name="Greta Paskočiumaitė" userId="25a08bf39cc8f50b" providerId="LiveId" clId="{7AD996F3-2396-4306-A890-2B2384FE01CB}" dt="2022-05-22T14:36:39.075" v="9013" actId="27636"/>
          <ac:spMkLst>
            <pc:docMk/>
            <pc:sldMk cId="92417034" sldId="397"/>
            <ac:spMk id="3" creationId="{4A22258B-3997-4AF3-22B4-A299E5C8B4B8}"/>
          </ac:spMkLst>
        </pc:spChg>
        <pc:spChg chg="add mod">
          <ac:chgData name="Greta Paskočiumaitė" userId="25a08bf39cc8f50b" providerId="LiveId" clId="{7AD996F3-2396-4306-A890-2B2384FE01CB}" dt="2022-05-22T14:37:24.684" v="9049"/>
          <ac:spMkLst>
            <pc:docMk/>
            <pc:sldMk cId="92417034" sldId="397"/>
            <ac:spMk id="4" creationId="{18A21125-D4BC-765E-4A46-70FF12BABB8A}"/>
          </ac:spMkLst>
        </pc:spChg>
        <pc:spChg chg="mod">
          <ac:chgData name="Greta Paskočiumaitė" userId="25a08bf39cc8f50b" providerId="LiveId" clId="{7AD996F3-2396-4306-A890-2B2384FE01CB}" dt="2022-05-22T14:37:24.684" v="9049"/>
          <ac:spMkLst>
            <pc:docMk/>
            <pc:sldMk cId="92417034" sldId="397"/>
            <ac:spMk id="6" creationId="{8116E4DE-3E54-B57F-A538-7A32464E757A}"/>
          </ac:spMkLst>
        </pc:spChg>
        <pc:spChg chg="mod">
          <ac:chgData name="Greta Paskočiumaitė" userId="25a08bf39cc8f50b" providerId="LiveId" clId="{7AD996F3-2396-4306-A890-2B2384FE01CB}" dt="2022-05-22T14:37:24.684" v="9049"/>
          <ac:spMkLst>
            <pc:docMk/>
            <pc:sldMk cId="92417034" sldId="397"/>
            <ac:spMk id="7" creationId="{1159F22C-A692-0E0F-A798-0B968BAB04E1}"/>
          </ac:spMkLst>
        </pc:spChg>
        <pc:spChg chg="mod">
          <ac:chgData name="Greta Paskočiumaitė" userId="25a08bf39cc8f50b" providerId="LiveId" clId="{7AD996F3-2396-4306-A890-2B2384FE01CB}" dt="2022-05-22T14:37:24.684" v="9049"/>
          <ac:spMkLst>
            <pc:docMk/>
            <pc:sldMk cId="92417034" sldId="397"/>
            <ac:spMk id="8" creationId="{496C8C60-909F-A906-9822-1CFD2BF14C6D}"/>
          </ac:spMkLst>
        </pc:spChg>
        <pc:spChg chg="mod">
          <ac:chgData name="Greta Paskočiumaitė" userId="25a08bf39cc8f50b" providerId="LiveId" clId="{7AD996F3-2396-4306-A890-2B2384FE01CB}" dt="2022-05-22T14:37:24.684" v="9049"/>
          <ac:spMkLst>
            <pc:docMk/>
            <pc:sldMk cId="92417034" sldId="397"/>
            <ac:spMk id="9" creationId="{240EC305-3214-C199-D8FD-D7352FDCC95D}"/>
          </ac:spMkLst>
        </pc:spChg>
        <pc:spChg chg="mod">
          <ac:chgData name="Greta Paskočiumaitė" userId="25a08bf39cc8f50b" providerId="LiveId" clId="{7AD996F3-2396-4306-A890-2B2384FE01CB}" dt="2022-05-22T14:37:24.684" v="9049"/>
          <ac:spMkLst>
            <pc:docMk/>
            <pc:sldMk cId="92417034" sldId="397"/>
            <ac:spMk id="10" creationId="{67B9FE4E-F21B-3984-C6B5-DF85BDFA1521}"/>
          </ac:spMkLst>
        </pc:spChg>
        <pc:spChg chg="mod">
          <ac:chgData name="Greta Paskočiumaitė" userId="25a08bf39cc8f50b" providerId="LiveId" clId="{7AD996F3-2396-4306-A890-2B2384FE01CB}" dt="2022-05-22T14:37:24.684" v="9049"/>
          <ac:spMkLst>
            <pc:docMk/>
            <pc:sldMk cId="92417034" sldId="397"/>
            <ac:spMk id="11" creationId="{8B0F2BD0-EF46-8C60-D2CE-9D9300AFE7D7}"/>
          </ac:spMkLst>
        </pc:spChg>
        <pc:spChg chg="mod">
          <ac:chgData name="Greta Paskočiumaitė" userId="25a08bf39cc8f50b" providerId="LiveId" clId="{7AD996F3-2396-4306-A890-2B2384FE01CB}" dt="2022-05-22T14:37:24.684" v="9049"/>
          <ac:spMkLst>
            <pc:docMk/>
            <pc:sldMk cId="92417034" sldId="397"/>
            <ac:spMk id="12" creationId="{408D7B7C-0165-8DD7-72A2-224B0934487E}"/>
          </ac:spMkLst>
        </pc:spChg>
        <pc:spChg chg="add mod">
          <ac:chgData name="Greta Paskočiumaitė" userId="25a08bf39cc8f50b" providerId="LiveId" clId="{7AD996F3-2396-4306-A890-2B2384FE01CB}" dt="2022-05-22T14:37:27.505" v="9051" actId="20577"/>
          <ac:spMkLst>
            <pc:docMk/>
            <pc:sldMk cId="92417034" sldId="397"/>
            <ac:spMk id="17" creationId="{43A00A90-3B02-0C46-885B-BC0AE5D11DF8}"/>
          </ac:spMkLst>
        </pc:spChg>
        <pc:spChg chg="add mod">
          <ac:chgData name="Greta Paskočiumaitė" userId="25a08bf39cc8f50b" providerId="LiveId" clId="{7AD996F3-2396-4306-A890-2B2384FE01CB}" dt="2022-05-22T14:37:39.615" v="9053" actId="113"/>
          <ac:spMkLst>
            <pc:docMk/>
            <pc:sldMk cId="92417034" sldId="397"/>
            <ac:spMk id="18" creationId="{C692F4E9-AC9C-9F43-3E44-8B3E76ED5589}"/>
          </ac:spMkLst>
        </pc:spChg>
        <pc:grpChg chg="add mod">
          <ac:chgData name="Greta Paskočiumaitė" userId="25a08bf39cc8f50b" providerId="LiveId" clId="{7AD996F3-2396-4306-A890-2B2384FE01CB}" dt="2022-05-22T14:37:24.684" v="9049"/>
          <ac:grpSpMkLst>
            <pc:docMk/>
            <pc:sldMk cId="92417034" sldId="397"/>
            <ac:grpSpMk id="5" creationId="{9BD0B75C-8388-CD69-1FF8-8382078ADE3F}"/>
          </ac:grpSpMkLst>
        </pc:grpChg>
        <pc:picChg chg="add mod">
          <ac:chgData name="Greta Paskočiumaitė" userId="25a08bf39cc8f50b" providerId="LiveId" clId="{7AD996F3-2396-4306-A890-2B2384FE01CB}" dt="2022-05-22T14:37:24.684" v="9049"/>
          <ac:picMkLst>
            <pc:docMk/>
            <pc:sldMk cId="92417034" sldId="397"/>
            <ac:picMk id="13" creationId="{BF3E26D1-7C47-2C86-ECBA-22243DD0BCB9}"/>
          </ac:picMkLst>
        </pc:picChg>
        <pc:picChg chg="add mod">
          <ac:chgData name="Greta Paskočiumaitė" userId="25a08bf39cc8f50b" providerId="LiveId" clId="{7AD996F3-2396-4306-A890-2B2384FE01CB}" dt="2022-05-22T14:37:24.684" v="9049"/>
          <ac:picMkLst>
            <pc:docMk/>
            <pc:sldMk cId="92417034" sldId="397"/>
            <ac:picMk id="15" creationId="{308FE1E6-3140-C759-B3F3-59A31D48F68A}"/>
          </ac:picMkLst>
        </pc:picChg>
        <pc:picChg chg="add mod">
          <ac:chgData name="Greta Paskočiumaitė" userId="25a08bf39cc8f50b" providerId="LiveId" clId="{7AD996F3-2396-4306-A890-2B2384FE01CB}" dt="2022-05-22T14:37:24.684" v="9049"/>
          <ac:picMkLst>
            <pc:docMk/>
            <pc:sldMk cId="92417034" sldId="397"/>
            <ac:picMk id="16" creationId="{6435FECB-8732-0B02-923D-65360F47DBF8}"/>
          </ac:picMkLst>
        </pc:picChg>
        <pc:cxnChg chg="add mod">
          <ac:chgData name="Greta Paskočiumaitė" userId="25a08bf39cc8f50b" providerId="LiveId" clId="{7AD996F3-2396-4306-A890-2B2384FE01CB}" dt="2022-05-22T14:37:24.684" v="9049"/>
          <ac:cxnSpMkLst>
            <pc:docMk/>
            <pc:sldMk cId="92417034" sldId="397"/>
            <ac:cxnSpMk id="14" creationId="{6BA1E0C9-54D0-B871-2776-117FAF1C05AB}"/>
          </ac:cxnSpMkLst>
        </pc:cxnChg>
      </pc:sldChg>
      <pc:sldChg chg="addSp delSp modSp new mod">
        <pc:chgData name="Greta Paskočiumaitė" userId="25a08bf39cc8f50b" providerId="LiveId" clId="{7AD996F3-2396-4306-A890-2B2384FE01CB}" dt="2022-05-22T14:35:34.724" v="8989" actId="1076"/>
        <pc:sldMkLst>
          <pc:docMk/>
          <pc:sldMk cId="1897908660" sldId="398"/>
        </pc:sldMkLst>
        <pc:spChg chg="del">
          <ac:chgData name="Greta Paskočiumaitė" userId="25a08bf39cc8f50b" providerId="LiveId" clId="{7AD996F3-2396-4306-A890-2B2384FE01CB}" dt="2022-05-22T14:35:14.583" v="8979" actId="478"/>
          <ac:spMkLst>
            <pc:docMk/>
            <pc:sldMk cId="1897908660" sldId="398"/>
            <ac:spMk id="3" creationId="{54D0D232-AD1E-540E-98CE-1C78E31887F9}"/>
          </ac:spMkLst>
        </pc:spChg>
        <pc:spChg chg="add mod">
          <ac:chgData name="Greta Paskočiumaitė" userId="25a08bf39cc8f50b" providerId="LiveId" clId="{7AD996F3-2396-4306-A890-2B2384FE01CB}" dt="2022-05-22T14:35:02.848" v="8971"/>
          <ac:spMkLst>
            <pc:docMk/>
            <pc:sldMk cId="1897908660" sldId="398"/>
            <ac:spMk id="4" creationId="{620E5CB2-E649-9A51-1829-8E89B3004B7D}"/>
          </ac:spMkLst>
        </pc:spChg>
        <pc:spChg chg="mod">
          <ac:chgData name="Greta Paskočiumaitė" userId="25a08bf39cc8f50b" providerId="LiveId" clId="{7AD996F3-2396-4306-A890-2B2384FE01CB}" dt="2022-05-22T14:35:02.848" v="8971"/>
          <ac:spMkLst>
            <pc:docMk/>
            <pc:sldMk cId="1897908660" sldId="398"/>
            <ac:spMk id="6" creationId="{323A3585-F36E-6D98-8CE2-B874DB3D98E4}"/>
          </ac:spMkLst>
        </pc:spChg>
        <pc:spChg chg="mod">
          <ac:chgData name="Greta Paskočiumaitė" userId="25a08bf39cc8f50b" providerId="LiveId" clId="{7AD996F3-2396-4306-A890-2B2384FE01CB}" dt="2022-05-22T14:35:02.848" v="8971"/>
          <ac:spMkLst>
            <pc:docMk/>
            <pc:sldMk cId="1897908660" sldId="398"/>
            <ac:spMk id="7" creationId="{45416BBA-F9B0-47D1-01D6-273A975FBEE4}"/>
          </ac:spMkLst>
        </pc:spChg>
        <pc:spChg chg="mod">
          <ac:chgData name="Greta Paskočiumaitė" userId="25a08bf39cc8f50b" providerId="LiveId" clId="{7AD996F3-2396-4306-A890-2B2384FE01CB}" dt="2022-05-22T14:35:02.848" v="8971"/>
          <ac:spMkLst>
            <pc:docMk/>
            <pc:sldMk cId="1897908660" sldId="398"/>
            <ac:spMk id="8" creationId="{4D4F2188-E01D-6647-1E56-E7886C6182CC}"/>
          </ac:spMkLst>
        </pc:spChg>
        <pc:spChg chg="mod">
          <ac:chgData name="Greta Paskočiumaitė" userId="25a08bf39cc8f50b" providerId="LiveId" clId="{7AD996F3-2396-4306-A890-2B2384FE01CB}" dt="2022-05-22T14:35:02.848" v="8971"/>
          <ac:spMkLst>
            <pc:docMk/>
            <pc:sldMk cId="1897908660" sldId="398"/>
            <ac:spMk id="9" creationId="{DDC6311C-6B2E-2B28-A4D9-0311AC65CB1D}"/>
          </ac:spMkLst>
        </pc:spChg>
        <pc:spChg chg="mod">
          <ac:chgData name="Greta Paskočiumaitė" userId="25a08bf39cc8f50b" providerId="LiveId" clId="{7AD996F3-2396-4306-A890-2B2384FE01CB}" dt="2022-05-22T14:35:02.848" v="8971"/>
          <ac:spMkLst>
            <pc:docMk/>
            <pc:sldMk cId="1897908660" sldId="398"/>
            <ac:spMk id="10" creationId="{E099FC08-D1D6-C0A7-6BA4-2C5A96BA7B39}"/>
          </ac:spMkLst>
        </pc:spChg>
        <pc:spChg chg="mod">
          <ac:chgData name="Greta Paskočiumaitė" userId="25a08bf39cc8f50b" providerId="LiveId" clId="{7AD996F3-2396-4306-A890-2B2384FE01CB}" dt="2022-05-22T14:35:02.848" v="8971"/>
          <ac:spMkLst>
            <pc:docMk/>
            <pc:sldMk cId="1897908660" sldId="398"/>
            <ac:spMk id="11" creationId="{D40CA06A-5C69-72FB-768F-30696065879E}"/>
          </ac:spMkLst>
        </pc:spChg>
        <pc:spChg chg="mod">
          <ac:chgData name="Greta Paskočiumaitė" userId="25a08bf39cc8f50b" providerId="LiveId" clId="{7AD996F3-2396-4306-A890-2B2384FE01CB}" dt="2022-05-22T14:35:02.848" v="8971"/>
          <ac:spMkLst>
            <pc:docMk/>
            <pc:sldMk cId="1897908660" sldId="398"/>
            <ac:spMk id="12" creationId="{3748FBAB-331B-445D-D881-1793E5D1AF8E}"/>
          </ac:spMkLst>
        </pc:spChg>
        <pc:spChg chg="add mod">
          <ac:chgData name="Greta Paskočiumaitė" userId="25a08bf39cc8f50b" providerId="LiveId" clId="{7AD996F3-2396-4306-A890-2B2384FE01CB}" dt="2022-05-22T14:35:05.395" v="8973" actId="20577"/>
          <ac:spMkLst>
            <pc:docMk/>
            <pc:sldMk cId="1897908660" sldId="398"/>
            <ac:spMk id="17" creationId="{DBAD58B9-4591-6DE0-443E-76AF143C9DFE}"/>
          </ac:spMkLst>
        </pc:spChg>
        <pc:spChg chg="add del mod">
          <ac:chgData name="Greta Paskočiumaitė" userId="25a08bf39cc8f50b" providerId="LiveId" clId="{7AD996F3-2396-4306-A890-2B2384FE01CB}" dt="2022-05-22T14:35:08.366" v="8976"/>
          <ac:spMkLst>
            <pc:docMk/>
            <pc:sldMk cId="1897908660" sldId="398"/>
            <ac:spMk id="18" creationId="{927677A5-35BC-2BFF-8CC1-DB2E23EC10D9}"/>
          </ac:spMkLst>
        </pc:spChg>
        <pc:spChg chg="add mod">
          <ac:chgData name="Greta Paskočiumaitė" userId="25a08bf39cc8f50b" providerId="LiveId" clId="{7AD996F3-2396-4306-A890-2B2384FE01CB}" dt="2022-05-22T14:35:34.724" v="8989" actId="1076"/>
          <ac:spMkLst>
            <pc:docMk/>
            <pc:sldMk cId="1897908660" sldId="398"/>
            <ac:spMk id="19" creationId="{11D31784-DFF2-7223-5F5E-6C83955F102D}"/>
          </ac:spMkLst>
        </pc:spChg>
        <pc:grpChg chg="add mod">
          <ac:chgData name="Greta Paskočiumaitė" userId="25a08bf39cc8f50b" providerId="LiveId" clId="{7AD996F3-2396-4306-A890-2B2384FE01CB}" dt="2022-05-22T14:35:02.848" v="8971"/>
          <ac:grpSpMkLst>
            <pc:docMk/>
            <pc:sldMk cId="1897908660" sldId="398"/>
            <ac:grpSpMk id="5" creationId="{C20DAF9D-A519-DB87-65D1-B98CBC876574}"/>
          </ac:grpSpMkLst>
        </pc:grpChg>
        <pc:picChg chg="add mod">
          <ac:chgData name="Greta Paskočiumaitė" userId="25a08bf39cc8f50b" providerId="LiveId" clId="{7AD996F3-2396-4306-A890-2B2384FE01CB}" dt="2022-05-22T14:35:02.848" v="8971"/>
          <ac:picMkLst>
            <pc:docMk/>
            <pc:sldMk cId="1897908660" sldId="398"/>
            <ac:picMk id="13" creationId="{251ACE4F-715F-6548-2809-9BE8019DC6F1}"/>
          </ac:picMkLst>
        </pc:picChg>
        <pc:picChg chg="add mod">
          <ac:chgData name="Greta Paskočiumaitė" userId="25a08bf39cc8f50b" providerId="LiveId" clId="{7AD996F3-2396-4306-A890-2B2384FE01CB}" dt="2022-05-22T14:35:02.848" v="8971"/>
          <ac:picMkLst>
            <pc:docMk/>
            <pc:sldMk cId="1897908660" sldId="398"/>
            <ac:picMk id="15" creationId="{79548A26-D4B1-FBA2-20B2-B682B5185462}"/>
          </ac:picMkLst>
        </pc:picChg>
        <pc:picChg chg="add mod">
          <ac:chgData name="Greta Paskočiumaitė" userId="25a08bf39cc8f50b" providerId="LiveId" clId="{7AD996F3-2396-4306-A890-2B2384FE01CB}" dt="2022-05-22T14:35:02.848" v="8971"/>
          <ac:picMkLst>
            <pc:docMk/>
            <pc:sldMk cId="1897908660" sldId="398"/>
            <ac:picMk id="16" creationId="{DE915419-D55B-9D52-CB42-F088D412B749}"/>
          </ac:picMkLst>
        </pc:picChg>
        <pc:cxnChg chg="add mod">
          <ac:chgData name="Greta Paskočiumaitė" userId="25a08bf39cc8f50b" providerId="LiveId" clId="{7AD996F3-2396-4306-A890-2B2384FE01CB}" dt="2022-05-22T14:35:02.848" v="8971"/>
          <ac:cxnSpMkLst>
            <pc:docMk/>
            <pc:sldMk cId="1897908660" sldId="398"/>
            <ac:cxnSpMk id="14" creationId="{B63FF427-5D85-FE38-B0A3-4254BAC49F69}"/>
          </ac:cxnSpMkLst>
        </pc:cxnChg>
      </pc:sldChg>
      <pc:sldChg chg="addSp modSp new mod">
        <pc:chgData name="Greta Paskočiumaitė" userId="25a08bf39cc8f50b" providerId="LiveId" clId="{7AD996F3-2396-4306-A890-2B2384FE01CB}" dt="2022-05-22T14:36:13.744" v="9008" actId="113"/>
        <pc:sldMkLst>
          <pc:docMk/>
          <pc:sldMk cId="2618895792" sldId="399"/>
        </pc:sldMkLst>
        <pc:spChg chg="add mod">
          <ac:chgData name="Greta Paskočiumaitė" userId="25a08bf39cc8f50b" providerId="LiveId" clId="{7AD996F3-2396-4306-A890-2B2384FE01CB}" dt="2022-05-22T14:35:42.568" v="8992"/>
          <ac:spMkLst>
            <pc:docMk/>
            <pc:sldMk cId="2618895792" sldId="399"/>
            <ac:spMk id="4" creationId="{56DEBDF1-349A-66EE-539F-CA747DC7956C}"/>
          </ac:spMkLst>
        </pc:spChg>
        <pc:spChg chg="mod">
          <ac:chgData name="Greta Paskočiumaitė" userId="25a08bf39cc8f50b" providerId="LiveId" clId="{7AD996F3-2396-4306-A890-2B2384FE01CB}" dt="2022-05-22T14:35:42.568" v="8992"/>
          <ac:spMkLst>
            <pc:docMk/>
            <pc:sldMk cId="2618895792" sldId="399"/>
            <ac:spMk id="6" creationId="{99A6D410-6FF6-7537-FD04-71D86CAF2361}"/>
          </ac:spMkLst>
        </pc:spChg>
        <pc:spChg chg="mod">
          <ac:chgData name="Greta Paskočiumaitė" userId="25a08bf39cc8f50b" providerId="LiveId" clId="{7AD996F3-2396-4306-A890-2B2384FE01CB}" dt="2022-05-22T14:35:42.568" v="8992"/>
          <ac:spMkLst>
            <pc:docMk/>
            <pc:sldMk cId="2618895792" sldId="399"/>
            <ac:spMk id="7" creationId="{668F8132-53F0-8C89-64B4-E393B2A5D961}"/>
          </ac:spMkLst>
        </pc:spChg>
        <pc:spChg chg="mod">
          <ac:chgData name="Greta Paskočiumaitė" userId="25a08bf39cc8f50b" providerId="LiveId" clId="{7AD996F3-2396-4306-A890-2B2384FE01CB}" dt="2022-05-22T14:35:42.568" v="8992"/>
          <ac:spMkLst>
            <pc:docMk/>
            <pc:sldMk cId="2618895792" sldId="399"/>
            <ac:spMk id="8" creationId="{7ADF1DBB-F0E5-DC6D-2047-1B1A2F96CFC7}"/>
          </ac:spMkLst>
        </pc:spChg>
        <pc:spChg chg="mod">
          <ac:chgData name="Greta Paskočiumaitė" userId="25a08bf39cc8f50b" providerId="LiveId" clId="{7AD996F3-2396-4306-A890-2B2384FE01CB}" dt="2022-05-22T14:35:42.568" v="8992"/>
          <ac:spMkLst>
            <pc:docMk/>
            <pc:sldMk cId="2618895792" sldId="399"/>
            <ac:spMk id="9" creationId="{D7C83A3C-37AF-9268-0DBC-4B5EADA95DD5}"/>
          </ac:spMkLst>
        </pc:spChg>
        <pc:spChg chg="mod">
          <ac:chgData name="Greta Paskočiumaitė" userId="25a08bf39cc8f50b" providerId="LiveId" clId="{7AD996F3-2396-4306-A890-2B2384FE01CB}" dt="2022-05-22T14:35:42.568" v="8992"/>
          <ac:spMkLst>
            <pc:docMk/>
            <pc:sldMk cId="2618895792" sldId="399"/>
            <ac:spMk id="10" creationId="{83AF371D-1306-6A22-1F4B-7AFA7242ECE3}"/>
          </ac:spMkLst>
        </pc:spChg>
        <pc:spChg chg="mod">
          <ac:chgData name="Greta Paskočiumaitė" userId="25a08bf39cc8f50b" providerId="LiveId" clId="{7AD996F3-2396-4306-A890-2B2384FE01CB}" dt="2022-05-22T14:35:42.568" v="8992"/>
          <ac:spMkLst>
            <pc:docMk/>
            <pc:sldMk cId="2618895792" sldId="399"/>
            <ac:spMk id="11" creationId="{F4B07B77-DEEF-55C9-8E31-FE9492EBDE5D}"/>
          </ac:spMkLst>
        </pc:spChg>
        <pc:spChg chg="mod">
          <ac:chgData name="Greta Paskočiumaitė" userId="25a08bf39cc8f50b" providerId="LiveId" clId="{7AD996F3-2396-4306-A890-2B2384FE01CB}" dt="2022-05-22T14:35:42.568" v="8992"/>
          <ac:spMkLst>
            <pc:docMk/>
            <pc:sldMk cId="2618895792" sldId="399"/>
            <ac:spMk id="12" creationId="{645E5549-6EA9-BB03-B211-D481789AD476}"/>
          </ac:spMkLst>
        </pc:spChg>
        <pc:spChg chg="add mod">
          <ac:chgData name="Greta Paskočiumaitė" userId="25a08bf39cc8f50b" providerId="LiveId" clId="{7AD996F3-2396-4306-A890-2B2384FE01CB}" dt="2022-05-22T14:35:45.083" v="8994" actId="20577"/>
          <ac:spMkLst>
            <pc:docMk/>
            <pc:sldMk cId="2618895792" sldId="399"/>
            <ac:spMk id="17" creationId="{E1B4E4BB-48E0-AFA4-59E9-BE7C95843459}"/>
          </ac:spMkLst>
        </pc:spChg>
        <pc:spChg chg="add mod">
          <ac:chgData name="Greta Paskočiumaitė" userId="25a08bf39cc8f50b" providerId="LiveId" clId="{7AD996F3-2396-4306-A890-2B2384FE01CB}" dt="2022-05-22T14:36:13.744" v="9008" actId="113"/>
          <ac:spMkLst>
            <pc:docMk/>
            <pc:sldMk cId="2618895792" sldId="399"/>
            <ac:spMk id="18" creationId="{C4B93CC0-43DC-C91E-2627-E2D2F91D12C7}"/>
          </ac:spMkLst>
        </pc:spChg>
        <pc:grpChg chg="add mod">
          <ac:chgData name="Greta Paskočiumaitė" userId="25a08bf39cc8f50b" providerId="LiveId" clId="{7AD996F3-2396-4306-A890-2B2384FE01CB}" dt="2022-05-22T14:35:42.568" v="8992"/>
          <ac:grpSpMkLst>
            <pc:docMk/>
            <pc:sldMk cId="2618895792" sldId="399"/>
            <ac:grpSpMk id="5" creationId="{57860F29-C20E-EFBE-FDE5-920432B88D70}"/>
          </ac:grpSpMkLst>
        </pc:grpChg>
        <pc:picChg chg="add mod">
          <ac:chgData name="Greta Paskočiumaitė" userId="25a08bf39cc8f50b" providerId="LiveId" clId="{7AD996F3-2396-4306-A890-2B2384FE01CB}" dt="2022-05-22T14:35:42.568" v="8992"/>
          <ac:picMkLst>
            <pc:docMk/>
            <pc:sldMk cId="2618895792" sldId="399"/>
            <ac:picMk id="13" creationId="{D21F3C02-1FAB-6867-44B8-0E2E39FF61C6}"/>
          </ac:picMkLst>
        </pc:picChg>
        <pc:picChg chg="add mod">
          <ac:chgData name="Greta Paskočiumaitė" userId="25a08bf39cc8f50b" providerId="LiveId" clId="{7AD996F3-2396-4306-A890-2B2384FE01CB}" dt="2022-05-22T14:35:42.568" v="8992"/>
          <ac:picMkLst>
            <pc:docMk/>
            <pc:sldMk cId="2618895792" sldId="399"/>
            <ac:picMk id="15" creationId="{3E14B0F6-7824-9A83-3A61-60A14054BE8D}"/>
          </ac:picMkLst>
        </pc:picChg>
        <pc:picChg chg="add mod">
          <ac:chgData name="Greta Paskočiumaitė" userId="25a08bf39cc8f50b" providerId="LiveId" clId="{7AD996F3-2396-4306-A890-2B2384FE01CB}" dt="2022-05-22T14:35:42.568" v="8992"/>
          <ac:picMkLst>
            <pc:docMk/>
            <pc:sldMk cId="2618895792" sldId="399"/>
            <ac:picMk id="16" creationId="{0BDA22DC-F137-CAD9-D5D9-5AF91581E35A}"/>
          </ac:picMkLst>
        </pc:picChg>
        <pc:cxnChg chg="add mod">
          <ac:chgData name="Greta Paskočiumaitė" userId="25a08bf39cc8f50b" providerId="LiveId" clId="{7AD996F3-2396-4306-A890-2B2384FE01CB}" dt="2022-05-22T14:35:42.568" v="8992"/>
          <ac:cxnSpMkLst>
            <pc:docMk/>
            <pc:sldMk cId="2618895792" sldId="399"/>
            <ac:cxnSpMk id="14" creationId="{676B2C51-324A-A5ED-9179-0A0E64926FF4}"/>
          </ac:cxnSpMkLst>
        </pc:cxnChg>
      </pc:sldChg>
      <pc:sldChg chg="addSp delSp modSp new mod ord">
        <pc:chgData name="Greta Paskočiumaitė" userId="25a08bf39cc8f50b" providerId="LiveId" clId="{7AD996F3-2396-4306-A890-2B2384FE01CB}" dt="2022-05-22T14:39:32.971" v="9082" actId="1076"/>
        <pc:sldMkLst>
          <pc:docMk/>
          <pc:sldMk cId="3491179717" sldId="400"/>
        </pc:sldMkLst>
        <pc:spChg chg="del">
          <ac:chgData name="Greta Paskočiumaitė" userId="25a08bf39cc8f50b" providerId="LiveId" clId="{7AD996F3-2396-4306-A890-2B2384FE01CB}" dt="2022-05-22T14:39:19.672" v="9075" actId="931"/>
          <ac:spMkLst>
            <pc:docMk/>
            <pc:sldMk cId="3491179717" sldId="400"/>
            <ac:spMk id="3" creationId="{E00DC9A5-31D7-5FFB-CD88-4F5DEC09C50D}"/>
          </ac:spMkLst>
        </pc:spChg>
        <pc:spChg chg="add mod">
          <ac:chgData name="Greta Paskočiumaitė" userId="25a08bf39cc8f50b" providerId="LiveId" clId="{7AD996F3-2396-4306-A890-2B2384FE01CB}" dt="2022-05-22T14:36:27.418" v="9009"/>
          <ac:spMkLst>
            <pc:docMk/>
            <pc:sldMk cId="3491179717" sldId="400"/>
            <ac:spMk id="4" creationId="{0D769461-B556-1A8E-0788-5961817DD4C8}"/>
          </ac:spMkLst>
        </pc:spChg>
        <pc:spChg chg="mod">
          <ac:chgData name="Greta Paskočiumaitė" userId="25a08bf39cc8f50b" providerId="LiveId" clId="{7AD996F3-2396-4306-A890-2B2384FE01CB}" dt="2022-05-22T14:36:27.418" v="9009"/>
          <ac:spMkLst>
            <pc:docMk/>
            <pc:sldMk cId="3491179717" sldId="400"/>
            <ac:spMk id="6" creationId="{54BF2850-0E76-0ECB-739C-9073A4D0F4E8}"/>
          </ac:spMkLst>
        </pc:spChg>
        <pc:spChg chg="mod">
          <ac:chgData name="Greta Paskočiumaitė" userId="25a08bf39cc8f50b" providerId="LiveId" clId="{7AD996F3-2396-4306-A890-2B2384FE01CB}" dt="2022-05-22T14:36:27.418" v="9009"/>
          <ac:spMkLst>
            <pc:docMk/>
            <pc:sldMk cId="3491179717" sldId="400"/>
            <ac:spMk id="7" creationId="{D6DC1D2D-CA86-330A-E476-4F920D3482FF}"/>
          </ac:spMkLst>
        </pc:spChg>
        <pc:spChg chg="mod">
          <ac:chgData name="Greta Paskočiumaitė" userId="25a08bf39cc8f50b" providerId="LiveId" clId="{7AD996F3-2396-4306-A890-2B2384FE01CB}" dt="2022-05-22T14:36:27.418" v="9009"/>
          <ac:spMkLst>
            <pc:docMk/>
            <pc:sldMk cId="3491179717" sldId="400"/>
            <ac:spMk id="8" creationId="{1ABB5ED6-34EA-0B1F-F219-09751DF295F0}"/>
          </ac:spMkLst>
        </pc:spChg>
        <pc:spChg chg="mod">
          <ac:chgData name="Greta Paskočiumaitė" userId="25a08bf39cc8f50b" providerId="LiveId" clId="{7AD996F3-2396-4306-A890-2B2384FE01CB}" dt="2022-05-22T14:36:27.418" v="9009"/>
          <ac:spMkLst>
            <pc:docMk/>
            <pc:sldMk cId="3491179717" sldId="400"/>
            <ac:spMk id="9" creationId="{15E64C6A-6FD5-CF42-960E-FD4198671CB7}"/>
          </ac:spMkLst>
        </pc:spChg>
        <pc:spChg chg="mod">
          <ac:chgData name="Greta Paskočiumaitė" userId="25a08bf39cc8f50b" providerId="LiveId" clId="{7AD996F3-2396-4306-A890-2B2384FE01CB}" dt="2022-05-22T14:36:27.418" v="9009"/>
          <ac:spMkLst>
            <pc:docMk/>
            <pc:sldMk cId="3491179717" sldId="400"/>
            <ac:spMk id="10" creationId="{23D05B54-83FD-4F2B-93FA-FD1B201A054E}"/>
          </ac:spMkLst>
        </pc:spChg>
        <pc:spChg chg="mod">
          <ac:chgData name="Greta Paskočiumaitė" userId="25a08bf39cc8f50b" providerId="LiveId" clId="{7AD996F3-2396-4306-A890-2B2384FE01CB}" dt="2022-05-22T14:36:27.418" v="9009"/>
          <ac:spMkLst>
            <pc:docMk/>
            <pc:sldMk cId="3491179717" sldId="400"/>
            <ac:spMk id="11" creationId="{3949B45A-70EF-2177-EFCC-14FFD3C2B982}"/>
          </ac:spMkLst>
        </pc:spChg>
        <pc:spChg chg="mod">
          <ac:chgData name="Greta Paskočiumaitė" userId="25a08bf39cc8f50b" providerId="LiveId" clId="{7AD996F3-2396-4306-A890-2B2384FE01CB}" dt="2022-05-22T14:36:27.418" v="9009"/>
          <ac:spMkLst>
            <pc:docMk/>
            <pc:sldMk cId="3491179717" sldId="400"/>
            <ac:spMk id="12" creationId="{5BF01CFB-2C09-3A01-9972-CEDEA926CB43}"/>
          </ac:spMkLst>
        </pc:spChg>
        <pc:spChg chg="add mod">
          <ac:chgData name="Greta Paskočiumaitė" userId="25a08bf39cc8f50b" providerId="LiveId" clId="{7AD996F3-2396-4306-A890-2B2384FE01CB}" dt="2022-05-22T14:37:07.080" v="9021" actId="20577"/>
          <ac:spMkLst>
            <pc:docMk/>
            <pc:sldMk cId="3491179717" sldId="400"/>
            <ac:spMk id="17" creationId="{DC1CBE66-6E6C-BCAE-DCBA-0A0FC1F4762C}"/>
          </ac:spMkLst>
        </pc:spChg>
        <pc:spChg chg="add mod">
          <ac:chgData name="Greta Paskočiumaitė" userId="25a08bf39cc8f50b" providerId="LiveId" clId="{7AD996F3-2396-4306-A890-2B2384FE01CB}" dt="2022-05-22T14:36:44.591" v="9015" actId="113"/>
          <ac:spMkLst>
            <pc:docMk/>
            <pc:sldMk cId="3491179717" sldId="400"/>
            <ac:spMk id="18" creationId="{771AB8C7-6884-C4C9-68C5-A620D85F8160}"/>
          </ac:spMkLst>
        </pc:spChg>
        <pc:grpChg chg="add mod">
          <ac:chgData name="Greta Paskočiumaitė" userId="25a08bf39cc8f50b" providerId="LiveId" clId="{7AD996F3-2396-4306-A890-2B2384FE01CB}" dt="2022-05-22T14:36:27.418" v="9009"/>
          <ac:grpSpMkLst>
            <pc:docMk/>
            <pc:sldMk cId="3491179717" sldId="400"/>
            <ac:grpSpMk id="5" creationId="{05AEF8F8-AEBA-CC1E-7AC7-AAF9F869E7A9}"/>
          </ac:grpSpMkLst>
        </pc:grpChg>
        <pc:picChg chg="add mod">
          <ac:chgData name="Greta Paskočiumaitė" userId="25a08bf39cc8f50b" providerId="LiveId" clId="{7AD996F3-2396-4306-A890-2B2384FE01CB}" dt="2022-05-22T14:36:27.418" v="9009"/>
          <ac:picMkLst>
            <pc:docMk/>
            <pc:sldMk cId="3491179717" sldId="400"/>
            <ac:picMk id="13" creationId="{CFEE15FC-A4A3-7D55-ECEE-8F691577C8A2}"/>
          </ac:picMkLst>
        </pc:picChg>
        <pc:picChg chg="add mod">
          <ac:chgData name="Greta Paskočiumaitė" userId="25a08bf39cc8f50b" providerId="LiveId" clId="{7AD996F3-2396-4306-A890-2B2384FE01CB}" dt="2022-05-22T14:36:27.418" v="9009"/>
          <ac:picMkLst>
            <pc:docMk/>
            <pc:sldMk cId="3491179717" sldId="400"/>
            <ac:picMk id="15" creationId="{13783FC2-D925-89CF-B3DC-CD31D9FFEDCC}"/>
          </ac:picMkLst>
        </pc:picChg>
        <pc:picChg chg="add mod">
          <ac:chgData name="Greta Paskočiumaitė" userId="25a08bf39cc8f50b" providerId="LiveId" clId="{7AD996F3-2396-4306-A890-2B2384FE01CB}" dt="2022-05-22T14:36:27.418" v="9009"/>
          <ac:picMkLst>
            <pc:docMk/>
            <pc:sldMk cId="3491179717" sldId="400"/>
            <ac:picMk id="16" creationId="{1C38A9F0-A856-FF61-D17B-4DD4E926E61C}"/>
          </ac:picMkLst>
        </pc:picChg>
        <pc:picChg chg="add mod">
          <ac:chgData name="Greta Paskočiumaitė" userId="25a08bf39cc8f50b" providerId="LiveId" clId="{7AD996F3-2396-4306-A890-2B2384FE01CB}" dt="2022-05-22T14:39:20.562" v="9077" actId="962"/>
          <ac:picMkLst>
            <pc:docMk/>
            <pc:sldMk cId="3491179717" sldId="400"/>
            <ac:picMk id="20" creationId="{CBEF0528-C8FF-90B4-31F6-A9916D2C99F9}"/>
          </ac:picMkLst>
        </pc:picChg>
        <pc:picChg chg="add mod">
          <ac:chgData name="Greta Paskočiumaitė" userId="25a08bf39cc8f50b" providerId="LiveId" clId="{7AD996F3-2396-4306-A890-2B2384FE01CB}" dt="2022-05-22T14:39:32.971" v="9082" actId="1076"/>
          <ac:picMkLst>
            <pc:docMk/>
            <pc:sldMk cId="3491179717" sldId="400"/>
            <ac:picMk id="22" creationId="{0EF60405-7830-732C-CE5F-4095135B35BF}"/>
          </ac:picMkLst>
        </pc:picChg>
        <pc:cxnChg chg="add mod">
          <ac:chgData name="Greta Paskočiumaitė" userId="25a08bf39cc8f50b" providerId="LiveId" clId="{7AD996F3-2396-4306-A890-2B2384FE01CB}" dt="2022-05-22T14:36:27.418" v="9009"/>
          <ac:cxnSpMkLst>
            <pc:docMk/>
            <pc:sldMk cId="3491179717" sldId="400"/>
            <ac:cxnSpMk id="14" creationId="{EC2AFD42-A2CE-B2BF-C32F-0EE3441C56D1}"/>
          </ac:cxnSpMkLst>
        </pc:cxnChg>
      </pc:sldChg>
      <pc:sldChg chg="addSp modSp new mod">
        <pc:chgData name="Greta Paskočiumaitė" userId="25a08bf39cc8f50b" providerId="LiveId" clId="{7AD996F3-2396-4306-A890-2B2384FE01CB}" dt="2022-05-22T14:38:39.585" v="9073" actId="20577"/>
        <pc:sldMkLst>
          <pc:docMk/>
          <pc:sldMk cId="2203450267" sldId="401"/>
        </pc:sldMkLst>
        <pc:spChg chg="add mod">
          <ac:chgData name="Greta Paskočiumaitė" userId="25a08bf39cc8f50b" providerId="LiveId" clId="{7AD996F3-2396-4306-A890-2B2384FE01CB}" dt="2022-05-22T14:37:15.721" v="9023"/>
          <ac:spMkLst>
            <pc:docMk/>
            <pc:sldMk cId="2203450267" sldId="401"/>
            <ac:spMk id="4" creationId="{DAEA7A5C-5FE7-DC22-0E77-D7DEE9010F2A}"/>
          </ac:spMkLst>
        </pc:spChg>
        <pc:spChg chg="mod">
          <ac:chgData name="Greta Paskočiumaitė" userId="25a08bf39cc8f50b" providerId="LiveId" clId="{7AD996F3-2396-4306-A890-2B2384FE01CB}" dt="2022-05-22T14:37:15.721" v="9023"/>
          <ac:spMkLst>
            <pc:docMk/>
            <pc:sldMk cId="2203450267" sldId="401"/>
            <ac:spMk id="6" creationId="{61AF1A3F-C50C-B1A4-0B79-E03683669007}"/>
          </ac:spMkLst>
        </pc:spChg>
        <pc:spChg chg="mod">
          <ac:chgData name="Greta Paskočiumaitė" userId="25a08bf39cc8f50b" providerId="LiveId" clId="{7AD996F3-2396-4306-A890-2B2384FE01CB}" dt="2022-05-22T14:37:15.721" v="9023"/>
          <ac:spMkLst>
            <pc:docMk/>
            <pc:sldMk cId="2203450267" sldId="401"/>
            <ac:spMk id="7" creationId="{697AD247-91F6-A098-2AFC-AFBB15E5224E}"/>
          </ac:spMkLst>
        </pc:spChg>
        <pc:spChg chg="mod">
          <ac:chgData name="Greta Paskočiumaitė" userId="25a08bf39cc8f50b" providerId="LiveId" clId="{7AD996F3-2396-4306-A890-2B2384FE01CB}" dt="2022-05-22T14:37:15.721" v="9023"/>
          <ac:spMkLst>
            <pc:docMk/>
            <pc:sldMk cId="2203450267" sldId="401"/>
            <ac:spMk id="8" creationId="{FEF8F4E6-20FB-395F-57A0-560BAC4776E2}"/>
          </ac:spMkLst>
        </pc:spChg>
        <pc:spChg chg="mod">
          <ac:chgData name="Greta Paskočiumaitė" userId="25a08bf39cc8f50b" providerId="LiveId" clId="{7AD996F3-2396-4306-A890-2B2384FE01CB}" dt="2022-05-22T14:37:15.721" v="9023"/>
          <ac:spMkLst>
            <pc:docMk/>
            <pc:sldMk cId="2203450267" sldId="401"/>
            <ac:spMk id="9" creationId="{9634F14B-8963-C181-DC70-D7F5FFADC5C4}"/>
          </ac:spMkLst>
        </pc:spChg>
        <pc:spChg chg="mod">
          <ac:chgData name="Greta Paskočiumaitė" userId="25a08bf39cc8f50b" providerId="LiveId" clId="{7AD996F3-2396-4306-A890-2B2384FE01CB}" dt="2022-05-22T14:37:15.721" v="9023"/>
          <ac:spMkLst>
            <pc:docMk/>
            <pc:sldMk cId="2203450267" sldId="401"/>
            <ac:spMk id="10" creationId="{22F5928F-0E17-70A8-1C3C-A9BE1AE10D5B}"/>
          </ac:spMkLst>
        </pc:spChg>
        <pc:spChg chg="mod">
          <ac:chgData name="Greta Paskočiumaitė" userId="25a08bf39cc8f50b" providerId="LiveId" clId="{7AD996F3-2396-4306-A890-2B2384FE01CB}" dt="2022-05-22T14:37:15.721" v="9023"/>
          <ac:spMkLst>
            <pc:docMk/>
            <pc:sldMk cId="2203450267" sldId="401"/>
            <ac:spMk id="11" creationId="{1A948ED5-21C5-0B82-7D02-B93D6C816D89}"/>
          </ac:spMkLst>
        </pc:spChg>
        <pc:spChg chg="mod">
          <ac:chgData name="Greta Paskočiumaitė" userId="25a08bf39cc8f50b" providerId="LiveId" clId="{7AD996F3-2396-4306-A890-2B2384FE01CB}" dt="2022-05-22T14:37:15.721" v="9023"/>
          <ac:spMkLst>
            <pc:docMk/>
            <pc:sldMk cId="2203450267" sldId="401"/>
            <ac:spMk id="12" creationId="{7071C42C-FE68-1F60-8A72-19BCD838958B}"/>
          </ac:spMkLst>
        </pc:spChg>
        <pc:spChg chg="add mod">
          <ac:chgData name="Greta Paskočiumaitė" userId="25a08bf39cc8f50b" providerId="LiveId" clId="{7AD996F3-2396-4306-A890-2B2384FE01CB}" dt="2022-05-22T14:38:25.989" v="9068" actId="20577"/>
          <ac:spMkLst>
            <pc:docMk/>
            <pc:sldMk cId="2203450267" sldId="401"/>
            <ac:spMk id="17" creationId="{3EC10501-9DD3-0DB6-A88F-CACA0E426A60}"/>
          </ac:spMkLst>
        </pc:spChg>
        <pc:spChg chg="add mod">
          <ac:chgData name="Greta Paskočiumaitė" userId="25a08bf39cc8f50b" providerId="LiveId" clId="{7AD996F3-2396-4306-A890-2B2384FE01CB}" dt="2022-05-22T14:38:39.585" v="9073" actId="20577"/>
          <ac:spMkLst>
            <pc:docMk/>
            <pc:sldMk cId="2203450267" sldId="401"/>
            <ac:spMk id="18" creationId="{F7CABF32-627B-8911-8397-D3F0174B844E}"/>
          </ac:spMkLst>
        </pc:spChg>
        <pc:grpChg chg="add mod">
          <ac:chgData name="Greta Paskočiumaitė" userId="25a08bf39cc8f50b" providerId="LiveId" clId="{7AD996F3-2396-4306-A890-2B2384FE01CB}" dt="2022-05-22T14:37:15.721" v="9023"/>
          <ac:grpSpMkLst>
            <pc:docMk/>
            <pc:sldMk cId="2203450267" sldId="401"/>
            <ac:grpSpMk id="5" creationId="{1E2AEF22-ABF4-40F3-3557-5D90AF60272A}"/>
          </ac:grpSpMkLst>
        </pc:grpChg>
        <pc:picChg chg="add mod">
          <ac:chgData name="Greta Paskočiumaitė" userId="25a08bf39cc8f50b" providerId="LiveId" clId="{7AD996F3-2396-4306-A890-2B2384FE01CB}" dt="2022-05-22T14:37:15.721" v="9023"/>
          <ac:picMkLst>
            <pc:docMk/>
            <pc:sldMk cId="2203450267" sldId="401"/>
            <ac:picMk id="13" creationId="{C576A3E1-09C1-1D7B-892D-893FB2813670}"/>
          </ac:picMkLst>
        </pc:picChg>
        <pc:picChg chg="add mod">
          <ac:chgData name="Greta Paskočiumaitė" userId="25a08bf39cc8f50b" providerId="LiveId" clId="{7AD996F3-2396-4306-A890-2B2384FE01CB}" dt="2022-05-22T14:37:15.721" v="9023"/>
          <ac:picMkLst>
            <pc:docMk/>
            <pc:sldMk cId="2203450267" sldId="401"/>
            <ac:picMk id="15" creationId="{F1D7E30D-6D6B-DC8D-739B-E740B5218F5F}"/>
          </ac:picMkLst>
        </pc:picChg>
        <pc:picChg chg="add mod">
          <ac:chgData name="Greta Paskočiumaitė" userId="25a08bf39cc8f50b" providerId="LiveId" clId="{7AD996F3-2396-4306-A890-2B2384FE01CB}" dt="2022-05-22T14:37:15.721" v="9023"/>
          <ac:picMkLst>
            <pc:docMk/>
            <pc:sldMk cId="2203450267" sldId="401"/>
            <ac:picMk id="16" creationId="{ACEE02C4-FF4A-B4E9-CB9F-AF2DA82DC994}"/>
          </ac:picMkLst>
        </pc:picChg>
        <pc:cxnChg chg="add mod">
          <ac:chgData name="Greta Paskočiumaitė" userId="25a08bf39cc8f50b" providerId="LiveId" clId="{7AD996F3-2396-4306-A890-2B2384FE01CB}" dt="2022-05-22T14:37:15.721" v="9023"/>
          <ac:cxnSpMkLst>
            <pc:docMk/>
            <pc:sldMk cId="2203450267" sldId="401"/>
            <ac:cxnSpMk id="14" creationId="{08CED3CA-30FD-9437-A6D1-37ED95D9F61C}"/>
          </ac:cxnSpMkLst>
        </pc:cxnChg>
      </pc:sldChg>
      <pc:sldChg chg="addSp modSp new mod">
        <pc:chgData name="Greta Paskočiumaitė" userId="25a08bf39cc8f50b" providerId="LiveId" clId="{7AD996F3-2396-4306-A890-2B2384FE01CB}" dt="2022-05-22T14:38:42.773" v="9074" actId="20577"/>
        <pc:sldMkLst>
          <pc:docMk/>
          <pc:sldMk cId="107843546" sldId="402"/>
        </pc:sldMkLst>
        <pc:spChg chg="add mod">
          <ac:chgData name="Greta Paskočiumaitė" userId="25a08bf39cc8f50b" providerId="LiveId" clId="{7AD996F3-2396-4306-A890-2B2384FE01CB}" dt="2022-05-22T14:38:33.428" v="9070"/>
          <ac:spMkLst>
            <pc:docMk/>
            <pc:sldMk cId="107843546" sldId="402"/>
            <ac:spMk id="4" creationId="{2D8D317A-DC5E-8D26-9A64-4801C91A64FA}"/>
          </ac:spMkLst>
        </pc:spChg>
        <pc:spChg chg="mod">
          <ac:chgData name="Greta Paskočiumaitė" userId="25a08bf39cc8f50b" providerId="LiveId" clId="{7AD996F3-2396-4306-A890-2B2384FE01CB}" dt="2022-05-22T14:38:33.428" v="9070"/>
          <ac:spMkLst>
            <pc:docMk/>
            <pc:sldMk cId="107843546" sldId="402"/>
            <ac:spMk id="6" creationId="{97BC92D5-435B-4B36-A1BA-9D3E6BB5CFA8}"/>
          </ac:spMkLst>
        </pc:spChg>
        <pc:spChg chg="mod">
          <ac:chgData name="Greta Paskočiumaitė" userId="25a08bf39cc8f50b" providerId="LiveId" clId="{7AD996F3-2396-4306-A890-2B2384FE01CB}" dt="2022-05-22T14:38:33.428" v="9070"/>
          <ac:spMkLst>
            <pc:docMk/>
            <pc:sldMk cId="107843546" sldId="402"/>
            <ac:spMk id="7" creationId="{F6939EFB-6E4C-7A0B-865D-796A65A7ED31}"/>
          </ac:spMkLst>
        </pc:spChg>
        <pc:spChg chg="mod">
          <ac:chgData name="Greta Paskočiumaitė" userId="25a08bf39cc8f50b" providerId="LiveId" clId="{7AD996F3-2396-4306-A890-2B2384FE01CB}" dt="2022-05-22T14:38:33.428" v="9070"/>
          <ac:spMkLst>
            <pc:docMk/>
            <pc:sldMk cId="107843546" sldId="402"/>
            <ac:spMk id="8" creationId="{B078B9F1-5392-837F-3CC7-DEC13ACC1A6B}"/>
          </ac:spMkLst>
        </pc:spChg>
        <pc:spChg chg="mod">
          <ac:chgData name="Greta Paskočiumaitė" userId="25a08bf39cc8f50b" providerId="LiveId" clId="{7AD996F3-2396-4306-A890-2B2384FE01CB}" dt="2022-05-22T14:38:33.428" v="9070"/>
          <ac:spMkLst>
            <pc:docMk/>
            <pc:sldMk cId="107843546" sldId="402"/>
            <ac:spMk id="9" creationId="{565ACFF2-1611-91D6-8B26-FE65F14C8B91}"/>
          </ac:spMkLst>
        </pc:spChg>
        <pc:spChg chg="mod">
          <ac:chgData name="Greta Paskočiumaitė" userId="25a08bf39cc8f50b" providerId="LiveId" clId="{7AD996F3-2396-4306-A890-2B2384FE01CB}" dt="2022-05-22T14:38:33.428" v="9070"/>
          <ac:spMkLst>
            <pc:docMk/>
            <pc:sldMk cId="107843546" sldId="402"/>
            <ac:spMk id="10" creationId="{4C7726C6-BEAB-0C85-B370-19079BC43A5C}"/>
          </ac:spMkLst>
        </pc:spChg>
        <pc:spChg chg="mod">
          <ac:chgData name="Greta Paskočiumaitė" userId="25a08bf39cc8f50b" providerId="LiveId" clId="{7AD996F3-2396-4306-A890-2B2384FE01CB}" dt="2022-05-22T14:38:33.428" v="9070"/>
          <ac:spMkLst>
            <pc:docMk/>
            <pc:sldMk cId="107843546" sldId="402"/>
            <ac:spMk id="11" creationId="{DC3668BA-887F-B117-841F-03921CD38D5F}"/>
          </ac:spMkLst>
        </pc:spChg>
        <pc:spChg chg="mod">
          <ac:chgData name="Greta Paskočiumaitė" userId="25a08bf39cc8f50b" providerId="LiveId" clId="{7AD996F3-2396-4306-A890-2B2384FE01CB}" dt="2022-05-22T14:38:33.428" v="9070"/>
          <ac:spMkLst>
            <pc:docMk/>
            <pc:sldMk cId="107843546" sldId="402"/>
            <ac:spMk id="12" creationId="{739EBA9E-B64C-5612-E08E-BCE390439B63}"/>
          </ac:spMkLst>
        </pc:spChg>
        <pc:spChg chg="add mod">
          <ac:chgData name="Greta Paskočiumaitė" userId="25a08bf39cc8f50b" providerId="LiveId" clId="{7AD996F3-2396-4306-A890-2B2384FE01CB}" dt="2022-05-22T14:38:35.740" v="9072" actId="20577"/>
          <ac:spMkLst>
            <pc:docMk/>
            <pc:sldMk cId="107843546" sldId="402"/>
            <ac:spMk id="17" creationId="{E81DE0CC-9491-5717-E336-67F28E6AD59B}"/>
          </ac:spMkLst>
        </pc:spChg>
        <pc:spChg chg="add mod">
          <ac:chgData name="Greta Paskočiumaitė" userId="25a08bf39cc8f50b" providerId="LiveId" clId="{7AD996F3-2396-4306-A890-2B2384FE01CB}" dt="2022-05-22T14:38:42.773" v="9074" actId="20577"/>
          <ac:spMkLst>
            <pc:docMk/>
            <pc:sldMk cId="107843546" sldId="402"/>
            <ac:spMk id="18" creationId="{05B940A5-B212-CD00-0A10-525218A166E8}"/>
          </ac:spMkLst>
        </pc:spChg>
        <pc:grpChg chg="add mod">
          <ac:chgData name="Greta Paskočiumaitė" userId="25a08bf39cc8f50b" providerId="LiveId" clId="{7AD996F3-2396-4306-A890-2B2384FE01CB}" dt="2022-05-22T14:38:33.428" v="9070"/>
          <ac:grpSpMkLst>
            <pc:docMk/>
            <pc:sldMk cId="107843546" sldId="402"/>
            <ac:grpSpMk id="5" creationId="{DB2E1097-1F92-DB04-5F48-D1049BEBC1EB}"/>
          </ac:grpSpMkLst>
        </pc:grpChg>
        <pc:picChg chg="add mod">
          <ac:chgData name="Greta Paskočiumaitė" userId="25a08bf39cc8f50b" providerId="LiveId" clId="{7AD996F3-2396-4306-A890-2B2384FE01CB}" dt="2022-05-22T14:38:33.428" v="9070"/>
          <ac:picMkLst>
            <pc:docMk/>
            <pc:sldMk cId="107843546" sldId="402"/>
            <ac:picMk id="13" creationId="{562792DE-176C-EA5C-09BF-205C690E12C5}"/>
          </ac:picMkLst>
        </pc:picChg>
        <pc:picChg chg="add mod">
          <ac:chgData name="Greta Paskočiumaitė" userId="25a08bf39cc8f50b" providerId="LiveId" clId="{7AD996F3-2396-4306-A890-2B2384FE01CB}" dt="2022-05-22T14:38:33.428" v="9070"/>
          <ac:picMkLst>
            <pc:docMk/>
            <pc:sldMk cId="107843546" sldId="402"/>
            <ac:picMk id="15" creationId="{DD9F3435-AB64-8B17-FA12-1AA9DF9BDE6E}"/>
          </ac:picMkLst>
        </pc:picChg>
        <pc:picChg chg="add mod">
          <ac:chgData name="Greta Paskočiumaitė" userId="25a08bf39cc8f50b" providerId="LiveId" clId="{7AD996F3-2396-4306-A890-2B2384FE01CB}" dt="2022-05-22T14:38:33.428" v="9070"/>
          <ac:picMkLst>
            <pc:docMk/>
            <pc:sldMk cId="107843546" sldId="402"/>
            <ac:picMk id="16" creationId="{6C25A2CA-6C08-4E3C-65AD-E530C5F5F34B}"/>
          </ac:picMkLst>
        </pc:picChg>
        <pc:cxnChg chg="add mod">
          <ac:chgData name="Greta Paskočiumaitė" userId="25a08bf39cc8f50b" providerId="LiveId" clId="{7AD996F3-2396-4306-A890-2B2384FE01CB}" dt="2022-05-22T14:38:33.428" v="9070"/>
          <ac:cxnSpMkLst>
            <pc:docMk/>
            <pc:sldMk cId="107843546" sldId="402"/>
            <ac:cxnSpMk id="14" creationId="{AA173ED4-2C11-590F-0437-764C42C8FAAA}"/>
          </ac:cxnSpMkLst>
        </pc:cxnChg>
      </pc:sldChg>
      <pc:sldChg chg="new del">
        <pc:chgData name="Greta Paskočiumaitė" userId="25a08bf39cc8f50b" providerId="LiveId" clId="{7AD996F3-2396-4306-A890-2B2384FE01CB}" dt="2022-05-22T15:13:11.455" v="9452" actId="47"/>
        <pc:sldMkLst>
          <pc:docMk/>
          <pc:sldMk cId="2136155612" sldId="403"/>
        </pc:sldMkLst>
      </pc:sldChg>
      <pc:sldChg chg="new del">
        <pc:chgData name="Greta Paskočiumaitė" userId="25a08bf39cc8f50b" providerId="LiveId" clId="{7AD996F3-2396-4306-A890-2B2384FE01CB}" dt="2022-05-22T15:13:12.017" v="9453" actId="47"/>
        <pc:sldMkLst>
          <pc:docMk/>
          <pc:sldMk cId="88704663" sldId="404"/>
        </pc:sldMkLst>
      </pc:sldChg>
    </pc:docChg>
  </pc:docChgLst>
  <pc:docChgLst>
    <pc:chgData name="Greta Paskočiumaitė" userId="25a08bf39cc8f50b" providerId="LiveId" clId="{1C7A442B-2A33-4DC5-AB31-C5E39CBB6EE9}"/>
    <pc:docChg chg="modSld">
      <pc:chgData name="Greta Paskočiumaitė" userId="25a08bf39cc8f50b" providerId="LiveId" clId="{1C7A442B-2A33-4DC5-AB31-C5E39CBB6EE9}" dt="2022-03-09T16:13:50.178" v="11" actId="20577"/>
      <pc:docMkLst>
        <pc:docMk/>
      </pc:docMkLst>
      <pc:sldChg chg="modSp mod">
        <pc:chgData name="Greta Paskočiumaitė" userId="25a08bf39cc8f50b" providerId="LiveId" clId="{1C7A442B-2A33-4DC5-AB31-C5E39CBB6EE9}" dt="2022-03-09T16:12:18.074" v="10" actId="20577"/>
        <pc:sldMkLst>
          <pc:docMk/>
          <pc:sldMk cId="1077381430" sldId="256"/>
        </pc:sldMkLst>
        <pc:spChg chg="mod">
          <ac:chgData name="Greta Paskočiumaitė" userId="25a08bf39cc8f50b" providerId="LiveId" clId="{1C7A442B-2A33-4DC5-AB31-C5E39CBB6EE9}" dt="2022-03-09T16:12:18.074" v="10" actId="20577"/>
          <ac:spMkLst>
            <pc:docMk/>
            <pc:sldMk cId="1077381430" sldId="256"/>
            <ac:spMk id="3" creationId="{1AD01439-FA4C-4910-8B0A-DBAE0E76E1BB}"/>
          </ac:spMkLst>
        </pc:spChg>
      </pc:sldChg>
      <pc:sldChg chg="modSp mod">
        <pc:chgData name="Greta Paskočiumaitė" userId="25a08bf39cc8f50b" providerId="LiveId" clId="{1C7A442B-2A33-4DC5-AB31-C5E39CBB6EE9}" dt="2022-03-09T16:13:50.178" v="11" actId="20577"/>
        <pc:sldMkLst>
          <pc:docMk/>
          <pc:sldMk cId="2016297492" sldId="258"/>
        </pc:sldMkLst>
        <pc:spChg chg="mod">
          <ac:chgData name="Greta Paskočiumaitė" userId="25a08bf39cc8f50b" providerId="LiveId" clId="{1C7A442B-2A33-4DC5-AB31-C5E39CBB6EE9}" dt="2022-03-09T16:13:50.178" v="11" actId="20577"/>
          <ac:spMkLst>
            <pc:docMk/>
            <pc:sldMk cId="2016297492" sldId="258"/>
            <ac:spMk id="19" creationId="{7663B926-EA09-4D52-9329-C0C50145A9FE}"/>
          </ac:spMkLst>
        </pc:spChg>
      </pc:sldChg>
    </pc:docChg>
  </pc:docChgLst>
  <pc:docChgLst>
    <pc:chgData name="Greta Paskočiumaitė" userId="25a08bf39cc8f50b" providerId="LiveId" clId="{9D67B3F9-EB94-4ED7-A142-D95E7CCBAC58}"/>
    <pc:docChg chg="addSld delSld">
      <pc:chgData name="Greta Paskočiumaitė" userId="25a08bf39cc8f50b" providerId="LiveId" clId="{9D67B3F9-EB94-4ED7-A142-D95E7CCBAC58}" dt="2022-05-01T17:07:48.170" v="1" actId="47"/>
      <pc:docMkLst>
        <pc:docMk/>
      </pc:docMkLst>
      <pc:sldChg chg="new del">
        <pc:chgData name="Greta Paskočiumaitė" userId="25a08bf39cc8f50b" providerId="LiveId" clId="{9D67B3F9-EB94-4ED7-A142-D95E7CCBAC58}" dt="2022-05-01T17:07:48.170" v="1" actId="47"/>
        <pc:sldMkLst>
          <pc:docMk/>
          <pc:sldMk cId="2053748094"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6FF5D-B1D9-4C8E-AF8C-BE1618FFAA39}"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50BAF-407E-41ED-945A-4C317B8AF57E}" type="slidenum">
              <a:rPr lang="en-US" smtClean="0"/>
              <a:t>‹N›</a:t>
            </a:fld>
            <a:endParaRPr lang="en-US"/>
          </a:p>
        </p:txBody>
      </p:sp>
    </p:spTree>
    <p:extLst>
      <p:ext uri="{BB962C8B-B14F-4D97-AF65-F5344CB8AC3E}">
        <p14:creationId xmlns:p14="http://schemas.microsoft.com/office/powerpoint/2010/main" val="165397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50BAF-407E-41ED-945A-4C317B8AF57E}" type="slidenum">
              <a:rPr lang="en-US" smtClean="0"/>
              <a:t>16</a:t>
            </a:fld>
            <a:endParaRPr lang="en-US"/>
          </a:p>
        </p:txBody>
      </p:sp>
    </p:spTree>
    <p:extLst>
      <p:ext uri="{BB962C8B-B14F-4D97-AF65-F5344CB8AC3E}">
        <p14:creationId xmlns:p14="http://schemas.microsoft.com/office/powerpoint/2010/main" val="94613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50BAF-407E-41ED-945A-4C317B8AF57E}" type="slidenum">
              <a:rPr lang="en-US" smtClean="0"/>
              <a:t>30</a:t>
            </a:fld>
            <a:endParaRPr lang="en-US"/>
          </a:p>
        </p:txBody>
      </p:sp>
    </p:spTree>
    <p:extLst>
      <p:ext uri="{BB962C8B-B14F-4D97-AF65-F5344CB8AC3E}">
        <p14:creationId xmlns:p14="http://schemas.microsoft.com/office/powerpoint/2010/main" val="262044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50BAF-407E-41ED-945A-4C317B8AF57E}" type="slidenum">
              <a:rPr lang="en-US" smtClean="0"/>
              <a:t>51</a:t>
            </a:fld>
            <a:endParaRPr lang="en-US"/>
          </a:p>
        </p:txBody>
      </p:sp>
    </p:spTree>
    <p:extLst>
      <p:ext uri="{BB962C8B-B14F-4D97-AF65-F5344CB8AC3E}">
        <p14:creationId xmlns:p14="http://schemas.microsoft.com/office/powerpoint/2010/main" val="106130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50BAF-407E-41ED-945A-4C317B8AF57E}" type="slidenum">
              <a:rPr lang="en-US" smtClean="0"/>
              <a:t>66</a:t>
            </a:fld>
            <a:endParaRPr lang="en-US"/>
          </a:p>
        </p:txBody>
      </p:sp>
    </p:spTree>
    <p:extLst>
      <p:ext uri="{BB962C8B-B14F-4D97-AF65-F5344CB8AC3E}">
        <p14:creationId xmlns:p14="http://schemas.microsoft.com/office/powerpoint/2010/main" val="70658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50BAF-407E-41ED-945A-4C317B8AF57E}" type="slidenum">
              <a:rPr lang="en-US" smtClean="0"/>
              <a:t>67</a:t>
            </a:fld>
            <a:endParaRPr lang="en-US"/>
          </a:p>
        </p:txBody>
      </p:sp>
    </p:spTree>
    <p:extLst>
      <p:ext uri="{BB962C8B-B14F-4D97-AF65-F5344CB8AC3E}">
        <p14:creationId xmlns:p14="http://schemas.microsoft.com/office/powerpoint/2010/main" val="136852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50BAF-407E-41ED-945A-4C317B8AF57E}" type="slidenum">
              <a:rPr lang="en-US" smtClean="0"/>
              <a:t>70</a:t>
            </a:fld>
            <a:endParaRPr lang="en-US"/>
          </a:p>
        </p:txBody>
      </p:sp>
    </p:spTree>
    <p:extLst>
      <p:ext uri="{BB962C8B-B14F-4D97-AF65-F5344CB8AC3E}">
        <p14:creationId xmlns:p14="http://schemas.microsoft.com/office/powerpoint/2010/main" val="263217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9/29/2022</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4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9/29/2022</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‹N›</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79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9/29/2022</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‹N›</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95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9/29/2022</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‹N›</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48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9/29/2022</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88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9/29/2022</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‹N›</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33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9/29/2022</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‹N›</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72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9/29/2022</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‹N›</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45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9/29/2022</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‹N›</a:t>
            </a:fld>
            <a:endParaRPr lang="en-US" dirty="0"/>
          </a:p>
        </p:txBody>
      </p:sp>
    </p:spTree>
    <p:extLst>
      <p:ext uri="{BB962C8B-B14F-4D97-AF65-F5344CB8AC3E}">
        <p14:creationId xmlns:p14="http://schemas.microsoft.com/office/powerpoint/2010/main" val="383385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9/29/2022</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‹N›</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4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9/29/2022</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‹N›</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2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9/29/2022</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‹N›</a:t>
            </a:fld>
            <a:endParaRPr lang="en-US" dirty="0"/>
          </a:p>
        </p:txBody>
      </p:sp>
    </p:spTree>
    <p:extLst>
      <p:ext uri="{BB962C8B-B14F-4D97-AF65-F5344CB8AC3E}">
        <p14:creationId xmlns:p14="http://schemas.microsoft.com/office/powerpoint/2010/main" val="26238888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www.lartedelfare.it/lartedelfare.it/wp-content/uploads/2016/11/macchina-da-cucire-thimonnier.jpg" TargetMode="Externa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png"/><Relationship Id="rId7"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2.jpe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3.jp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3.jp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3.jp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3.jp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8" Type="http://schemas.openxmlformats.org/officeDocument/2006/relationships/hyperlink" Target="https://www.zummy.it/limportanza-del-riciclo-e-del-sistema-circolare-nella-moda/#:~:text=Con%20il%20riutilizzo%20di%20tessuti,ridurre%20al%20minimo%20gli%20sprechi" TargetMode="External"/><Relationship Id="rId13" Type="http://schemas.openxmlformats.org/officeDocument/2006/relationships/hyperlink" Target="https://vestirebio.it/informazioni/informazioni-tessuti-biologici-ecologici.html" TargetMode="External"/><Relationship Id="rId18" Type="http://schemas.openxmlformats.org/officeDocument/2006/relationships/hyperlink" Target="https://www.lartedelfare.it/sviluppo-del-cucito-creativo/" TargetMode="External"/><Relationship Id="rId3" Type="http://schemas.openxmlformats.org/officeDocument/2006/relationships/image" Target="../media/image1.jpeg"/><Relationship Id="rId7" Type="http://schemas.openxmlformats.org/officeDocument/2006/relationships/hyperlink" Target="https://it.ifixit.com/Guida/Applicare+una+toppa+per+gomiti+su+una+maglia+Patagonia/19440" TargetMode="External"/><Relationship Id="rId12" Type="http://schemas.openxmlformats.org/officeDocument/2006/relationships/hyperlink" Target="https://www.ekolojik.com.tr/it/sektorel-ipuclari/ekolojik-tekstil-nedir/" TargetMode="External"/><Relationship Id="rId17" Type="http://schemas.openxmlformats.org/officeDocument/2006/relationships/hyperlink" Target="https://www.quiamagazine.it/lincredibile-viaggio-dei-bottoni-dalla-preistoria-ai-giorni-nostri/" TargetMode="External"/><Relationship Id="rId2" Type="http://schemas.openxmlformats.org/officeDocument/2006/relationships/image" Target="../media/image53.jpg"/><Relationship Id="rId16" Type="http://schemas.openxmlformats.org/officeDocument/2006/relationships/hyperlink" Target="https://www.areadomani.it/storia-della-moda-una-storia-damore-da-tutta-una-vita/" TargetMode="External"/><Relationship Id="rId1" Type="http://schemas.openxmlformats.org/officeDocument/2006/relationships/slideLayout" Target="../slideLayouts/slideLayout2.xml"/><Relationship Id="rId6" Type="http://schemas.openxmlformats.org/officeDocument/2006/relationships/hyperlink" Target="https://www.wikihow.it/Cucire-un-Bottone" TargetMode="External"/><Relationship Id="rId11" Type="http://schemas.openxmlformats.org/officeDocument/2006/relationships/hyperlink" Target="https://www.borettini.it/blog/tessuti-riciclati/" TargetMode="External"/><Relationship Id="rId5" Type="http://schemas.openxmlformats.org/officeDocument/2006/relationships/image" Target="../media/image3.jpg"/><Relationship Id="rId15" Type="http://schemas.openxmlformats.org/officeDocument/2006/relationships/hyperlink" Target="https://www.puntosicuro.it/industria-tessile-cartaria-C-22/comparto-tessile-abbigliamento-i-rischi-per-la-salute-la-sicurezza-AR-16871/" TargetMode="External"/><Relationship Id="rId10" Type="http://schemas.openxmlformats.org/officeDocument/2006/relationships/hyperlink" Target="https://www.federchimica.it/la-chimica-per/vita-quotidiana/le-fibre-artificiali-e-sintetiche" TargetMode="External"/><Relationship Id="rId4" Type="http://schemas.openxmlformats.org/officeDocument/2006/relationships/image" Target="../media/image2.png"/><Relationship Id="rId9" Type="http://schemas.openxmlformats.org/officeDocument/2006/relationships/hyperlink" Target="https://www.frareg.com/it/sicurezza-sul-lavoro/quali-sono-i-rischi-per-la-sicurezza-nel-lavoro-con-la-macchina-da-cucire/" TargetMode="External"/><Relationship Id="rId14" Type="http://schemas.openxmlformats.org/officeDocument/2006/relationships/hyperlink" Target="https://www.puntosicuro.it/industria-tessile-cartaria-C-22/i-rischi-per-la-salute-nel-settore-tessile-AR-16004/"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3.jp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5.xml.rels><?xml version="1.0" encoding="UTF-8" standalone="yes"?>
<Relationships xmlns="http://schemas.openxmlformats.org/package/2006/relationships"><Relationship Id="rId8" Type="http://schemas.openxmlformats.org/officeDocument/2006/relationships/hyperlink" Target="https://www.donnemagazine.it/come-allargare-un-vestito/" TargetMode="External"/><Relationship Id="rId13" Type="http://schemas.openxmlformats.org/officeDocument/2006/relationships/hyperlink" Target="https://www.momentocasa.it/fai-da-te/allargare-pantaloni-troppo-stretti/" TargetMode="External"/><Relationship Id="rId3" Type="http://schemas.openxmlformats.org/officeDocument/2006/relationships/image" Target="../media/image2.png"/><Relationship Id="rId7" Type="http://schemas.openxmlformats.org/officeDocument/2006/relationships/hyperlink" Target="https://www.stylight.it/Magazine/Fashion/Come-Allargare-Allungare-Accorciare-Un-Vestito/#:~:text=Basta%20una%20bacinella%20con%20acqua,con%20forza%20ma%20senza%20risciacquarlo" TargetMode="External"/><Relationship Id="rId12" Type="http://schemas.openxmlformats.org/officeDocument/2006/relationships/hyperlink" Target="https://www.piudonna.it/come-allargare-i-pantaloni-troppo-stretti-il-trucco-semplicissimo-anche-per-chi-non-sa-cucire-ecco-come-si-fa-in-due-mosse/"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wikihow.it/Restringere-i-Vestiti" TargetMode="External"/><Relationship Id="rId11" Type="http://schemas.openxmlformats.org/officeDocument/2006/relationships/hyperlink" Target="https://itchiedendo.com/come-allargare-un-pantalone/" TargetMode="External"/><Relationship Id="rId5" Type="http://schemas.openxmlformats.org/officeDocument/2006/relationships/hyperlink" Target="https://unor.online/it/come-restringere-la-gamba-di-un-pantalone/" TargetMode="External"/><Relationship Id="rId10" Type="http://schemas.openxmlformats.org/officeDocument/2006/relationships/hyperlink" Target="https://www.unideanellemani.it/come-allargare-pantaloni-jeans-in-vita-tutorial" TargetMode="External"/><Relationship Id="rId4" Type="http://schemas.openxmlformats.org/officeDocument/2006/relationships/image" Target="../media/image3.jpg"/><Relationship Id="rId9" Type="http://schemas.openxmlformats.org/officeDocument/2006/relationships/hyperlink" Target="https://www.wikihow.it/Allargare-i-Vestiti-Ristretti"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3.jp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5.jpg"/><Relationship Id="rId7" Type="http://schemas.openxmlformats.org/officeDocument/2006/relationships/image" Target="../media/image5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hyperlink" Target="https://www.youtube.com/watch?v=butebY_awRw" TargetMode="External"/><Relationship Id="rId4" Type="http://schemas.openxmlformats.org/officeDocument/2006/relationships/image" Target="../media/image3.jp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1.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2.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3.jp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3.jp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5.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6.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0.xml.rels><?xml version="1.0" encoding="UTF-8" standalone="yes"?>
<Relationships xmlns="http://schemas.openxmlformats.org/package/2006/relationships"><Relationship Id="rId8" Type="http://schemas.openxmlformats.org/officeDocument/2006/relationships/hyperlink" Target="https://bouquetalternativi.it/fiori-di-stoffa/" TargetMode="External"/><Relationship Id="rId3" Type="http://schemas.openxmlformats.org/officeDocument/2006/relationships/image" Target="../media/image1.jpeg"/><Relationship Id="rId7" Type="http://schemas.openxmlformats.org/officeDocument/2006/relationships/hyperlink" Target="https://it.wikipedia.org/wiki/Decorazione#:~:text=La%20decorazione%20%C3%A8%20costituita%20da,dipingendola%20oppure%20attaccandovi%20degli%20elementi" TargetMode="External"/><Relationship Id="rId2" Type="http://schemas.openxmlformats.org/officeDocument/2006/relationships/image" Target="../media/image66.jpg"/><Relationship Id="rId1" Type="http://schemas.openxmlformats.org/officeDocument/2006/relationships/slideLayout" Target="../slideLayouts/slideLayout2.xml"/><Relationship Id="rId6" Type="http://schemas.openxmlformats.org/officeDocument/2006/relationships/hyperlink" Target="https://www.treccani.it/vocabolario/decorazione/" TargetMode="External"/><Relationship Id="rId11" Type="http://schemas.openxmlformats.org/officeDocument/2006/relationships/hyperlink" Target="https://www.tessutietendaggipanini.it/blog/come-creare-fiori-di-stoffa/" TargetMode="External"/><Relationship Id="rId5" Type="http://schemas.openxmlformats.org/officeDocument/2006/relationships/image" Target="../media/image3.jpg"/><Relationship Id="rId10" Type="http://schemas.openxmlformats.org/officeDocument/2006/relationships/hyperlink" Target="https://www.wikihow.it/Cucire-le-Paillette-Sulla-Stoffa#:~:text=Metti%20la%20paillette%20sul%20lato,vuoi%20che%20rimanga%20alla%20fine.&amp;text=Porta%20l'ago%20verso%20l,filo%20sul%20retro%20della%20stoffa.&amp;text=Torna%20sul%20rovescio%20della%20stoffa" TargetMode="External"/><Relationship Id="rId4" Type="http://schemas.openxmlformats.org/officeDocument/2006/relationships/image" Target="../media/image2.png"/><Relationship Id="rId9" Type="http://schemas.openxmlformats.org/officeDocument/2006/relationships/hyperlink" Target="https://www.filidiluce.org/la-moda-le-origini-la-storia-2/"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3.jpg"/></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6.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8.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9.jpg"/><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3.jp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1.jpg"/><Relationship Id="rId4" Type="http://schemas.openxmlformats.org/officeDocument/2006/relationships/image" Target="../media/image3.jp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3.jpg"/></Relationships>
</file>

<file path=ppt/slides/_rels/slide8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7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3.jpg"/><Relationship Id="rId9" Type="http://schemas.openxmlformats.org/officeDocument/2006/relationships/image" Target="../media/image77.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9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2.png"/><Relationship Id="rId7" Type="http://schemas.openxmlformats.org/officeDocument/2006/relationships/image" Target="../media/image8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3.jpg"/></Relationships>
</file>

<file path=ppt/slides/_rels/slide9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png"/><Relationship Id="rId7" Type="http://schemas.openxmlformats.org/officeDocument/2006/relationships/image" Target="../media/image8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3.jpg"/></Relationships>
</file>

<file path=ppt/slides/_rels/slide9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2.png"/><Relationship Id="rId7" Type="http://schemas.openxmlformats.org/officeDocument/2006/relationships/image" Target="../media/image9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3.jpg"/></Relationships>
</file>

<file path=ppt/slides/_rels/slide93.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2.png"/><Relationship Id="rId7" Type="http://schemas.openxmlformats.org/officeDocument/2006/relationships/image" Target="../media/image9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3.jpg"/><Relationship Id="rId9" Type="http://schemas.openxmlformats.org/officeDocument/2006/relationships/image" Target="../media/image96.png"/></Relationships>
</file>

<file path=ppt/slides/_rels/slide9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jpeg"/><Relationship Id="rId7" Type="http://schemas.openxmlformats.org/officeDocument/2006/relationships/image" Target="../media/image99.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hyperlink" Target="https://www.youtube.com/watch?v=YIGIXkybkKc" TargetMode="External"/><Relationship Id="rId5" Type="http://schemas.openxmlformats.org/officeDocument/2006/relationships/image" Target="../media/image3.jpg"/><Relationship Id="rId10" Type="http://schemas.openxmlformats.org/officeDocument/2006/relationships/image" Target="../media/image102.png"/><Relationship Id="rId4" Type="http://schemas.openxmlformats.org/officeDocument/2006/relationships/image" Target="../media/image2.png"/><Relationship Id="rId9" Type="http://schemas.openxmlformats.org/officeDocument/2006/relationships/image" Target="../media/image101.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thecreativelab.it/it/accessori/tutorial-come-riciclare-un-vecchio-paio-di-jeans-per-creare-una-borsa/" TargetMode="External"/><Relationship Id="rId5" Type="http://schemas.openxmlformats.org/officeDocument/2006/relationships/hyperlink" Target="https://climate.selectra.com/it/riciclo/vestiti" TargetMode="External"/><Relationship Id="rId4" Type="http://schemas.openxmlformats.org/officeDocument/2006/relationships/image" Target="../media/image3.jp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olo 1">
            <a:extLst>
              <a:ext uri="{FF2B5EF4-FFF2-40B4-BE49-F238E27FC236}">
                <a16:creationId xmlns:a16="http://schemas.microsoft.com/office/drawing/2014/main" id="{B6870C63-4ACF-4E87-95AE-E762A40DC18E}"/>
              </a:ext>
            </a:extLst>
          </p:cNvPr>
          <p:cNvSpPr>
            <a:spLocks noGrp="1"/>
          </p:cNvSpPr>
          <p:nvPr>
            <p:ph type="ctrTitle"/>
          </p:nvPr>
        </p:nvSpPr>
        <p:spPr>
          <a:xfrm>
            <a:off x="3521413" y="1429965"/>
            <a:ext cx="7772400" cy="2082385"/>
          </a:xfrm>
        </p:spPr>
        <p:txBody>
          <a:bodyPr>
            <a:normAutofit fontScale="90000"/>
          </a:bodyPr>
          <a:lstStyle/>
          <a:p>
            <a:pPr algn="ctr" fontAlgn="t">
              <a:lnSpc>
                <a:spcPct val="150000"/>
              </a:lnSpc>
              <a:spcBef>
                <a:spcPts val="0"/>
              </a:spcBef>
            </a:pPr>
            <a:r>
              <a:rPr lang="en-GB" sz="3200" b="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lang="en-GB" sz="3200" b="1" dirty="0" err="1">
                <a:solidFill>
                  <a:srgbClr val="000000"/>
                </a:solidFill>
                <a:effectLst/>
                <a:latin typeface="Calibri" panose="020F0502020204030204" pitchFamily="34" charset="0"/>
                <a:ea typeface="SimSun" panose="02010600030101010101" pitchFamily="2" charset="-122"/>
                <a:cs typeface="Calibri" panose="020F0502020204030204" pitchFamily="34" charset="0"/>
              </a:rPr>
              <a:t>QuarantinART</a:t>
            </a:r>
            <a:r>
              <a:rPr lang="en-GB" sz="3200" b="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br>
              <a:rPr lang="it-IT" sz="3200" dirty="0">
                <a:effectLst/>
                <a:latin typeface="Calibri" panose="020F0502020204030204" pitchFamily="34" charset="0"/>
                <a:ea typeface="SimSun" panose="02010600030101010101" pitchFamily="2" charset="-122"/>
                <a:cs typeface="Calibri" panose="020F0502020204030204" pitchFamily="34" charset="0"/>
              </a:rPr>
            </a:br>
            <a:r>
              <a:rPr lang="en-US" sz="3200" dirty="0">
                <a:latin typeface="Calibri" panose="020F0502020204030204" pitchFamily="34" charset="0"/>
                <a:ea typeface="SimSun" panose="02010600030101010101" pitchFamily="2" charset="-122"/>
                <a:cs typeface="Calibri" panose="020F0502020204030204" pitchFamily="34" charset="0"/>
              </a:rPr>
              <a:t>Inspire adults to explore their artistic side</a:t>
            </a:r>
            <a:br>
              <a:rPr lang="en-US" sz="3200" dirty="0">
                <a:latin typeface="Calibri" panose="020F0502020204030204" pitchFamily="34" charset="0"/>
                <a:ea typeface="SimSun" panose="02010600030101010101" pitchFamily="2" charset="-122"/>
                <a:cs typeface="Calibri" panose="020F0502020204030204" pitchFamily="34" charset="0"/>
              </a:rPr>
            </a:br>
            <a:r>
              <a:rPr lang="en-US" sz="1800" b="0" dirty="0">
                <a:latin typeface="Calibri" panose="020F0502020204030204" pitchFamily="34" charset="0"/>
                <a:ea typeface="SimSun" panose="02010600030101010101" pitchFamily="2" charset="-122"/>
                <a:cs typeface="Calibri" panose="020F0502020204030204" pitchFamily="34" charset="0"/>
              </a:rPr>
              <a:t>KA227-5C93146E</a:t>
            </a:r>
            <a:br>
              <a:rPr lang="en-US" sz="1800" dirty="0">
                <a:latin typeface="Calibri" panose="020F0502020204030204" pitchFamily="34" charset="0"/>
                <a:ea typeface="SimSun" panose="02010600030101010101" pitchFamily="2" charset="-122"/>
                <a:cs typeface="Calibri" panose="020F0502020204030204" pitchFamily="34" charset="0"/>
              </a:rPr>
            </a:br>
            <a:r>
              <a:rPr lang="en-US" sz="1800" b="0" dirty="0">
                <a:latin typeface="Calibri" panose="020F0502020204030204" pitchFamily="34" charset="0"/>
                <a:ea typeface="SimSun" panose="02010600030101010101" pitchFamily="2" charset="-122"/>
                <a:cs typeface="Calibri" panose="020F0502020204030204" pitchFamily="34" charset="0"/>
              </a:rPr>
              <a:t>KA2 - Cooperation for innovation and exchange of good practice                                                </a:t>
            </a:r>
            <a:r>
              <a:rPr lang="en-GB" sz="1800" b="0" i="0" u="none" strike="noStrike" kern="1200" dirty="0">
                <a:solidFill>
                  <a:srgbClr val="000000"/>
                </a:solidFill>
                <a:effectLst/>
                <a:latin typeface="Calibri" panose="020F0502020204030204" pitchFamily="34" charset="0"/>
                <a:cs typeface="Calibri" panose="020F0502020204030204" pitchFamily="34" charset="0"/>
              </a:rPr>
              <a:t>KA227 – </a:t>
            </a:r>
            <a:r>
              <a:rPr lang="en-US" sz="1800" b="0" dirty="0">
                <a:solidFill>
                  <a:srgbClr val="000000"/>
                </a:solidFill>
                <a:latin typeface="Calibri" panose="020F0502020204030204" pitchFamily="34" charset="0"/>
                <a:cs typeface="Calibri" panose="020F0502020204030204" pitchFamily="34" charset="0"/>
              </a:rPr>
              <a:t>Partnerships for the Creative World</a:t>
            </a:r>
            <a:r>
              <a:rPr lang="en-GB" sz="1800" b="0" i="0" u="none" strike="noStrike" kern="1200" dirty="0">
                <a:solidFill>
                  <a:srgbClr val="000000"/>
                </a:solidFill>
                <a:effectLst/>
                <a:latin typeface="Calibri" panose="020F0502020204030204" pitchFamily="34" charset="0"/>
                <a:cs typeface="Calibri" panose="020F0502020204030204" pitchFamily="34" charset="0"/>
              </a:rPr>
              <a:t>      </a:t>
            </a:r>
            <a:br>
              <a:rPr lang="it-IT" sz="1800" b="0" i="0" u="none" strike="noStrike" dirty="0">
                <a:effectLst/>
                <a:latin typeface="Arial" panose="020B0604020202020204" pitchFamily="34" charset="0"/>
              </a:rPr>
            </a:br>
            <a:endParaRPr lang="it-IT" dirty="0"/>
          </a:p>
        </p:txBody>
      </p:sp>
      <p:sp>
        <p:nvSpPr>
          <p:cNvPr id="3" name="Sottotitolo 2">
            <a:extLst>
              <a:ext uri="{FF2B5EF4-FFF2-40B4-BE49-F238E27FC236}">
                <a16:creationId xmlns:a16="http://schemas.microsoft.com/office/drawing/2014/main" id="{1AD01439-FA4C-4910-8B0A-DBAE0E76E1BB}"/>
              </a:ext>
            </a:extLst>
          </p:cNvPr>
          <p:cNvSpPr>
            <a:spLocks noGrp="1"/>
          </p:cNvSpPr>
          <p:nvPr>
            <p:ph type="subTitle" idx="1"/>
          </p:nvPr>
        </p:nvSpPr>
        <p:spPr>
          <a:xfrm>
            <a:off x="3521413" y="4283239"/>
            <a:ext cx="7697967" cy="1475177"/>
          </a:xfrm>
        </p:spPr>
        <p:txBody>
          <a:bodyPr>
            <a:normAutofit/>
          </a:bodyPr>
          <a:lstStyle/>
          <a:p>
            <a:r>
              <a:rPr lang="en-US" sz="2000" dirty="0">
                <a:latin typeface="Calibri" panose="020F0502020204030204" pitchFamily="34" charset="0"/>
                <a:cs typeface="Calibri" panose="020F0502020204030204" pitchFamily="34" charset="0"/>
              </a:rPr>
              <a:t>Module: CUT, SEW </a:t>
            </a:r>
            <a:r>
              <a:rPr lang="en-US" dirty="0">
                <a:latin typeface="Calibri" panose="020F0502020204030204" pitchFamily="34" charset="0"/>
                <a:cs typeface="Calibri" panose="020F0502020204030204" pitchFamily="34" charset="0"/>
              </a:rPr>
              <a:t>AND</a:t>
            </a:r>
            <a:r>
              <a:rPr lang="en-US" sz="2000" dirty="0">
                <a:latin typeface="Calibri" panose="020F0502020204030204" pitchFamily="34" charset="0"/>
                <a:cs typeface="Calibri" panose="020F0502020204030204" pitchFamily="34" charset="0"/>
              </a:rPr>
              <a:t> EMBROIDER</a:t>
            </a:r>
            <a:br>
              <a:rPr lang="en-US"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Topic: 1,2,3,4</a:t>
            </a:r>
          </a:p>
          <a:p>
            <a:r>
              <a:rPr lang="en-US" sz="1800" dirty="0">
                <a:latin typeface="Calibri" panose="020F0502020204030204" pitchFamily="34" charset="0"/>
                <a:cs typeface="Calibri" panose="020F0502020204030204" pitchFamily="34" charset="0"/>
              </a:rPr>
              <a:t>Developed from: </a:t>
            </a:r>
            <a:r>
              <a:rPr lang="it-IT" sz="1800" dirty="0">
                <a:latin typeface="Calibri" panose="020F0502020204030204" pitchFamily="34" charset="0"/>
                <a:cs typeface="Calibri" panose="020F0502020204030204" pitchFamily="34" charset="0"/>
              </a:rPr>
              <a:t>Cooperativa Sociale Rinascita</a:t>
            </a:r>
            <a:endParaRPr lang="it-IT" dirty="0">
              <a:latin typeface="Calibri" panose="020F0502020204030204" pitchFamily="34" charset="0"/>
              <a:cs typeface="Calibri" panose="020F0502020204030204" pitchFamily="34" charset="0"/>
            </a:endParaRPr>
          </a:p>
        </p:txBody>
      </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3" name="Picture 2">
            <a:extLst>
              <a:ext uri="{FF2B5EF4-FFF2-40B4-BE49-F238E27FC236}">
                <a16:creationId xmlns:a16="http://schemas.microsoft.com/office/drawing/2014/main" id="{4936B2D7-13C8-427B-AC2E-EFC7DE7E8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33" y="60659"/>
            <a:ext cx="2550759" cy="149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image7.jpg">
            <a:extLst>
              <a:ext uri="{FF2B5EF4-FFF2-40B4-BE49-F238E27FC236}">
                <a16:creationId xmlns:a16="http://schemas.microsoft.com/office/drawing/2014/main" id="{6BEB9C75-BFD9-4786-B253-34C9F98C5F3C}"/>
              </a:ext>
            </a:extLst>
          </p:cNvPr>
          <p:cNvPicPr/>
          <p:nvPr/>
        </p:nvPicPr>
        <p:blipFill>
          <a:blip r:embed="rId4"/>
          <a:srcRect/>
          <a:stretch>
            <a:fillRect/>
          </a:stretch>
        </p:blipFill>
        <p:spPr>
          <a:xfrm>
            <a:off x="8908344" y="6253080"/>
            <a:ext cx="2512695" cy="552450"/>
          </a:xfrm>
          <a:prstGeom prst="rect">
            <a:avLst/>
          </a:prstGeom>
          <a:ln/>
        </p:spPr>
      </p:pic>
    </p:spTree>
    <p:extLst>
      <p:ext uri="{BB962C8B-B14F-4D97-AF65-F5344CB8AC3E}">
        <p14:creationId xmlns:p14="http://schemas.microsoft.com/office/powerpoint/2010/main" val="1077381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32476" y="1589786"/>
            <a:ext cx="7335835" cy="3601212"/>
          </a:xfrm>
        </p:spPr>
        <p:txBody>
          <a:bodyPr>
            <a:normAutofit/>
          </a:bodyPr>
          <a:lstStyle/>
          <a:p>
            <a:pPr marL="0" indent="0" algn="just">
              <a:buNone/>
            </a:pPr>
            <a:r>
              <a:rPr lang="en-US" sz="1400" dirty="0">
                <a:latin typeface="Calibri" panose="020F0502020204030204" pitchFamily="34" charset="0"/>
                <a:cs typeface="Calibri" panose="020F0502020204030204" pitchFamily="34" charset="0"/>
              </a:rPr>
              <a:t>Towards the end of the Pleistocene, humans learn to process the skins of animals killed in hunting and begin to use them to shelter from the cold of the incipient ice ages.</a:t>
            </a:r>
          </a:p>
          <a:p>
            <a:pPr marL="0" indent="0" algn="just">
              <a:buNone/>
            </a:pPr>
            <a:r>
              <a:rPr lang="en-US" sz="1400" dirty="0">
                <a:latin typeface="Calibri" panose="020F0502020204030204" pitchFamily="34" charset="0"/>
                <a:cs typeface="Calibri" panose="020F0502020204030204" pitchFamily="34" charset="0"/>
              </a:rPr>
              <a:t>The process is not simple, and to learn how to make decent clothes one has to go back some 40,000 years, when the first sewing needles, made from animal ivory, also appear.</a:t>
            </a:r>
          </a:p>
          <a:p>
            <a:pPr marL="0" indent="0" algn="just">
              <a:buNone/>
            </a:pPr>
            <a:r>
              <a:rPr lang="en-US" sz="1400" dirty="0">
                <a:latin typeface="Calibri" panose="020F0502020204030204" pitchFamily="34" charset="0"/>
                <a:cs typeface="Calibri" panose="020F0502020204030204" pitchFamily="34" charset="0"/>
              </a:rPr>
              <a:t>Already the Neanderthals around 100,000 years ago were painting their bodies with ochre dyes and 'decorating' the dead with shells and animal remains before burial. But we also know that as early as 50,000 years ago, our ancestors collected shells and other 'useless' objects probably only for the pleasure of possessing them, perhaps to make some rudimentary </a:t>
            </a:r>
            <a:r>
              <a:rPr lang="en-US" sz="1400" dirty="0" err="1">
                <a:latin typeface="Calibri" panose="020F0502020204030204" pitchFamily="34" charset="0"/>
                <a:cs typeface="Calibri" panose="020F0502020204030204" pitchFamily="34" charset="0"/>
              </a:rPr>
              <a:t>jewellery</a:t>
            </a:r>
            <a:r>
              <a:rPr lang="en-US" sz="1400" dirty="0">
                <a:latin typeface="Calibri" panose="020F0502020204030204" pitchFamily="34" charset="0"/>
                <a:cs typeface="Calibri" panose="020F0502020204030204" pitchFamily="34" charset="0"/>
              </a:rPr>
              <a:t> out of them.</a:t>
            </a:r>
          </a:p>
          <a:p>
            <a:pPr marL="0" indent="0" algn="just">
              <a:buNone/>
            </a:pPr>
            <a:r>
              <a:rPr lang="en-US" sz="1400" dirty="0">
                <a:latin typeface="Calibri" panose="020F0502020204030204" pitchFamily="34" charset="0"/>
                <a:cs typeface="Calibri" panose="020F0502020204030204" pitchFamily="34" charset="0"/>
              </a:rPr>
              <a:t>In the </a:t>
            </a:r>
            <a:r>
              <a:rPr lang="en-US" sz="1400" dirty="0" err="1">
                <a:latin typeface="Calibri" panose="020F0502020204030204" pitchFamily="34" charset="0"/>
                <a:cs typeface="Calibri" panose="020F0502020204030204" pitchFamily="34" charset="0"/>
              </a:rPr>
              <a:t>Palaeolithic</a:t>
            </a:r>
            <a:r>
              <a:rPr lang="en-US" sz="1400" dirty="0">
                <a:latin typeface="Calibri" panose="020F0502020204030204" pitchFamily="34" charset="0"/>
                <a:cs typeface="Calibri" panose="020F0502020204030204" pitchFamily="34" charset="0"/>
              </a:rPr>
              <a:t> period itself, with the birth of structured social groups, hierarchies were born, and new needs arose, including that of </a:t>
            </a:r>
            <a:r>
              <a:rPr lang="en-US" sz="1400" dirty="0" err="1">
                <a:latin typeface="Calibri" panose="020F0502020204030204" pitchFamily="34" charset="0"/>
                <a:cs typeface="Calibri" panose="020F0502020204030204" pitchFamily="34" charset="0"/>
              </a:rPr>
              <a:t>organising</a:t>
            </a:r>
            <a:r>
              <a:rPr lang="en-US" sz="1400" dirty="0">
                <a:latin typeface="Calibri" panose="020F0502020204030204" pitchFamily="34" charset="0"/>
                <a:cs typeface="Calibri" panose="020F0502020204030204" pitchFamily="34" charset="0"/>
              </a:rPr>
              <a:t> social life, performing rituals and defending oneself against enemies. Thus, the first elements of social </a:t>
            </a:r>
            <a:r>
              <a:rPr lang="en-US" sz="1400" dirty="0" err="1">
                <a:latin typeface="Calibri" panose="020F0502020204030204" pitchFamily="34" charset="0"/>
                <a:cs typeface="Calibri" panose="020F0502020204030204" pitchFamily="34" charset="0"/>
              </a:rPr>
              <a:t>characterisation</a:t>
            </a:r>
            <a:r>
              <a:rPr lang="en-US" sz="1400" dirty="0">
                <a:latin typeface="Calibri" panose="020F0502020204030204" pitchFamily="34" charset="0"/>
                <a:cs typeface="Calibri" panose="020F0502020204030204" pitchFamily="34" charset="0"/>
              </a:rPr>
              <a:t> through external representation make their appearance: dress and the mask. </a:t>
            </a:r>
          </a:p>
        </p:txBody>
      </p:sp>
      <p:pic>
        <p:nvPicPr>
          <p:cNvPr id="4"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5"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803" y="1948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477948" y="6196330"/>
            <a:ext cx="2512695" cy="552450"/>
          </a:xfrm>
          <a:prstGeom prst="rect">
            <a:avLst/>
          </a:prstGeom>
          <a:ln/>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8795" y="4555019"/>
            <a:ext cx="2670133" cy="1426390"/>
          </a:xfrm>
          <a:prstGeom prst="rect">
            <a:avLst/>
          </a:prstGeom>
        </p:spPr>
      </p:pic>
    </p:spTree>
    <p:extLst>
      <p:ext uri="{BB962C8B-B14F-4D97-AF65-F5344CB8AC3E}">
        <p14:creationId xmlns:p14="http://schemas.microsoft.com/office/powerpoint/2010/main" val="309213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2D69-3351-A518-4CB5-2CEF6611216F}"/>
              </a:ext>
            </a:extLst>
          </p:cNvPr>
          <p:cNvSpPr>
            <a:spLocks noGrp="1"/>
          </p:cNvSpPr>
          <p:nvPr>
            <p:ph type="title"/>
          </p:nvPr>
        </p:nvSpPr>
        <p:spPr/>
        <p:txBody>
          <a:bodyPr/>
          <a:lstStyle/>
          <a:p>
            <a:endParaRPr lang="en-US" dirty="0"/>
          </a:p>
        </p:txBody>
      </p:sp>
      <p:sp useBgFill="1">
        <p:nvSpPr>
          <p:cNvPr id="4" name="Rectangle 43">
            <a:extLst>
              <a:ext uri="{FF2B5EF4-FFF2-40B4-BE49-F238E27FC236}">
                <a16:creationId xmlns:a16="http://schemas.microsoft.com/office/drawing/2014/main" id="{CA0D7989-A17A-92AA-AFE9-ACDA34A228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1492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E9051F40-4066-B82B-6385-8EADA67CB83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2021A5F8-8C85-B236-AC7E-C3CABDB6D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07F79792-25A9-FBD2-B9CD-D4D36E883F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3E12C791-4DCB-875F-031A-62528F16F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648D97AC-AB54-6D43-D2F6-329B0C4B6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F1088809-C8EA-E3DF-1A53-6FB25EE105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2376C5CF-D82C-418D-F8B8-D0DDB1DFB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F79CE982-D756-5FB3-157F-6BE15F214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1460A54D-1724-121E-FC9A-95EA64EBAC72}"/>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452FD420-6149-EE46-F59E-75178B7CB3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B39BF91C-7EC0-63AB-3F7E-A5F81C06B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48DC7CB8-76FD-B6A7-5FA1-AA93BCE45E37}"/>
              </a:ext>
            </a:extLst>
          </p:cNvPr>
          <p:cNvPicPr/>
          <p:nvPr/>
        </p:nvPicPr>
        <p:blipFill>
          <a:blip r:embed="rId4"/>
          <a:srcRect/>
          <a:stretch>
            <a:fillRect/>
          </a:stretch>
        </p:blipFill>
        <p:spPr>
          <a:xfrm>
            <a:off x="9104390" y="6320476"/>
            <a:ext cx="2512695" cy="552450"/>
          </a:xfrm>
          <a:prstGeom prst="rect">
            <a:avLst/>
          </a:prstGeom>
          <a:ln/>
        </p:spPr>
      </p:pic>
      <p:sp>
        <p:nvSpPr>
          <p:cNvPr id="19" name="Content Placeholder 18">
            <a:extLst>
              <a:ext uri="{FF2B5EF4-FFF2-40B4-BE49-F238E27FC236}">
                <a16:creationId xmlns:a16="http://schemas.microsoft.com/office/drawing/2014/main" id="{474AA4FF-C6D7-F558-4CAA-C55944AAA341}"/>
              </a:ext>
            </a:extLst>
          </p:cNvPr>
          <p:cNvSpPr>
            <a:spLocks noGrp="1"/>
          </p:cNvSpPr>
          <p:nvPr>
            <p:ph idx="1"/>
          </p:nvPr>
        </p:nvSpPr>
        <p:spPr>
          <a:xfrm>
            <a:off x="3592864" y="1350816"/>
            <a:ext cx="7828175" cy="4402499"/>
          </a:xfrm>
        </p:spPr>
        <p:txBody>
          <a:bodyPr>
            <a:normAutofit/>
          </a:bodyPr>
          <a:lstStyle/>
          <a:p>
            <a:pPr algn="just"/>
            <a:r>
              <a:rPr lang="en-US" sz="1600" dirty="0">
                <a:latin typeface="Calibri" pitchFamily="34" charset="0"/>
                <a:cs typeface="Calibri" pitchFamily="34" charset="0"/>
              </a:rPr>
              <a:t>Mesopotamian civilizations (Sumerians, Assyrians, Babylonians) gave a major impetus to the weaving and making of clothing, consisting of tunics (or cassocks). Apparently, the Sumerians "invented" sleeves, but the Sumerian tunic was later enriched by the Assyrians with a stole as well.</a:t>
            </a:r>
          </a:p>
          <a:p>
            <a:pPr algn="just"/>
            <a:r>
              <a:rPr lang="en-US" sz="1600" dirty="0">
                <a:latin typeface="Calibri" pitchFamily="34" charset="0"/>
                <a:cs typeface="Calibri" pitchFamily="34" charset="0"/>
              </a:rPr>
              <a:t>The clothes of ancient Greece, on the other hand, are mainly made of cuts of rectangular wool or linen cloth, fastened at the shoulders with decorated pins and belted with a sash. Women wore loose-fitting robes (peplos), men wore a cloak (chlamys). Both sexes then wore the chiton, a type of tunic reaching down to the knees for men and down to the feet for women. Dress began to be understood as a representation of refinement and elegance as well as social status.</a:t>
            </a:r>
          </a:p>
          <a:p>
            <a:pPr algn="just"/>
            <a:endParaRPr lang="it-IT" sz="1600" dirty="0">
              <a:latin typeface="Calibri" pitchFamily="34" charset="0"/>
              <a:cs typeface="Calibri" pitchFamily="34" charset="0"/>
            </a:endParaRPr>
          </a:p>
        </p:txBody>
      </p:sp>
      <p:pic>
        <p:nvPicPr>
          <p:cNvPr id="20" name="Immagine 19" descr="https://www.areadomani.it/wp-content/uploads/2019/06/01-300x225.jpg"/>
          <p:cNvPicPr/>
          <p:nvPr/>
        </p:nvPicPr>
        <p:blipFill>
          <a:blip r:embed="rId5">
            <a:extLst>
              <a:ext uri="{28A0092B-C50C-407E-A947-70E740481C1C}">
                <a14:useLocalDpi xmlns:a14="http://schemas.microsoft.com/office/drawing/2010/main" val="0"/>
              </a:ext>
            </a:extLst>
          </a:blip>
          <a:srcRect/>
          <a:stretch>
            <a:fillRect/>
          </a:stretch>
        </p:blipFill>
        <p:spPr bwMode="auto">
          <a:xfrm>
            <a:off x="6690893" y="4168251"/>
            <a:ext cx="1999952" cy="1490833"/>
          </a:xfrm>
          <a:prstGeom prst="rect">
            <a:avLst/>
          </a:prstGeom>
          <a:noFill/>
          <a:ln>
            <a:noFill/>
          </a:ln>
        </p:spPr>
      </p:pic>
    </p:spTree>
    <p:extLst>
      <p:ext uri="{BB962C8B-B14F-4D97-AF65-F5344CB8AC3E}">
        <p14:creationId xmlns:p14="http://schemas.microsoft.com/office/powerpoint/2010/main" val="385744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94468" y="1806420"/>
            <a:ext cx="5747488" cy="3601212"/>
          </a:xfrm>
        </p:spPr>
        <p:txBody>
          <a:bodyPr/>
          <a:lstStyle/>
          <a:p>
            <a:pPr marL="0" indent="0" algn="just">
              <a:buNone/>
            </a:pPr>
            <a:r>
              <a:rPr lang="en-US" sz="1600" dirty="0">
                <a:latin typeface="Calibri" pitchFamily="34" charset="0"/>
                <a:cs typeface="Calibri" pitchFamily="34" charset="0"/>
              </a:rPr>
              <a:t>The basic garment for the early Romans was the trabea, a broad cloak made of a piece of cloth. The Romans wore a kind of undergarment (the indumenta), which for women also included a breast-band. Men wore one or more overlapping, foot-length tunics, and on top a toga, i.e. a cloak worn over the arm.</a:t>
            </a:r>
          </a:p>
          <a:p>
            <a:pPr marL="0" indent="0" algn="just">
              <a:buNone/>
            </a:pPr>
            <a:r>
              <a:rPr lang="en-US" sz="1600" dirty="0">
                <a:latin typeface="Calibri" pitchFamily="34" charset="0"/>
                <a:cs typeface="Calibri" pitchFamily="34" charset="0"/>
              </a:rPr>
              <a:t>In all probability it was the Persians who made the first real dress, complete with tunic, trousers and belt. The eclecticism of the Persians was opposed by the rigid traditionalism of the Egyptians, who considered fabrics of animal origin to be impure and made clothes in light linen. The oldest embroideries that have come down to us come from Egypt in the 16th century, they are figures embroidered in thick brown thread on underwear, preserved thanks to the dry desert climate.</a:t>
            </a:r>
            <a:r>
              <a:rPr lang="it-IT" sz="1600" dirty="0">
                <a:latin typeface="Calibri" pitchFamily="34" charset="0"/>
                <a:cs typeface="Calibri" pitchFamily="34" charset="0"/>
              </a:rPr>
              <a:t>.</a:t>
            </a:r>
          </a:p>
        </p:txBody>
      </p:sp>
      <p:pic>
        <p:nvPicPr>
          <p:cNvPr id="4" name="Picture 3">
            <a:extLst>
              <a:ext uri="{FF2B5EF4-FFF2-40B4-BE49-F238E27FC236}">
                <a16:creationId xmlns:a16="http://schemas.microsoft.com/office/drawing/2014/main" id="{1460A54D-1724-121E-FC9A-95EA64EBAC72}"/>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5" name="Picture 2">
            <a:extLst>
              <a:ext uri="{FF2B5EF4-FFF2-40B4-BE49-F238E27FC236}">
                <a16:creationId xmlns:a16="http://schemas.microsoft.com/office/drawing/2014/main" id="{B39BF91C-7EC0-63AB-3F7E-A5F81C06B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48DC7CB8-76FD-B6A7-5FA1-AA93BCE45E37}"/>
              </a:ext>
            </a:extLst>
          </p:cNvPr>
          <p:cNvPicPr/>
          <p:nvPr/>
        </p:nvPicPr>
        <p:blipFill>
          <a:blip r:embed="rId4"/>
          <a:srcRect/>
          <a:stretch>
            <a:fillRect/>
          </a:stretch>
        </p:blipFill>
        <p:spPr>
          <a:xfrm>
            <a:off x="9241955" y="6191003"/>
            <a:ext cx="2512695" cy="552450"/>
          </a:xfrm>
          <a:prstGeom prst="rect">
            <a:avLst/>
          </a:prstGeom>
          <a:ln/>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9693" y="1776944"/>
            <a:ext cx="1088518" cy="1751184"/>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693" y="3965096"/>
            <a:ext cx="1129696" cy="1575629"/>
          </a:xfrm>
          <a:prstGeom prst="rect">
            <a:avLst/>
          </a:prstGeom>
        </p:spPr>
      </p:pic>
    </p:spTree>
    <p:extLst>
      <p:ext uri="{BB962C8B-B14F-4D97-AF65-F5344CB8AC3E}">
        <p14:creationId xmlns:p14="http://schemas.microsoft.com/office/powerpoint/2010/main" val="5698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8520-0211-F814-196C-64E9BB4C02D7}"/>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0DEEEFDB-99D7-BC8A-8C59-2FDB478B8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902" y="-21908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AAB826D5-24A0-C0A7-0D49-87B728DF2C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206D7F44-AE38-129B-62EC-E37FC1072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DF395AFA-6D51-1BD5-D0DE-377E4325B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C2934260-80CF-8481-59B1-9C1BAE7A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201CC182-B2DB-48BB-5DE0-032630896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0A119C00-F217-02C0-942E-3F4F92495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391D570D-4049-1EA2-EF64-0BD309C46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180244E4-15BC-E305-629A-01650A40B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9F681525-94A0-3BE7-3164-D8B58D567B0B}"/>
              </a:ext>
            </a:extLst>
          </p:cNvPr>
          <p:cNvPicPr>
            <a:picLocks noChangeAspect="1"/>
          </p:cNvPicPr>
          <p:nvPr/>
        </p:nvPicPr>
        <p:blipFill rotWithShape="1">
          <a:blip r:embed="rId2"/>
          <a:srcRect l="22382" r="16764"/>
          <a:stretch/>
        </p:blipFill>
        <p:spPr>
          <a:xfrm>
            <a:off x="-38902" y="-199495"/>
            <a:ext cx="3177406" cy="7057489"/>
          </a:xfrm>
          <a:prstGeom prst="rect">
            <a:avLst/>
          </a:prstGeom>
        </p:spPr>
      </p:pic>
      <p:cxnSp>
        <p:nvCxnSpPr>
          <p:cNvPr id="14" name="Straight Connector 13">
            <a:extLst>
              <a:ext uri="{FF2B5EF4-FFF2-40B4-BE49-F238E27FC236}">
                <a16:creationId xmlns:a16="http://schemas.microsoft.com/office/drawing/2014/main" id="{D5CAF14B-7B56-89B0-48C8-AC3E7643C5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CE8E1012-8A40-B906-29C3-0D69C6D82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70FBC04-65A0-ED32-0B35-7F41F00BEE62}"/>
              </a:ext>
            </a:extLst>
          </p:cNvPr>
          <p:cNvPicPr/>
          <p:nvPr/>
        </p:nvPicPr>
        <p:blipFill>
          <a:blip r:embed="rId4"/>
          <a:srcRect/>
          <a:stretch>
            <a:fillRect/>
          </a:stretch>
        </p:blipFill>
        <p:spPr>
          <a:xfrm>
            <a:off x="9104390" y="6320476"/>
            <a:ext cx="2512695" cy="552450"/>
          </a:xfrm>
          <a:prstGeom prst="rect">
            <a:avLst/>
          </a:prstGeom>
          <a:ln/>
        </p:spPr>
      </p:pic>
      <p:sp>
        <p:nvSpPr>
          <p:cNvPr id="18" name="Content Placeholder 18">
            <a:extLst>
              <a:ext uri="{FF2B5EF4-FFF2-40B4-BE49-F238E27FC236}">
                <a16:creationId xmlns:a16="http://schemas.microsoft.com/office/drawing/2014/main" id="{65ACC4D1-C07F-739F-EEDB-6187234C13FF}"/>
              </a:ext>
            </a:extLst>
          </p:cNvPr>
          <p:cNvSpPr txBox="1">
            <a:spLocks/>
          </p:cNvSpPr>
          <p:nvPr/>
        </p:nvSpPr>
        <p:spPr>
          <a:xfrm>
            <a:off x="3180530" y="2055699"/>
            <a:ext cx="7335835" cy="36012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8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54719C2F-E45D-869E-F08F-4A2D033E0164}"/>
              </a:ext>
            </a:extLst>
          </p:cNvPr>
          <p:cNvSpPr txBox="1"/>
          <p:nvPr/>
        </p:nvSpPr>
        <p:spPr>
          <a:xfrm>
            <a:off x="3460955" y="1102274"/>
            <a:ext cx="7867895" cy="3785652"/>
          </a:xfrm>
          <a:prstGeom prst="rect">
            <a:avLst/>
          </a:prstGeom>
          <a:noFill/>
        </p:spPr>
        <p:txBody>
          <a:bodyPr wrap="square" rtlCol="0">
            <a:spAutoFit/>
          </a:bodyPr>
          <a:lstStyle/>
          <a:p>
            <a:pPr algn="just" fontAlgn="base"/>
            <a:r>
              <a:rPr lang="en-US" sz="1600" dirty="0">
                <a:latin typeface="Calibri" pitchFamily="34" charset="0"/>
                <a:cs typeface="Calibri" pitchFamily="34" charset="0"/>
              </a:rPr>
              <a:t>Around the year 1000, an Arab school of weaving and embroidery developed in Palermo, becoming famous for the production of the precious vestments used in coronation ceremonies.</a:t>
            </a:r>
          </a:p>
          <a:p>
            <a:pPr algn="just" fontAlgn="base"/>
            <a:endParaRPr lang="it-IT" sz="1600" dirty="0">
              <a:latin typeface="Calibri" pitchFamily="34" charset="0"/>
              <a:cs typeface="Calibri" pitchFamily="34" charset="0"/>
            </a:endParaRPr>
          </a:p>
          <a:p>
            <a:pPr algn="just" fontAlgn="base"/>
            <a:r>
              <a:rPr lang="en-US" sz="1600" dirty="0">
                <a:latin typeface="Calibri" pitchFamily="34" charset="0"/>
                <a:cs typeface="Calibri" pitchFamily="34" charset="0"/>
              </a:rPr>
              <a:t>In the Middle Ages, we find depictions of scissors in numerous bas-reliefs, important documents that tell of the prolific activity of tailors, worthy of being handed down to future societies.</a:t>
            </a:r>
          </a:p>
          <a:p>
            <a:pPr algn="just" fontAlgn="base"/>
            <a:endParaRPr lang="it-IT" sz="1600" dirty="0">
              <a:latin typeface="Calibri" pitchFamily="34" charset="0"/>
              <a:cs typeface="Calibri" pitchFamily="34" charset="0"/>
            </a:endParaRPr>
          </a:p>
          <a:p>
            <a:pPr algn="just"/>
            <a:endParaRPr lang="it-IT" sz="1600" dirty="0">
              <a:latin typeface="Calibri" pitchFamily="34" charset="0"/>
              <a:cs typeface="Calibri" pitchFamily="34" charset="0"/>
            </a:endParaRPr>
          </a:p>
          <a:p>
            <a:pPr algn="just"/>
            <a:endParaRPr lang="it-IT" sz="1600" dirty="0">
              <a:latin typeface="Calibri" pitchFamily="34" charset="0"/>
              <a:cs typeface="Calibri" pitchFamily="34" charset="0"/>
            </a:endParaRPr>
          </a:p>
          <a:p>
            <a:pPr algn="just"/>
            <a:endParaRPr lang="it-IT" sz="1600" dirty="0">
              <a:latin typeface="Calibri" pitchFamily="34" charset="0"/>
              <a:cs typeface="Calibri" pitchFamily="34" charset="0"/>
            </a:endParaRPr>
          </a:p>
          <a:p>
            <a:pPr algn="just"/>
            <a:r>
              <a:rPr lang="en-US" sz="1600" dirty="0">
                <a:latin typeface="Calibri" pitchFamily="34" charset="0"/>
                <a:cs typeface="Calibri" pitchFamily="34" charset="0"/>
              </a:rPr>
              <a:t>The Renaissance, too, has left us plenty of evidence of this in bas-reliefs, but here we also admire a new aesthetic refinement, more or less marked, depending on their use. It was in this period, in fact, that embroidery began to become an art, as well as an activity, and was coveted by all maidens, whatever their social rank. </a:t>
            </a:r>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2074" y="2729598"/>
            <a:ext cx="2156468" cy="999817"/>
          </a:xfrm>
          <a:prstGeom prst="rect">
            <a:avLst/>
          </a:prstGeom>
        </p:spPr>
      </p:pic>
      <p:pic>
        <p:nvPicPr>
          <p:cNvPr id="20" name="Immagin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1335" y="2690420"/>
            <a:ext cx="1387112" cy="1038995"/>
          </a:xfrm>
          <a:prstGeom prst="rect">
            <a:avLst/>
          </a:prstGeom>
        </p:spPr>
      </p:pic>
      <p:pic>
        <p:nvPicPr>
          <p:cNvPr id="22" name="Immagin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5418" y="4788787"/>
            <a:ext cx="1734897" cy="1144027"/>
          </a:xfrm>
          <a:prstGeom prst="rect">
            <a:avLst/>
          </a:prstGeom>
        </p:spPr>
      </p:pic>
    </p:spTree>
    <p:extLst>
      <p:ext uri="{BB962C8B-B14F-4D97-AF65-F5344CB8AC3E}">
        <p14:creationId xmlns:p14="http://schemas.microsoft.com/office/powerpoint/2010/main" val="44029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67891" y="1447917"/>
            <a:ext cx="7335835" cy="3601212"/>
          </a:xfrm>
        </p:spPr>
        <p:txBody>
          <a:bodyPr>
            <a:normAutofit/>
          </a:bodyPr>
          <a:lstStyle/>
          <a:p>
            <a:pPr marL="0" indent="0" algn="just">
              <a:buNone/>
            </a:pPr>
            <a:r>
              <a:rPr lang="en-US" sz="1600" dirty="0">
                <a:latin typeface="Calibri" panose="020F0502020204030204" pitchFamily="34" charset="0"/>
                <a:cs typeface="Calibri" panose="020F0502020204030204" pitchFamily="34" charset="0"/>
              </a:rPr>
              <a:t>The 15th and 16th centuries During the Renaissance, Italian embroidery reached its peak: the most active </a:t>
            </a:r>
            <a:r>
              <a:rPr lang="en-US" sz="1600" dirty="0" err="1">
                <a:latin typeface="Calibri" panose="020F0502020204030204" pitchFamily="34" charset="0"/>
                <a:cs typeface="Calibri" panose="020F0502020204030204" pitchFamily="34" charset="0"/>
              </a:rPr>
              <a:t>centres</a:t>
            </a:r>
            <a:r>
              <a:rPr lang="en-US" sz="1600" dirty="0">
                <a:latin typeface="Calibri" panose="020F0502020204030204" pitchFamily="34" charset="0"/>
                <a:cs typeface="Calibri" panose="020F0502020204030204" pitchFamily="34" charset="0"/>
              </a:rPr>
              <a:t> were Venice and Genoa. Designs for embroidery were even provided by artists such as Leonardo and Raphael. </a:t>
            </a:r>
          </a:p>
          <a:p>
            <a:pPr marL="0" indent="0" algn="just">
              <a:buNone/>
            </a:pPr>
            <a:r>
              <a:rPr lang="en-US" sz="1600" dirty="0">
                <a:latin typeface="Calibri" panose="020F0502020204030204" pitchFamily="34" charset="0"/>
                <a:cs typeface="Calibri" panose="020F0502020204030204" pitchFamily="34" charset="0"/>
              </a:rPr>
              <a:t>From the mid-16th century, liturgical robes began to bear embroidery with profane ornamental motifs, along with traditional religious ones, lace motifs appeared.</a:t>
            </a:r>
          </a:p>
          <a:p>
            <a:pPr marL="0" indent="0" algn="just">
              <a:buNone/>
            </a:pPr>
            <a:r>
              <a:rPr lang="en-US" sz="1600" dirty="0">
                <a:latin typeface="Calibri" panose="020F0502020204030204" pitchFamily="34" charset="0"/>
                <a:cs typeface="Calibri" panose="020F0502020204030204" pitchFamily="34" charset="0"/>
              </a:rPr>
              <a:t>The 17th and 18th centuries saw the appearance of the first embroidery books, from which to copy stitches and decorative designs</a:t>
            </a:r>
          </a:p>
        </p:txBody>
      </p:sp>
      <p:pic>
        <p:nvPicPr>
          <p:cNvPr id="5" name="Picture 3">
            <a:extLst>
              <a:ext uri="{FF2B5EF4-FFF2-40B4-BE49-F238E27FC236}">
                <a16:creationId xmlns:a16="http://schemas.microsoft.com/office/drawing/2014/main" id="{1460A54D-1724-121E-FC9A-95EA64EBAC72}"/>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6" name="image7.jpg">
            <a:extLst>
              <a:ext uri="{FF2B5EF4-FFF2-40B4-BE49-F238E27FC236}">
                <a16:creationId xmlns:a16="http://schemas.microsoft.com/office/drawing/2014/main" id="{48DC7CB8-76FD-B6A7-5FA1-AA93BCE45E37}"/>
              </a:ext>
            </a:extLst>
          </p:cNvPr>
          <p:cNvPicPr/>
          <p:nvPr/>
        </p:nvPicPr>
        <p:blipFill>
          <a:blip r:embed="rId3"/>
          <a:srcRect/>
          <a:stretch>
            <a:fillRect/>
          </a:stretch>
        </p:blipFill>
        <p:spPr>
          <a:xfrm>
            <a:off x="9525176" y="6069623"/>
            <a:ext cx="2512695" cy="552450"/>
          </a:xfrm>
          <a:prstGeom prst="rect">
            <a:avLst/>
          </a:prstGeom>
          <a:ln/>
        </p:spPr>
      </p:pic>
      <p:pic>
        <p:nvPicPr>
          <p:cNvPr id="7" name="Picture 2">
            <a:extLst>
              <a:ext uri="{FF2B5EF4-FFF2-40B4-BE49-F238E27FC236}">
                <a16:creationId xmlns:a16="http://schemas.microsoft.com/office/drawing/2014/main" id="{B39BF91C-7EC0-63AB-3F7E-A5F81C06B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1145" y="3639815"/>
            <a:ext cx="2238375" cy="2038350"/>
          </a:xfrm>
          <a:prstGeom prst="rect">
            <a:avLst/>
          </a:prstGeom>
        </p:spPr>
      </p:pic>
    </p:spTree>
    <p:extLst>
      <p:ext uri="{BB962C8B-B14F-4D97-AF65-F5344CB8AC3E}">
        <p14:creationId xmlns:p14="http://schemas.microsoft.com/office/powerpoint/2010/main" val="409798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1DDE-322C-1FD0-1B61-3E4BF4A3DFA4}"/>
              </a:ext>
            </a:extLst>
          </p:cNvPr>
          <p:cNvSpPr>
            <a:spLocks noGrp="1"/>
          </p:cNvSpPr>
          <p:nvPr>
            <p:ph type="title"/>
          </p:nvPr>
        </p:nvSpPr>
        <p:spPr/>
        <p:txBody>
          <a:bodyPr/>
          <a:lstStyle/>
          <a:p>
            <a:r>
              <a:rPr lang="lt-LT"/>
              <a:t> </a:t>
            </a:r>
            <a:endParaRPr lang="en-US" dirty="0"/>
          </a:p>
        </p:txBody>
      </p:sp>
      <p:sp useBgFill="1">
        <p:nvSpPr>
          <p:cNvPr id="4" name="Rectangle 43">
            <a:extLst>
              <a:ext uri="{FF2B5EF4-FFF2-40B4-BE49-F238E27FC236}">
                <a16:creationId xmlns:a16="http://schemas.microsoft.com/office/drawing/2014/main" id="{A0AF4F48-7F62-D06C-ACB9-0F32A10D7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DF4FD206-6D01-A6D6-D5AE-21D3692CDF3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04DEA1CD-973E-330B-3D5C-7AD15758D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018E6848-67B6-BCA8-69EF-99DBB57B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8D8165A0-6F2E-CB97-896B-A726C1820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7DF3CB51-C6B7-96B9-CDD1-126497E21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20A49CD8-477F-1A13-ABA1-981F74395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341B1B9A-BD56-AA6C-3604-6B9C08A2B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F3C66098-FCD5-707D-24D5-CC922B0A0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7B202DF8-4F9F-2859-F866-4F4A50ECFF1D}"/>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F2A5DFA1-49A1-9F25-C26A-FADC25CF14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EC3910F6-92F4-5850-1FD7-696887825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EA3A7BFC-72A9-B961-7449-463E1A77F011}"/>
              </a:ext>
            </a:extLst>
          </p:cNvPr>
          <p:cNvPicPr/>
          <p:nvPr/>
        </p:nvPicPr>
        <p:blipFill>
          <a:blip r:embed="rId4"/>
          <a:srcRect/>
          <a:stretch>
            <a:fillRect/>
          </a:stretch>
        </p:blipFill>
        <p:spPr>
          <a:xfrm>
            <a:off x="9104390" y="6320476"/>
            <a:ext cx="2512695" cy="552450"/>
          </a:xfrm>
          <a:prstGeom prst="rect">
            <a:avLst/>
          </a:prstGeom>
          <a:ln/>
        </p:spPr>
      </p:pic>
      <p:sp>
        <p:nvSpPr>
          <p:cNvPr id="3" name="Rettangolo 2"/>
          <p:cNvSpPr/>
          <p:nvPr/>
        </p:nvSpPr>
        <p:spPr>
          <a:xfrm>
            <a:off x="3398654" y="1159629"/>
            <a:ext cx="8022385" cy="2554545"/>
          </a:xfrm>
          <a:prstGeom prst="rect">
            <a:avLst/>
          </a:prstGeom>
        </p:spPr>
        <p:txBody>
          <a:bodyPr wrap="square">
            <a:spAutoFit/>
          </a:bodyPr>
          <a:lstStyle/>
          <a:p>
            <a:pPr algn="just" fontAlgn="base"/>
            <a:r>
              <a:rPr lang="en-US" sz="1600" dirty="0">
                <a:latin typeface="Calibri" pitchFamily="34" charset="0"/>
                <a:cs typeface="Calibri" pitchFamily="34" charset="0"/>
              </a:rPr>
              <a:t>In the 19th century, the guilds of tailors, merchants, drapers, began to use the image of scissors as a symbol of their activity, used in their coats of arms and statutes.</a:t>
            </a:r>
          </a:p>
          <a:p>
            <a:pPr algn="just" fontAlgn="base"/>
            <a:r>
              <a:rPr lang="en-US" sz="1600" dirty="0">
                <a:latin typeface="Calibri" pitchFamily="34" charset="0"/>
                <a:cs typeface="Calibri" pitchFamily="34" charset="0"/>
              </a:rPr>
              <a:t>And it was in 1830 that a prototype sewing machine was invented, invented by the Frenchman </a:t>
            </a:r>
            <a:r>
              <a:rPr lang="en-US" sz="1600" dirty="0" err="1">
                <a:latin typeface="Calibri" pitchFamily="34" charset="0"/>
                <a:cs typeface="Calibri" pitchFamily="34" charset="0"/>
              </a:rPr>
              <a:t>Thimonnier</a:t>
            </a:r>
            <a:r>
              <a:rPr lang="en-US" sz="1600" dirty="0">
                <a:latin typeface="Calibri" pitchFamily="34" charset="0"/>
                <a:cs typeface="Calibri" pitchFamily="34" charset="0"/>
              </a:rPr>
              <a:t> who, from crochet work, took the idea of making a needle </a:t>
            </a:r>
            <a:r>
              <a:rPr lang="en-US" sz="1600" dirty="0" err="1">
                <a:latin typeface="Calibri" pitchFamily="34" charset="0"/>
                <a:cs typeface="Calibri" pitchFamily="34" charset="0"/>
              </a:rPr>
              <a:t>work.In</a:t>
            </a:r>
            <a:r>
              <a:rPr lang="en-US" sz="1600" dirty="0">
                <a:latin typeface="Calibri" pitchFamily="34" charset="0"/>
                <a:cs typeface="Calibri" pitchFamily="34" charset="0"/>
              </a:rPr>
              <a:t> 1851, Graver and Baker invented a machine that worked with two needles, and finally Singer invented a manual one that only did straight stitching.</a:t>
            </a:r>
          </a:p>
          <a:p>
            <a:pPr algn="just" fontAlgn="base"/>
            <a:r>
              <a:rPr lang="en-US" sz="1600" dirty="0">
                <a:latin typeface="Calibri" pitchFamily="34" charset="0"/>
                <a:cs typeface="Calibri" pitchFamily="34" charset="0"/>
              </a:rPr>
              <a:t>The first sewing machines did not have a foot pedal to operate the mechanism, they worked by means of a hand-operated wheel positioned on the right side of the machine.</a:t>
            </a:r>
          </a:p>
          <a:p>
            <a:pPr algn="just" fontAlgn="base"/>
            <a:r>
              <a:rPr lang="en-US" sz="1600" dirty="0">
                <a:latin typeface="Calibri" pitchFamily="34" charset="0"/>
                <a:cs typeface="Calibri" pitchFamily="34" charset="0"/>
              </a:rPr>
              <a:t>Only later was this function taken over by the foot pedal, which used a belt to operate the crank, thus leaving the right hand free to be used for more precise work.</a:t>
            </a:r>
          </a:p>
        </p:txBody>
      </p:sp>
      <p:pic>
        <p:nvPicPr>
          <p:cNvPr id="18" name="Immagine 17" descr="Macchina da cucire Thimonnier">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310475" y="4206617"/>
            <a:ext cx="2739557" cy="1684865"/>
          </a:xfrm>
          <a:prstGeom prst="rect">
            <a:avLst/>
          </a:prstGeom>
          <a:noFill/>
          <a:ln>
            <a:noFill/>
          </a:ln>
        </p:spPr>
      </p:pic>
      <p:pic>
        <p:nvPicPr>
          <p:cNvPr id="17" name="Immagin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1623" y="4206616"/>
            <a:ext cx="2246486" cy="1684865"/>
          </a:xfrm>
          <a:prstGeom prst="rect">
            <a:avLst/>
          </a:prstGeom>
        </p:spPr>
      </p:pic>
    </p:spTree>
    <p:extLst>
      <p:ext uri="{BB962C8B-B14F-4D97-AF65-F5344CB8AC3E}">
        <p14:creationId xmlns:p14="http://schemas.microsoft.com/office/powerpoint/2010/main" val="383851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16A1-DD22-DD3A-8915-A3333B9AB1E1}"/>
              </a:ext>
            </a:extLst>
          </p:cNvPr>
          <p:cNvSpPr>
            <a:spLocks noGrp="1"/>
          </p:cNvSpPr>
          <p:nvPr>
            <p:ph type="title"/>
          </p:nvPr>
        </p:nvSpPr>
        <p:spPr/>
        <p:txBody>
          <a:bodyPr/>
          <a:lstStyle/>
          <a:p>
            <a:endParaRPr lang="en-US" dirty="0"/>
          </a:p>
        </p:txBody>
      </p:sp>
      <p:sp useBgFill="1">
        <p:nvSpPr>
          <p:cNvPr id="4" name="Rectangle 43">
            <a:extLst>
              <a:ext uri="{FF2B5EF4-FFF2-40B4-BE49-F238E27FC236}">
                <a16:creationId xmlns:a16="http://schemas.microsoft.com/office/drawing/2014/main" id="{2D591F33-2050-30F6-21CE-C07E0107A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L’Ottocento vede Parigi come il centro con gusto neoclassico. Si ispira alle vesti della Grecia antica. Ma per il freddo intenso si ricorreva ad ampi mantelli drappeggiati in morbida lana o a come la </a:t>
            </a:r>
            <a:r>
              <a:rPr lang="it-IT" b="1" dirty="0"/>
              <a:t>redingote</a:t>
            </a:r>
            <a:r>
              <a:rPr lang="it-IT" dirty="0"/>
              <a:t> o lo </a:t>
            </a:r>
            <a:r>
              <a:rPr lang="it-IT" b="1" dirty="0"/>
              <a:t>spencer</a:t>
            </a:r>
            <a:r>
              <a:rPr lang="it-IT" dirty="0"/>
              <a:t>.</a:t>
            </a:r>
          </a:p>
        </p:txBody>
      </p:sp>
      <p:grpSp>
        <p:nvGrpSpPr>
          <p:cNvPr id="5" name="Group 45">
            <a:extLst>
              <a:ext uri="{FF2B5EF4-FFF2-40B4-BE49-F238E27FC236}">
                <a16:creationId xmlns:a16="http://schemas.microsoft.com/office/drawing/2014/main" id="{834AF6C2-1977-C471-CAC6-6DDAD8B8605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DD101EF7-0983-86EC-FAC2-A215E784A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EE97FF84-525D-4080-114D-5B7EF6138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F8C6CAE1-4158-A8BC-5A37-3262A6997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D27C7B31-C45C-0F08-60EC-1BB05E567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4767A34B-F32C-B19D-F5F2-07BEFCAA9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C6B96420-EF4F-1475-F6D7-37345E332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56E8A6E0-B508-8657-DD6D-1550125ED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D29EC38A-A8EA-B452-296E-86355156AE9A}"/>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ED09F5C6-9D2C-D63B-DDE8-5B18A3F47E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44632F9F-00B7-D717-B8EE-7CE4C1DCD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F435F60A-2026-F8FC-DE62-31A8BD291753}"/>
              </a:ext>
            </a:extLst>
          </p:cNvPr>
          <p:cNvPicPr/>
          <p:nvPr/>
        </p:nvPicPr>
        <p:blipFill>
          <a:blip r:embed="rId5"/>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605D2DDD-7AD2-BA02-F9A3-D7682CF511A3}"/>
              </a:ext>
            </a:extLst>
          </p:cNvPr>
          <p:cNvSpPr txBox="1"/>
          <p:nvPr/>
        </p:nvSpPr>
        <p:spPr>
          <a:xfrm>
            <a:off x="3429524" y="1389275"/>
            <a:ext cx="8053074" cy="1569660"/>
          </a:xfrm>
          <a:prstGeom prst="rect">
            <a:avLst/>
          </a:prstGeom>
          <a:noFill/>
        </p:spPr>
        <p:txBody>
          <a:bodyPr wrap="square">
            <a:spAutoFit/>
          </a:bodyPr>
          <a:lstStyle/>
          <a:p>
            <a:pPr algn="just"/>
            <a:r>
              <a:rPr lang="en-US" sz="1600" dirty="0">
                <a:latin typeface="Calibri" pitchFamily="34" charset="0"/>
                <a:cs typeface="Calibri" pitchFamily="34" charset="0"/>
              </a:rPr>
              <a:t>The 19th century has Paris as the center of the world. For women, the habit-chemise (which later became the chemise) triumphed. The girdle and the 'panier', which artificially designed the figure, were put to bed. Ladies preferred the simplicity and truth of the 'chemise' dress, which was redefined in 1920 with neoclassical taste. It was inspired by the garments of ancient Greece. But for the intense cold, wide draped cloaks in soft wool or English-inspired overcoats such as the redingote or the spencer were used.</a:t>
            </a:r>
          </a:p>
        </p:txBody>
      </p:sp>
      <p:pic>
        <p:nvPicPr>
          <p:cNvPr id="19" name="Immagine 18" descr="storia della moda nel neoclassico e romanticismo"/>
          <p:cNvPicPr/>
          <p:nvPr/>
        </p:nvPicPr>
        <p:blipFill>
          <a:blip r:embed="rId6">
            <a:extLst>
              <a:ext uri="{28A0092B-C50C-407E-A947-70E740481C1C}">
                <a14:useLocalDpi xmlns:a14="http://schemas.microsoft.com/office/drawing/2010/main" val="0"/>
              </a:ext>
            </a:extLst>
          </a:blip>
          <a:srcRect/>
          <a:stretch>
            <a:fillRect/>
          </a:stretch>
        </p:blipFill>
        <p:spPr bwMode="auto">
          <a:xfrm>
            <a:off x="6155252" y="3131618"/>
            <a:ext cx="1789559" cy="2117382"/>
          </a:xfrm>
          <a:prstGeom prst="rect">
            <a:avLst/>
          </a:prstGeom>
          <a:noFill/>
          <a:ln>
            <a:noFill/>
          </a:ln>
        </p:spPr>
      </p:pic>
    </p:spTree>
    <p:extLst>
      <p:ext uri="{BB962C8B-B14F-4D97-AF65-F5344CB8AC3E}">
        <p14:creationId xmlns:p14="http://schemas.microsoft.com/office/powerpoint/2010/main" val="212177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87612" y="1269891"/>
            <a:ext cx="4007076" cy="2072119"/>
          </a:xfrm>
        </p:spPr>
        <p:txBody>
          <a:bodyPr>
            <a:normAutofit/>
          </a:bodyPr>
          <a:lstStyle/>
          <a:p>
            <a:pPr algn="just"/>
            <a:r>
              <a:rPr lang="en-US" sz="1600" b="0" dirty="0">
                <a:latin typeface="Calibri" pitchFamily="34" charset="0"/>
                <a:cs typeface="Calibri" pitchFamily="34" charset="0"/>
              </a:rPr>
              <a:t>Henry Seeley in 1891 patented the iron that was heated by electricity, and in 1926 came the steam iron, which greatly alleviated the fatigue of ironing as the iron was lighter and removed creases more easily.</a:t>
            </a:r>
            <a:endParaRPr lang="it-IT" sz="1600" b="0" dirty="0">
              <a:latin typeface="Calibri" pitchFamily="34" charset="0"/>
              <a:cs typeface="Calibri" pitchFamily="34" charset="0"/>
            </a:endParaRPr>
          </a:p>
        </p:txBody>
      </p:sp>
      <p:pic>
        <p:nvPicPr>
          <p:cNvPr id="4" name="Picture 3">
            <a:extLst>
              <a:ext uri="{FF2B5EF4-FFF2-40B4-BE49-F238E27FC236}">
                <a16:creationId xmlns:a16="http://schemas.microsoft.com/office/drawing/2014/main" id="{D29EC38A-A8EA-B452-296E-86355156AE9A}"/>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5" name="Picture 2">
            <a:extLst>
              <a:ext uri="{FF2B5EF4-FFF2-40B4-BE49-F238E27FC236}">
                <a16:creationId xmlns:a16="http://schemas.microsoft.com/office/drawing/2014/main" id="{44632F9F-00B7-D717-B8EE-7CE4C1DCD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F435F60A-2026-F8FC-DE62-31A8BD291753}"/>
              </a:ext>
            </a:extLst>
          </p:cNvPr>
          <p:cNvPicPr/>
          <p:nvPr/>
        </p:nvPicPr>
        <p:blipFill>
          <a:blip r:embed="rId4"/>
          <a:srcRect/>
          <a:stretch>
            <a:fillRect/>
          </a:stretch>
        </p:blipFill>
        <p:spPr>
          <a:xfrm>
            <a:off x="9411888" y="6151139"/>
            <a:ext cx="2512695" cy="552450"/>
          </a:xfrm>
          <a:prstGeom prst="rect">
            <a:avLst/>
          </a:prstGeom>
          <a:ln/>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0819" y="2662577"/>
            <a:ext cx="2667622" cy="1998142"/>
          </a:xfrm>
          <a:prstGeom prst="rect">
            <a:avLst/>
          </a:prstGeom>
        </p:spPr>
      </p:pic>
      <p:sp>
        <p:nvSpPr>
          <p:cNvPr id="8" name="Rettangolo 7"/>
          <p:cNvSpPr/>
          <p:nvPr/>
        </p:nvSpPr>
        <p:spPr>
          <a:xfrm>
            <a:off x="7405180" y="1845766"/>
            <a:ext cx="4013415" cy="338554"/>
          </a:xfrm>
          <a:prstGeom prst="rect">
            <a:avLst/>
          </a:prstGeom>
        </p:spPr>
        <p:txBody>
          <a:bodyPr wrap="square">
            <a:spAutoFit/>
          </a:bodyPr>
          <a:lstStyle/>
          <a:p>
            <a:pPr algn="just"/>
            <a:endParaRPr lang="it-IT" sz="1600" dirty="0">
              <a:latin typeface="Calibri" pitchFamily="34" charset="0"/>
              <a:cs typeface="Calibri" pitchFamily="34" charset="0"/>
            </a:endParaRPr>
          </a:p>
        </p:txBody>
      </p:sp>
      <p:sp>
        <p:nvSpPr>
          <p:cNvPr id="3" name="Rettangolo 2"/>
          <p:cNvSpPr/>
          <p:nvPr/>
        </p:nvSpPr>
        <p:spPr>
          <a:xfrm>
            <a:off x="7289968" y="1328011"/>
            <a:ext cx="4456590" cy="3046988"/>
          </a:xfrm>
          <a:prstGeom prst="rect">
            <a:avLst/>
          </a:prstGeom>
        </p:spPr>
        <p:txBody>
          <a:bodyPr wrap="square">
            <a:spAutoFit/>
          </a:bodyPr>
          <a:lstStyle/>
          <a:p>
            <a:pPr algn="just"/>
            <a:r>
              <a:rPr lang="en-US" sz="1600" dirty="0">
                <a:latin typeface="Calibri" pitchFamily="34" charset="0"/>
                <a:cs typeface="Calibri" pitchFamily="34" charset="0"/>
              </a:rPr>
              <a:t>The first overlock machine dates back to 1889 and was designed in America by the Merrow Machine Company, a company that still produces these machines in a basic model.</a:t>
            </a:r>
          </a:p>
          <a:p>
            <a:pPr algn="just"/>
            <a:r>
              <a:rPr lang="en-US" sz="1600" dirty="0">
                <a:latin typeface="Calibri" pitchFamily="34" charset="0"/>
                <a:cs typeface="Calibri" pitchFamily="34" charset="0"/>
              </a:rPr>
              <a:t>In Italy, the first overlock machine was designed in 1920 by the Milanese company </a:t>
            </a:r>
            <a:r>
              <a:rPr lang="en-US" sz="1600" dirty="0" err="1">
                <a:latin typeface="Calibri" pitchFamily="34" charset="0"/>
                <a:cs typeface="Calibri" pitchFamily="34" charset="0"/>
              </a:rPr>
              <a:t>Virginio</a:t>
            </a:r>
            <a:r>
              <a:rPr lang="en-US" sz="1600" dirty="0">
                <a:latin typeface="Calibri" pitchFamily="34" charset="0"/>
                <a:cs typeface="Calibri" pitchFamily="34" charset="0"/>
              </a:rPr>
              <a:t> </a:t>
            </a:r>
            <a:r>
              <a:rPr lang="en-US" sz="1600" dirty="0" err="1">
                <a:latin typeface="Calibri" pitchFamily="34" charset="0"/>
                <a:cs typeface="Calibri" pitchFamily="34" charset="0"/>
              </a:rPr>
              <a:t>Rimoldi</a:t>
            </a:r>
            <a:r>
              <a:rPr lang="en-US" sz="1600" dirty="0">
                <a:latin typeface="Calibri" pitchFamily="34" charset="0"/>
                <a:cs typeface="Calibri" pitchFamily="34" charset="0"/>
              </a:rPr>
              <a:t>. The first model was named after </a:t>
            </a:r>
            <a:r>
              <a:rPr lang="en-US" sz="1600" dirty="0" err="1">
                <a:latin typeface="Calibri" pitchFamily="34" charset="0"/>
                <a:cs typeface="Calibri" pitchFamily="34" charset="0"/>
              </a:rPr>
              <a:t>Rimoldi's</a:t>
            </a:r>
            <a:r>
              <a:rPr lang="en-US" sz="1600" dirty="0">
                <a:latin typeface="Calibri" pitchFamily="34" charset="0"/>
                <a:cs typeface="Calibri" pitchFamily="34" charset="0"/>
              </a:rPr>
              <a:t> own wife, Stella.</a:t>
            </a:r>
          </a:p>
          <a:p>
            <a:pPr algn="just"/>
            <a:r>
              <a:rPr lang="en-US" sz="1600" dirty="0">
                <a:latin typeface="Calibri" pitchFamily="34" charset="0"/>
                <a:cs typeface="Calibri" pitchFamily="34" charset="0"/>
              </a:rPr>
              <a:t>It was in 1964 that the founders of the Juki Corporation redesigned the industrial overlock machine into a smaller and lighter model for easy use, even making them suitable for home use.</a:t>
            </a:r>
          </a:p>
        </p:txBody>
      </p:sp>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9025" y="4418919"/>
            <a:ext cx="1998420" cy="1498815"/>
          </a:xfrm>
          <a:prstGeom prst="rect">
            <a:avLst/>
          </a:prstGeom>
        </p:spPr>
      </p:pic>
    </p:spTree>
    <p:extLst>
      <p:ext uri="{BB962C8B-B14F-4D97-AF65-F5344CB8AC3E}">
        <p14:creationId xmlns:p14="http://schemas.microsoft.com/office/powerpoint/2010/main" val="60949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5">
            <a:extLst>
              <a:ext uri="{FF2B5EF4-FFF2-40B4-BE49-F238E27FC236}">
                <a16:creationId xmlns:a16="http://schemas.microsoft.com/office/drawing/2014/main" id="{C7F43493-C833-AD8D-9066-3A130014B41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5B8D35E5-D6E7-4EFC-32FE-8A669BE22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5CF08F85-854D-3062-B471-21AA93DCF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93B6EF74-7358-8DDE-325C-061F1B040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12A27D03-4B1C-DE4B-399F-1EBFE476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F7BE07C5-806E-D905-AEA2-AFFA9158D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C7C7F2FC-74FD-6F48-F6BB-38D3825B9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5145CC94-78D1-9043-5FF6-6A6908C7C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20F8DD18-F00C-7553-D6AB-22982869574E}"/>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94EFD534-16BA-07AD-C890-15C419DFE5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29B1D443-3DD7-6B6C-6CAF-B22709EB5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913EB5D7-BADA-FCBF-9041-3E59EB021182}"/>
              </a:ext>
            </a:extLst>
          </p:cNvPr>
          <p:cNvPicPr/>
          <p:nvPr/>
        </p:nvPicPr>
        <p:blipFill>
          <a:blip r:embed="rId4"/>
          <a:srcRect/>
          <a:stretch>
            <a:fillRect/>
          </a:stretch>
        </p:blipFill>
        <p:spPr>
          <a:xfrm>
            <a:off x="9295666" y="6158635"/>
            <a:ext cx="2512695" cy="552450"/>
          </a:xfrm>
          <a:prstGeom prst="rect">
            <a:avLst/>
          </a:prstGeom>
          <a:ln/>
        </p:spPr>
      </p:pic>
      <p:sp>
        <p:nvSpPr>
          <p:cNvPr id="2" name="CasellaDiTesto 1"/>
          <p:cNvSpPr txBox="1"/>
          <p:nvPr/>
        </p:nvSpPr>
        <p:spPr>
          <a:xfrm>
            <a:off x="3528127" y="1125068"/>
            <a:ext cx="7892912" cy="892552"/>
          </a:xfrm>
          <a:prstGeom prst="rect">
            <a:avLst/>
          </a:prstGeom>
          <a:noFill/>
        </p:spPr>
        <p:txBody>
          <a:bodyPr wrap="square" rtlCol="0">
            <a:spAutoFit/>
          </a:bodyPr>
          <a:lstStyle/>
          <a:p>
            <a:r>
              <a:rPr lang="it-IT" sz="2800" b="1" dirty="0">
                <a:latin typeface="Calibri" panose="020F0502020204030204" pitchFamily="34" charset="0"/>
                <a:cs typeface="Calibri" panose="020F0502020204030204" pitchFamily="34" charset="0"/>
              </a:rPr>
              <a:t>2. DIFFERENT TYPES OF FABRICS</a:t>
            </a:r>
          </a:p>
          <a:p>
            <a:endParaRPr lang="it-IT" sz="2400" dirty="0"/>
          </a:p>
        </p:txBody>
      </p:sp>
      <p:sp>
        <p:nvSpPr>
          <p:cNvPr id="3" name="CasellaDiTesto 2"/>
          <p:cNvSpPr txBox="1"/>
          <p:nvPr/>
        </p:nvSpPr>
        <p:spPr>
          <a:xfrm>
            <a:off x="3528127" y="1861168"/>
            <a:ext cx="6832610" cy="2893100"/>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To date, we can subdivide fabrics into different categories according to their origin:</a:t>
            </a:r>
          </a:p>
          <a:p>
            <a:endParaRPr lang="en-US"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a:latin typeface="Calibri" panose="020F0502020204030204" pitchFamily="34" charset="0"/>
                <a:cs typeface="Calibri" panose="020F0502020204030204" pitchFamily="34" charset="0"/>
              </a:rPr>
              <a:t>ORGANIC fabrics</a:t>
            </a:r>
          </a:p>
          <a:p>
            <a:pPr marL="285750" indent="-285750">
              <a:buFont typeface="Wingdings" panose="05000000000000000000" pitchFamily="2" charset="2"/>
              <a:buChar char="§"/>
            </a:pPr>
            <a:r>
              <a:rPr lang="en-US" sz="1600" dirty="0">
                <a:latin typeface="Calibri" panose="020F0502020204030204" pitchFamily="34" charset="0"/>
                <a:cs typeface="Calibri" panose="020F0502020204030204" pitchFamily="34" charset="0"/>
              </a:rPr>
              <a:t>ECOLOGICAL fabrics</a:t>
            </a:r>
          </a:p>
          <a:p>
            <a:pPr marL="285750" indent="-285750">
              <a:buFont typeface="Wingdings" panose="05000000000000000000" pitchFamily="2" charset="2"/>
              <a:buChar char="§"/>
            </a:pPr>
            <a:r>
              <a:rPr lang="en-US" sz="1600" dirty="0">
                <a:latin typeface="Calibri" panose="020F0502020204030204" pitchFamily="34" charset="0"/>
                <a:cs typeface="Calibri" panose="020F0502020204030204" pitchFamily="34" charset="0"/>
              </a:rPr>
              <a:t>FABRIC OF ANIMAL origins</a:t>
            </a:r>
          </a:p>
          <a:p>
            <a:pPr marL="285750" indent="-285750">
              <a:buFont typeface="Wingdings" panose="05000000000000000000" pitchFamily="2" charset="2"/>
              <a:buChar char="§"/>
            </a:pPr>
            <a:r>
              <a:rPr lang="en-US" sz="1600" dirty="0">
                <a:latin typeface="Calibri" panose="020F0502020204030204" pitchFamily="34" charset="0"/>
                <a:cs typeface="Calibri" panose="020F0502020204030204" pitchFamily="34" charset="0"/>
              </a:rPr>
              <a:t>ARTIFICIAL fabrics</a:t>
            </a:r>
          </a:p>
          <a:p>
            <a:pPr marL="285750" indent="-285750">
              <a:buFont typeface="Wingdings" panose="05000000000000000000" pitchFamily="2" charset="2"/>
              <a:buChar char="§"/>
            </a:pPr>
            <a:r>
              <a:rPr lang="en-US" sz="1600" dirty="0">
                <a:latin typeface="Calibri" panose="020F0502020204030204" pitchFamily="34" charset="0"/>
                <a:cs typeface="Calibri" panose="020F0502020204030204" pitchFamily="34" charset="0"/>
              </a:rPr>
              <a:t>RECYCLED fabrics</a:t>
            </a:r>
          </a:p>
          <a:p>
            <a:pPr marL="285750" indent="-285750">
              <a:buFont typeface="Wingdings" panose="05000000000000000000" pitchFamily="2" charset="2"/>
              <a:buChar char="§"/>
            </a:pPr>
            <a:r>
              <a:rPr lang="en-US" sz="1600" dirty="0">
                <a:latin typeface="Calibri" panose="020F0502020204030204" pitchFamily="34" charset="0"/>
                <a:cs typeface="Calibri" panose="020F0502020204030204" pitchFamily="34" charset="0"/>
              </a:rPr>
              <a:t>RECYCLABLE fabrics</a:t>
            </a:r>
          </a:p>
          <a:p>
            <a:endParaRPr lang="it-IT" dirty="0"/>
          </a:p>
          <a:p>
            <a:endParaRPr lang="it-IT" dirty="0"/>
          </a:p>
        </p:txBody>
      </p:sp>
    </p:spTree>
    <p:extLst>
      <p:ext uri="{BB962C8B-B14F-4D97-AF65-F5344CB8AC3E}">
        <p14:creationId xmlns:p14="http://schemas.microsoft.com/office/powerpoint/2010/main" val="79427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07A5-11C4-A8C4-F7F0-8B00650CBF43}"/>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B6D8205B-8A2F-E989-8FF2-83E223A68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FA4985F9-C8BF-AC76-EE6A-A02A3C837D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AD17806F-3E97-C19F-7690-55A21FF24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1CD73C0C-FB90-4D94-FA98-049376052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DB63D972-7390-3611-FD60-2C8862EA9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46645A2D-64AF-6175-8CAE-D7C5C3D3F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5E2F3470-06D6-D014-1A06-8CCE9640B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D6C1B956-B2A2-B5CB-CA10-4143FEAF1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55C663A4-AB6D-D29D-51FB-DF78C58E3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03730FA4-4934-6199-5E98-8684BF06E3D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B12E5DBE-46EB-739F-07BE-F9D8318578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47CB8123-4F06-3973-E066-C0FCE6744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58024A64-886C-C535-E022-1D87F8D0A989}"/>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D7E58A41-E17A-814A-8E90-3AEA701AF051}"/>
              </a:ext>
            </a:extLst>
          </p:cNvPr>
          <p:cNvSpPr txBox="1"/>
          <p:nvPr/>
        </p:nvSpPr>
        <p:spPr>
          <a:xfrm>
            <a:off x="3368250" y="1096772"/>
            <a:ext cx="7991515" cy="923330"/>
          </a:xfrm>
          <a:prstGeom prst="rect">
            <a:avLst/>
          </a:prstGeom>
          <a:noFill/>
        </p:spPr>
        <p:txBody>
          <a:bodyPr wrap="square">
            <a:spAutoFit/>
          </a:bodyPr>
          <a:lstStyle/>
          <a:p>
            <a:endParaRPr lang="en-US"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Topic:</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useBgFill="1">
        <p:nvSpPr>
          <p:cNvPr id="18" name="Rectangle 43">
            <a:extLst>
              <a:ext uri="{FF2B5EF4-FFF2-40B4-BE49-F238E27FC236}">
                <a16:creationId xmlns:a16="http://schemas.microsoft.com/office/drawing/2014/main" id="{3401708F-80F1-F212-973D-789D91293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74" y="12039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nvGrpSpPr>
          <p:cNvPr id="19" name="Group 45">
            <a:extLst>
              <a:ext uri="{FF2B5EF4-FFF2-40B4-BE49-F238E27FC236}">
                <a16:creationId xmlns:a16="http://schemas.microsoft.com/office/drawing/2014/main" id="{8BA5D27D-8EB2-5D04-F18A-D45E44A374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45D1D361-5907-3A8A-02AA-EB37CD3C0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85">
              <a:extLst>
                <a:ext uri="{FF2B5EF4-FFF2-40B4-BE49-F238E27FC236}">
                  <a16:creationId xmlns:a16="http://schemas.microsoft.com/office/drawing/2014/main" id="{2B2995A3-49B6-EC83-546D-EA2278D4B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86">
              <a:extLst>
                <a:ext uri="{FF2B5EF4-FFF2-40B4-BE49-F238E27FC236}">
                  <a16:creationId xmlns:a16="http://schemas.microsoft.com/office/drawing/2014/main" id="{80212549-59D0-87C3-5B7D-026098C71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87">
              <a:extLst>
                <a:ext uri="{FF2B5EF4-FFF2-40B4-BE49-F238E27FC236}">
                  <a16:creationId xmlns:a16="http://schemas.microsoft.com/office/drawing/2014/main" id="{E7E2F70C-6FD9-0568-30E8-3AC5476D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88">
              <a:extLst>
                <a:ext uri="{FF2B5EF4-FFF2-40B4-BE49-F238E27FC236}">
                  <a16:creationId xmlns:a16="http://schemas.microsoft.com/office/drawing/2014/main" id="{B5D6A5B4-8C29-6B77-6132-C4BA16CA3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89">
              <a:extLst>
                <a:ext uri="{FF2B5EF4-FFF2-40B4-BE49-F238E27FC236}">
                  <a16:creationId xmlns:a16="http://schemas.microsoft.com/office/drawing/2014/main" id="{ABE19A36-DCF6-E138-0F2D-1F6652A7CA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97">
              <a:extLst>
                <a:ext uri="{FF2B5EF4-FFF2-40B4-BE49-F238E27FC236}">
                  <a16:creationId xmlns:a16="http://schemas.microsoft.com/office/drawing/2014/main" id="{DC350B67-C6C3-AE89-81BB-96C9D079A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7" name="Picture 3">
            <a:extLst>
              <a:ext uri="{FF2B5EF4-FFF2-40B4-BE49-F238E27FC236}">
                <a16:creationId xmlns:a16="http://schemas.microsoft.com/office/drawing/2014/main" id="{47D1EA7C-3AC7-8E50-534B-706D5BF1E020}"/>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28" name="Straight Connector 27">
            <a:extLst>
              <a:ext uri="{FF2B5EF4-FFF2-40B4-BE49-F238E27FC236}">
                <a16:creationId xmlns:a16="http://schemas.microsoft.com/office/drawing/2014/main" id="{D0416AEF-7385-8811-40B1-D762ECE4D3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9" name="Picture 2">
            <a:extLst>
              <a:ext uri="{FF2B5EF4-FFF2-40B4-BE49-F238E27FC236}">
                <a16:creationId xmlns:a16="http://schemas.microsoft.com/office/drawing/2014/main" id="{2CCAC987-6B77-2E33-0A26-6A32501C8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7.jpg">
            <a:extLst>
              <a:ext uri="{FF2B5EF4-FFF2-40B4-BE49-F238E27FC236}">
                <a16:creationId xmlns:a16="http://schemas.microsoft.com/office/drawing/2014/main" id="{C1ED1FDB-0DA2-7666-4AF5-B828573D4372}"/>
              </a:ext>
            </a:extLst>
          </p:cNvPr>
          <p:cNvPicPr/>
          <p:nvPr/>
        </p:nvPicPr>
        <p:blipFill>
          <a:blip r:embed="rId4"/>
          <a:srcRect/>
          <a:stretch>
            <a:fillRect/>
          </a:stretch>
        </p:blipFill>
        <p:spPr>
          <a:xfrm>
            <a:off x="9104390" y="6320476"/>
            <a:ext cx="2512695" cy="552450"/>
          </a:xfrm>
          <a:prstGeom prst="rect">
            <a:avLst/>
          </a:prstGeom>
          <a:ln/>
        </p:spPr>
      </p:pic>
      <p:sp>
        <p:nvSpPr>
          <p:cNvPr id="34" name="CasellaDiTesto 18">
            <a:extLst>
              <a:ext uri="{FF2B5EF4-FFF2-40B4-BE49-F238E27FC236}">
                <a16:creationId xmlns:a16="http://schemas.microsoft.com/office/drawing/2014/main" id="{14F5912F-615E-8949-620C-3E65EE872D71}"/>
              </a:ext>
            </a:extLst>
          </p:cNvPr>
          <p:cNvSpPr txBox="1"/>
          <p:nvPr/>
        </p:nvSpPr>
        <p:spPr>
          <a:xfrm>
            <a:off x="3368250" y="1096772"/>
            <a:ext cx="7991515" cy="523220"/>
          </a:xfrm>
          <a:prstGeom prst="rect">
            <a:avLst/>
          </a:prstGeom>
          <a:noFill/>
        </p:spPr>
        <p:txBody>
          <a:bodyPr wrap="square">
            <a:spAutoFit/>
          </a:bodyPr>
          <a:lstStyle/>
          <a:p>
            <a:pPr marL="0" indent="0">
              <a:buNone/>
            </a:pPr>
            <a:r>
              <a:rPr lang="en-US" sz="2800" b="1" dirty="0">
                <a:latin typeface="Calibri" panose="020F0502020204030204" pitchFamily="34" charset="0"/>
                <a:cs typeface="Calibri" panose="020F0502020204030204" pitchFamily="34" charset="0"/>
              </a:rPr>
              <a:t>2.1 BIOLOGICAL FABRICS</a:t>
            </a:r>
            <a:endParaRPr lang="en-US" sz="2800" dirty="0"/>
          </a:p>
        </p:txBody>
      </p:sp>
      <p:sp>
        <p:nvSpPr>
          <p:cNvPr id="3" name="CasellaDiTesto 2"/>
          <p:cNvSpPr txBox="1"/>
          <p:nvPr/>
        </p:nvSpPr>
        <p:spPr>
          <a:xfrm>
            <a:off x="3319753" y="1558437"/>
            <a:ext cx="8349017" cy="4770537"/>
          </a:xfrm>
          <a:prstGeom prst="rect">
            <a:avLst/>
          </a:prstGeom>
          <a:noFill/>
        </p:spPr>
        <p:txBody>
          <a:bodyPr wrap="square" rtlCol="0">
            <a:spAutoFit/>
          </a:bodyPr>
          <a:lstStyle/>
          <a:p>
            <a:pPr algn="just"/>
            <a:r>
              <a:rPr lang="en-US" sz="1400" dirty="0">
                <a:latin typeface="Calibri" panose="020F0502020204030204" pitchFamily="34" charset="0"/>
                <a:cs typeface="Calibri" pitchFamily="34" charset="0"/>
              </a:rPr>
              <a:t>Organic textiles are made of vegetable textile </a:t>
            </a:r>
            <a:r>
              <a:rPr lang="en-US" sz="1400" dirty="0" err="1">
                <a:latin typeface="Calibri" panose="020F0502020204030204" pitchFamily="34" charset="0"/>
                <a:cs typeface="Calibri" pitchFamily="34" charset="0"/>
              </a:rPr>
              <a:t>fibres</a:t>
            </a:r>
            <a:r>
              <a:rPr lang="en-US" sz="1400" dirty="0">
                <a:latin typeface="Calibri" panose="020F0502020204030204" pitchFamily="34" charset="0"/>
                <a:cs typeface="Calibri" pitchFamily="34" charset="0"/>
              </a:rPr>
              <a:t> such as cotton, organically grown, or naturally grown (hemp and bamboo), the </a:t>
            </a:r>
            <a:r>
              <a:rPr lang="en-US" sz="1400" dirty="0" err="1">
                <a:latin typeface="Calibri" panose="020F0502020204030204" pitchFamily="34" charset="0"/>
                <a:cs typeface="Calibri" pitchFamily="34" charset="0"/>
              </a:rPr>
              <a:t>colours</a:t>
            </a:r>
            <a:r>
              <a:rPr lang="en-US" sz="1400" dirty="0">
                <a:latin typeface="Calibri" panose="020F0502020204030204" pitchFamily="34" charset="0"/>
                <a:cs typeface="Calibri" pitchFamily="34" charset="0"/>
              </a:rPr>
              <a:t> are of vegetable or mineral origin. Furthermore, in the manufacturing processes: workers' rights are protected, factories try to </a:t>
            </a:r>
            <a:r>
              <a:rPr lang="en-US" sz="1400" dirty="0" err="1">
                <a:latin typeface="Calibri" panose="020F0502020204030204" pitchFamily="34" charset="0"/>
                <a:cs typeface="Calibri" pitchFamily="34" charset="0"/>
              </a:rPr>
              <a:t>optimise</a:t>
            </a:r>
            <a:r>
              <a:rPr lang="en-US" sz="1400" dirty="0">
                <a:latin typeface="Calibri" panose="020F0502020204030204" pitchFamily="34" charset="0"/>
                <a:cs typeface="Calibri" pitchFamily="34" charset="0"/>
              </a:rPr>
              <a:t> production processes by avoiding wastage of water and energy, and efforts are made to reduce transport, especially by wheel or air.</a:t>
            </a:r>
          </a:p>
          <a:p>
            <a:pPr algn="just"/>
            <a:endParaRPr lang="en-US" sz="1400" dirty="0">
              <a:latin typeface="Calibri" panose="020F0502020204030204" pitchFamily="34" charset="0"/>
              <a:cs typeface="Calibri" pitchFamily="34" charset="0"/>
            </a:endParaRPr>
          </a:p>
          <a:p>
            <a:pPr algn="just"/>
            <a:r>
              <a:rPr lang="en-US" sz="1400" dirty="0">
                <a:latin typeface="Calibri" panose="020F0502020204030204" pitchFamily="34" charset="0"/>
                <a:cs typeface="Calibri" pitchFamily="34" charset="0"/>
              </a:rPr>
              <a:t>Merino virgin wool/silk blends regulate warmth and moisture and promote a healthy skin climate; you will find this composition in some adult and children's underwear. The fabric consists of 70 % virgin merino wool from organic farming, </a:t>
            </a:r>
            <a:r>
              <a:rPr lang="en-US" sz="1400" dirty="0" err="1">
                <a:latin typeface="Calibri" panose="020F0502020204030204" pitchFamily="34" charset="0"/>
                <a:cs typeface="Calibri" pitchFamily="34" charset="0"/>
              </a:rPr>
              <a:t>kbT</a:t>
            </a:r>
            <a:r>
              <a:rPr lang="en-US" sz="1400" dirty="0">
                <a:latin typeface="Calibri" panose="020F0502020204030204" pitchFamily="34" charset="0"/>
                <a:cs typeface="Calibri" pitchFamily="34" charset="0"/>
              </a:rPr>
              <a:t>, and 30 % silk. </a:t>
            </a:r>
          </a:p>
          <a:p>
            <a:pPr algn="just"/>
            <a:endParaRPr lang="en-US" sz="1400" dirty="0">
              <a:latin typeface="Calibri" panose="020F0502020204030204" pitchFamily="34" charset="0"/>
              <a:cs typeface="Calibri" pitchFamily="34" charset="0"/>
            </a:endParaRPr>
          </a:p>
          <a:p>
            <a:pPr algn="just"/>
            <a:r>
              <a:rPr lang="en-US" sz="1400" dirty="0">
                <a:latin typeface="Calibri" panose="020F0502020204030204" pitchFamily="34" charset="0"/>
                <a:cs typeface="Calibri" pitchFamily="34" charset="0"/>
              </a:rPr>
              <a:t>Organic wool: The virgin wool used for our underwear comes from merino sheep. The virgin merino wool is very finely crimped, does not pinch and is soft and fluffy to the touch. The wool comes from organic farming (</a:t>
            </a:r>
            <a:r>
              <a:rPr lang="en-US" sz="1400" dirty="0" err="1">
                <a:latin typeface="Calibri" panose="020F0502020204030204" pitchFamily="34" charset="0"/>
                <a:cs typeface="Calibri" pitchFamily="34" charset="0"/>
              </a:rPr>
              <a:t>kbT</a:t>
            </a:r>
            <a:r>
              <a:rPr lang="en-US" sz="1400" dirty="0">
                <a:latin typeface="Calibri" panose="020F0502020204030204" pitchFamily="34" charset="0"/>
                <a:cs typeface="Calibri" pitchFamily="34" charset="0"/>
              </a:rPr>
              <a:t>), where the sheep are kept well so that they live healthy and in peace. The use of pesticides is forbidden on pastures and animals. Furthermore, wool is repellent against dirt and regenerates in the air. It is advisable to wash the garments by hand without rubbing or wringing too much, putting them in lukewarm water to prevent them from infiltrating.</a:t>
            </a:r>
          </a:p>
          <a:p>
            <a:pPr algn="just"/>
            <a:r>
              <a:rPr lang="en-US" sz="1400" dirty="0">
                <a:latin typeface="Calibri" panose="020F0502020204030204" pitchFamily="34" charset="0"/>
                <a:cs typeface="Calibri" pitchFamily="34" charset="0"/>
              </a:rPr>
              <a:t> </a:t>
            </a:r>
          </a:p>
          <a:p>
            <a:pPr algn="just"/>
            <a:r>
              <a:rPr lang="en-US" sz="1400" dirty="0">
                <a:latin typeface="Calibri" panose="020F0502020204030204" pitchFamily="34" charset="0"/>
                <a:cs typeface="Calibri" pitchFamily="34" charset="0"/>
              </a:rPr>
              <a:t>Although 100% wool is always proposed as a natural product, choosing organic wool means first of all paying attention to the treatment of the sheep, which do not undergo mutilation such as </a:t>
            </a:r>
            <a:r>
              <a:rPr lang="en-US" sz="1400" dirty="0" err="1">
                <a:latin typeface="Calibri" panose="020F0502020204030204" pitchFamily="34" charset="0"/>
                <a:cs typeface="Calibri" pitchFamily="34" charset="0"/>
              </a:rPr>
              <a:t>mulesing</a:t>
            </a:r>
            <a:r>
              <a:rPr lang="en-US" sz="1400" dirty="0">
                <a:latin typeface="Calibri" panose="020F0502020204030204" pitchFamily="34" charset="0"/>
                <a:cs typeface="Calibri" pitchFamily="34" charset="0"/>
              </a:rPr>
              <a:t>. Moreover, the processing is also more environmentally friendly, both for the environment, where the chemical waste from industrial processing is not spilled, and for our skin, which will enjoy the benefits of a natural </a:t>
            </a:r>
            <a:r>
              <a:rPr lang="en-US" sz="1400" dirty="0" err="1">
                <a:latin typeface="Calibri" panose="020F0502020204030204" pitchFamily="34" charset="0"/>
                <a:cs typeface="Calibri" pitchFamily="34" charset="0"/>
              </a:rPr>
              <a:t>fibre</a:t>
            </a:r>
            <a:r>
              <a:rPr lang="en-US" sz="1400" dirty="0">
                <a:latin typeface="Calibri" panose="020F0502020204030204" pitchFamily="34" charset="0"/>
                <a:cs typeface="Calibri" pitchFamily="34" charset="0"/>
              </a:rPr>
              <a:t> not distorted by chemical treatments.</a:t>
            </a:r>
          </a:p>
          <a:p>
            <a:endParaRPr lang="it-IT" sz="1200" dirty="0">
              <a:latin typeface="Calibri" pitchFamily="34" charset="0"/>
              <a:cs typeface="Calibri" pitchFamily="34" charset="0"/>
            </a:endParaRPr>
          </a:p>
        </p:txBody>
      </p:sp>
    </p:spTree>
    <p:extLst>
      <p:ext uri="{BB962C8B-B14F-4D97-AF65-F5344CB8AC3E}">
        <p14:creationId xmlns:p14="http://schemas.microsoft.com/office/powerpoint/2010/main" val="402714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05"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249028" y="6295093"/>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279329" y="987784"/>
            <a:ext cx="8373851" cy="5693866"/>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INDEX</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Objectives of the module </a:t>
            </a:r>
          </a:p>
          <a:p>
            <a:pPr marL="457200" indent="-457200">
              <a:buAutoNum type="arabicPeriod"/>
            </a:pPr>
            <a:r>
              <a:rPr lang="en-US" sz="2400" dirty="0">
                <a:latin typeface="Calibri" panose="020F0502020204030204" pitchFamily="34" charset="0"/>
                <a:cs typeface="Calibri" panose="020F0502020204030204" pitchFamily="34" charset="0"/>
              </a:rPr>
              <a:t>General description </a:t>
            </a:r>
          </a:p>
          <a:p>
            <a:r>
              <a:rPr lang="en-US" sz="2400" dirty="0">
                <a:latin typeface="Calibri" panose="020F0502020204030204" pitchFamily="34" charset="0"/>
                <a:cs typeface="Calibri" panose="020F0502020204030204" pitchFamily="34" charset="0"/>
              </a:rPr>
              <a:t>   1.1 History </a:t>
            </a:r>
          </a:p>
          <a:p>
            <a:r>
              <a:rPr lang="en-US" sz="2400" dirty="0">
                <a:latin typeface="Calibri" panose="020F0502020204030204" pitchFamily="34" charset="0"/>
                <a:cs typeface="Calibri" panose="020F0502020204030204" pitchFamily="34" charset="0"/>
              </a:rPr>
              <a:t>2.   Different types of fabrics </a:t>
            </a:r>
          </a:p>
          <a:p>
            <a:r>
              <a:rPr lang="en-US" sz="2400" dirty="0">
                <a:latin typeface="Calibri" panose="020F0502020204030204" pitchFamily="34" charset="0"/>
                <a:cs typeface="Calibri" panose="020F0502020204030204" pitchFamily="34" charset="0"/>
              </a:rPr>
              <a:t>   2.1 Biological Fabrics </a:t>
            </a:r>
          </a:p>
          <a:p>
            <a:r>
              <a:rPr lang="en-US" sz="2400" dirty="0">
                <a:latin typeface="Calibri" panose="020F0502020204030204" pitchFamily="34" charset="0"/>
                <a:cs typeface="Calibri" panose="020F0502020204030204" pitchFamily="34" charset="0"/>
              </a:rPr>
              <a:t>   2.2 Ecological fabrics </a:t>
            </a:r>
          </a:p>
          <a:p>
            <a:r>
              <a:rPr lang="en-US" sz="2400" dirty="0">
                <a:latin typeface="Calibri" panose="020F0502020204030204" pitchFamily="34" charset="0"/>
                <a:cs typeface="Calibri" panose="020F0502020204030204" pitchFamily="34" charset="0"/>
              </a:rPr>
              <a:t>   2.3 Fabrics of animal origin </a:t>
            </a:r>
          </a:p>
          <a:p>
            <a:r>
              <a:rPr lang="en-US" sz="2400" dirty="0">
                <a:latin typeface="Calibri" panose="020F0502020204030204" pitchFamily="34" charset="0"/>
                <a:cs typeface="Calibri" panose="020F0502020204030204" pitchFamily="34" charset="0"/>
              </a:rPr>
              <a:t>   2.4 Artificial and synthetic fabrics </a:t>
            </a:r>
          </a:p>
          <a:p>
            <a:r>
              <a:rPr lang="en-US" sz="2400" dirty="0">
                <a:latin typeface="Calibri" panose="020F0502020204030204" pitchFamily="34" charset="0"/>
                <a:cs typeface="Calibri" panose="020F0502020204030204" pitchFamily="34" charset="0"/>
              </a:rPr>
              <a:t>   2.5 Recyclable fabrics </a:t>
            </a:r>
          </a:p>
          <a:p>
            <a:r>
              <a:rPr lang="en-US" sz="20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2.6 Quiz </a:t>
            </a:r>
          </a:p>
          <a:p>
            <a:r>
              <a:rPr lang="en-US" sz="2400" dirty="0">
                <a:latin typeface="Calibri" panose="020F0502020204030204" pitchFamily="34" charset="0"/>
                <a:cs typeface="Calibri" panose="020F0502020204030204" pitchFamily="34" charset="0"/>
              </a:rPr>
              <a:t>   2.7 Answers </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8125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8CF3-598B-FA71-5658-663E54FA00D0}"/>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E1CA5726-EDF0-547B-A4FC-EA505B712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F5EFE2AB-D3F2-9900-ABDC-5A91BC7F916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5F89C966-6470-1D1F-AE34-140641276A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0A149FC9-EA74-BCA8-2E0F-988529401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A09D60DD-94DC-5C5D-D14F-A9DDEF3EA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FCE6DE05-8748-263A-E8A4-DEEF3DB5AF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C2CC84E1-54B5-31C4-16BC-189A668EA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0AE2E7D7-9C50-403E-3CAD-6C442CE2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5FB45582-1E8C-C0B0-5421-E73F00FAF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E97FD3A7-3196-C2CA-C715-E809DB0C15C9}"/>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888EE021-467F-BF90-94EF-23E01D53A4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254435CA-2CF2-9329-02DD-1F658DA1A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BD1E47A7-5317-57CB-08F7-E1A14CBCF0E1}"/>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14F5912F-615E-8949-620C-3E65EE872D71}"/>
              </a:ext>
            </a:extLst>
          </p:cNvPr>
          <p:cNvSpPr txBox="1"/>
          <p:nvPr/>
        </p:nvSpPr>
        <p:spPr>
          <a:xfrm>
            <a:off x="3374638" y="1011149"/>
            <a:ext cx="7991515" cy="954107"/>
          </a:xfrm>
          <a:prstGeom prst="rect">
            <a:avLst/>
          </a:prstGeom>
          <a:noFill/>
        </p:spPr>
        <p:txBody>
          <a:bodyPr wrap="square">
            <a:spAutoFit/>
          </a:bodyPr>
          <a:lstStyle/>
          <a:p>
            <a:endParaRPr lang="en-US" sz="2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ORGANIC COTTON</a:t>
            </a:r>
          </a:p>
        </p:txBody>
      </p:sp>
      <p:sp>
        <p:nvSpPr>
          <p:cNvPr id="19" name="Content Placeholder 18">
            <a:extLst>
              <a:ext uri="{FF2B5EF4-FFF2-40B4-BE49-F238E27FC236}">
                <a16:creationId xmlns:a16="http://schemas.microsoft.com/office/drawing/2014/main" id="{591BCEB5-24BA-1F1B-2E67-01C6809AFD51}"/>
              </a:ext>
            </a:extLst>
          </p:cNvPr>
          <p:cNvSpPr>
            <a:spLocks noGrp="1"/>
          </p:cNvSpPr>
          <p:nvPr>
            <p:ph idx="1"/>
          </p:nvPr>
        </p:nvSpPr>
        <p:spPr>
          <a:xfrm>
            <a:off x="3433448" y="1972570"/>
            <a:ext cx="7932705" cy="4099601"/>
          </a:xfrm>
        </p:spPr>
        <p:txBody>
          <a:bodyPr>
            <a:normAutofit/>
          </a:bodyPr>
          <a:lstStyle/>
          <a:p>
            <a:pPr marL="0" indent="0" algn="just">
              <a:buNone/>
            </a:pPr>
            <a:r>
              <a:rPr lang="en-US" sz="1600" dirty="0">
                <a:latin typeface="Calibri" pitchFamily="34" charset="0"/>
                <a:cs typeface="Calibri" pitchFamily="34" charset="0"/>
              </a:rPr>
              <a:t>The cotton is harvested from protected fields where no herbicides or pesticides of chemical origin have been used for at least three years. It is also guaranteed that during all stages of production, weaving and finishing no harmful substances are used, but everything is done dry. The fabric is therefore breathable, non-polluting and hypoallergenic, as the absence of chemicals reduces contact allergies. Organic cotton products have the advantage that they retain the </a:t>
            </a:r>
            <a:r>
              <a:rPr lang="en-US" sz="1600" dirty="0" err="1">
                <a:latin typeface="Calibri" pitchFamily="34" charset="0"/>
                <a:cs typeface="Calibri" pitchFamily="34" charset="0"/>
              </a:rPr>
              <a:t>fibre's</a:t>
            </a:r>
            <a:r>
              <a:rPr lang="en-US" sz="1600" dirty="0">
                <a:latin typeface="Calibri" pitchFamily="34" charset="0"/>
                <a:cs typeface="Calibri" pitchFamily="34" charset="0"/>
              </a:rPr>
              <a:t> characteristics and last longer.</a:t>
            </a:r>
          </a:p>
          <a:p>
            <a:pPr marL="0" indent="0">
              <a:buNone/>
            </a:pPr>
            <a:endParaRPr lang="it-IT" sz="1800" dirty="0"/>
          </a:p>
        </p:txBody>
      </p:sp>
      <p:pic>
        <p:nvPicPr>
          <p:cNvPr id="20" name="Immagin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7105" y="3805901"/>
            <a:ext cx="2619375" cy="1743075"/>
          </a:xfrm>
          <a:prstGeom prst="rect">
            <a:avLst/>
          </a:prstGeom>
        </p:spPr>
      </p:pic>
      <p:pic>
        <p:nvPicPr>
          <p:cNvPr id="22" name="Immagin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9420" y="3805901"/>
            <a:ext cx="2619375" cy="1743075"/>
          </a:xfrm>
          <a:prstGeom prst="rect">
            <a:avLst/>
          </a:prstGeom>
        </p:spPr>
      </p:pic>
    </p:spTree>
    <p:extLst>
      <p:ext uri="{BB962C8B-B14F-4D97-AF65-F5344CB8AC3E}">
        <p14:creationId xmlns:p14="http://schemas.microsoft.com/office/powerpoint/2010/main" val="856910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104390" y="6320476"/>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447727" y="783480"/>
            <a:ext cx="7991515" cy="3908762"/>
          </a:xfrm>
          <a:prstGeom prst="rect">
            <a:avLst/>
          </a:prstGeom>
          <a:noFill/>
        </p:spPr>
        <p:txBody>
          <a:bodyPr wrap="square">
            <a:spAutoFit/>
          </a:bodyPr>
          <a:lstStyle/>
          <a:p>
            <a:endParaRPr lang="en-US" sz="2400" b="1" dirty="0"/>
          </a:p>
          <a:p>
            <a:pPr marL="0" indent="0">
              <a:buNone/>
            </a:pPr>
            <a:r>
              <a:rPr lang="it-IT" sz="2800" b="1" dirty="0">
                <a:latin typeface="Calibri" panose="020F0502020204030204" pitchFamily="34" charset="0"/>
                <a:cs typeface="Calibri" panose="020F0502020204030204" pitchFamily="34" charset="0"/>
              </a:rPr>
              <a:t>2.2 ECOLOGICAL FABRICS </a:t>
            </a:r>
          </a:p>
          <a:p>
            <a:pPr marL="0" indent="0">
              <a:buNone/>
            </a:pPr>
            <a:endParaRPr lang="it-IT" sz="1400" b="1" dirty="0">
              <a:latin typeface="Calibri" panose="020F0502020204030204" pitchFamily="34" charset="0"/>
              <a:cs typeface="Calibri" panose="020F0502020204030204" pitchFamily="34" charset="0"/>
            </a:endParaRPr>
          </a:p>
          <a:p>
            <a:pPr algn="just"/>
            <a:r>
              <a:rPr lang="en-US" sz="1400" dirty="0">
                <a:latin typeface="Calibri" pitchFamily="34" charset="0"/>
                <a:cs typeface="Calibri" pitchFamily="34" charset="0"/>
              </a:rPr>
              <a:t>Ecological textiles are produced according to standards and certified in terms of ecology and social responsibility. These standards guarantee that the raw materials from which the textiles or yarns are produced are truly organic and that strict rules of environmentally friendly production are followed along the entire production chain. These products are only certified if the standards are followed at all stages of the production chain.</a:t>
            </a:r>
          </a:p>
          <a:p>
            <a:pPr algn="just"/>
            <a:r>
              <a:rPr lang="en-US" sz="1400" dirty="0">
                <a:latin typeface="Calibri" pitchFamily="34" charset="0"/>
                <a:cs typeface="Calibri" pitchFamily="34" charset="0"/>
              </a:rPr>
              <a:t> </a:t>
            </a:r>
          </a:p>
          <a:p>
            <a:pPr algn="just"/>
            <a:r>
              <a:rPr lang="en-US" sz="1400" dirty="0">
                <a:latin typeface="Calibri" pitchFamily="34" charset="0"/>
                <a:cs typeface="Calibri" pitchFamily="34" charset="0"/>
              </a:rPr>
              <a:t>As far as environmentally friendly textile </a:t>
            </a:r>
            <a:r>
              <a:rPr lang="en-US" sz="1400" dirty="0" err="1">
                <a:latin typeface="Calibri" pitchFamily="34" charset="0"/>
                <a:cs typeface="Calibri" pitchFamily="34" charset="0"/>
              </a:rPr>
              <a:t>fibres</a:t>
            </a:r>
            <a:r>
              <a:rPr lang="en-US" sz="1400" dirty="0">
                <a:latin typeface="Calibri" pitchFamily="34" charset="0"/>
                <a:cs typeface="Calibri" pitchFamily="34" charset="0"/>
              </a:rPr>
              <a:t> are concerned, from eucalyptus wood comes a type of fabric, Lyocell, which is an innovative man-made cellulosic </a:t>
            </a:r>
            <a:r>
              <a:rPr lang="en-US" sz="1400" dirty="0" err="1">
                <a:latin typeface="Calibri" pitchFamily="34" charset="0"/>
                <a:cs typeface="Calibri" pitchFamily="34" charset="0"/>
              </a:rPr>
              <a:t>fibre</a:t>
            </a:r>
            <a:r>
              <a:rPr lang="en-US" sz="1400" dirty="0">
                <a:latin typeface="Calibri" pitchFamily="34" charset="0"/>
                <a:cs typeface="Calibri" pitchFamily="34" charset="0"/>
              </a:rPr>
              <a:t> whose production process has a very low environmental impact. In recent years, ecological issues have had a bad reputation, especially in the textile and clothing industry. Every textile product leaves harmful waste to the environment. The traditional textile industry consumes large amounts of natural resources. It is very important to control pollution in the production process and to purify textiles from toxic effects. Sustainable natural </a:t>
            </a:r>
            <a:r>
              <a:rPr lang="en-US" sz="1400" dirty="0" err="1">
                <a:latin typeface="Calibri" pitchFamily="34" charset="0"/>
                <a:cs typeface="Calibri" pitchFamily="34" charset="0"/>
              </a:rPr>
              <a:t>fibres</a:t>
            </a:r>
            <a:r>
              <a:rPr lang="en-US" sz="1400" dirty="0">
                <a:latin typeface="Calibri" pitchFamily="34" charset="0"/>
                <a:cs typeface="Calibri" pitchFamily="34" charset="0"/>
              </a:rPr>
              <a:t> such as organic cotton, hemp and bamboo </a:t>
            </a:r>
            <a:r>
              <a:rPr lang="en-US" sz="1400" dirty="0" err="1">
                <a:latin typeface="Calibri" pitchFamily="34" charset="0"/>
                <a:cs typeface="Calibri" pitchFamily="34" charset="0"/>
              </a:rPr>
              <a:t>fibres</a:t>
            </a:r>
            <a:r>
              <a:rPr lang="en-US" sz="1400" dirty="0">
                <a:latin typeface="Calibri" pitchFamily="34" charset="0"/>
                <a:cs typeface="Calibri" pitchFamily="34" charset="0"/>
              </a:rPr>
              <a:t> have been developed through studies in this field. </a:t>
            </a: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612" y="4803918"/>
            <a:ext cx="1553053" cy="1163291"/>
          </a:xfrm>
          <a:prstGeom prst="rect">
            <a:avLst/>
          </a:prstGeom>
        </p:spPr>
      </p:pic>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1337" y="4809858"/>
            <a:ext cx="1409783" cy="1157351"/>
          </a:xfrm>
          <a:prstGeom prst="rect">
            <a:avLst/>
          </a:prstGeom>
        </p:spPr>
      </p:pic>
    </p:spTree>
    <p:extLst>
      <p:ext uri="{BB962C8B-B14F-4D97-AF65-F5344CB8AC3E}">
        <p14:creationId xmlns:p14="http://schemas.microsoft.com/office/powerpoint/2010/main" val="2592993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913F-234C-64EC-3568-70423160F8FC}"/>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BFB08951-5438-2B6C-85B2-7C56B28EE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93EEABA0-F16F-2209-5147-1C2BFAC4749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6D185402-5821-9BA7-610C-13FA20E99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920B50BF-3717-AE35-475B-82985BD2F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9ABA6250-0B5B-1057-B7AE-85DBC25BC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F7D8C0E6-9EA8-BD10-95A7-103290A50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873ED910-FAD8-21BE-1554-0144A0561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59BAA54A-A247-63C2-2C06-43ED8738A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7C3ED044-42DD-E97D-4D40-71BD5DC6D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059993EE-3C00-98CC-B2DD-83F8840216E7}"/>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7F3F531C-B8B4-1F13-25B1-8E7A32B3F7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16FE2529-4B6E-8442-DDB6-C2F35FC08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7FA079C9-884D-37C6-46EE-E2F6F2D6688D}"/>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FB5FFD1B-1A81-3AF6-96DD-29A82E327491}"/>
              </a:ext>
            </a:extLst>
          </p:cNvPr>
          <p:cNvSpPr txBox="1"/>
          <p:nvPr/>
        </p:nvSpPr>
        <p:spPr>
          <a:xfrm>
            <a:off x="3372880" y="1041992"/>
            <a:ext cx="7991515" cy="892552"/>
          </a:xfrm>
          <a:prstGeom prst="rect">
            <a:avLst/>
          </a:prstGeom>
          <a:noFill/>
        </p:spPr>
        <p:txBody>
          <a:bodyPr wrap="square">
            <a:spAutoFit/>
          </a:bodyPr>
          <a:lstStyle/>
          <a:p>
            <a:endParaRPr lang="en-US" sz="2400" b="1" dirty="0"/>
          </a:p>
          <a:p>
            <a:pPr marL="0" indent="0">
              <a:buNone/>
            </a:pPr>
            <a:r>
              <a:rPr lang="it-IT" sz="2800" b="1" dirty="0">
                <a:latin typeface="Calibri" panose="020F0502020204030204" pitchFamily="34" charset="0"/>
                <a:cs typeface="Calibri" panose="020F0502020204030204" pitchFamily="34" charset="0"/>
              </a:rPr>
              <a:t>2.3 FABRICS OF ANIMAL ORIGIN</a:t>
            </a:r>
            <a:endParaRPr lang="en-US" sz="2800" dirty="0"/>
          </a:p>
        </p:txBody>
      </p:sp>
      <p:sp>
        <p:nvSpPr>
          <p:cNvPr id="18" name="TextBox 17">
            <a:extLst>
              <a:ext uri="{FF2B5EF4-FFF2-40B4-BE49-F238E27FC236}">
                <a16:creationId xmlns:a16="http://schemas.microsoft.com/office/drawing/2014/main" id="{0883ADAF-ABBC-CD65-50EF-2BF013D241FA}"/>
              </a:ext>
            </a:extLst>
          </p:cNvPr>
          <p:cNvSpPr txBox="1"/>
          <p:nvPr/>
        </p:nvSpPr>
        <p:spPr>
          <a:xfrm>
            <a:off x="3372880" y="1921193"/>
            <a:ext cx="7831986" cy="1815882"/>
          </a:xfrm>
          <a:prstGeom prst="rect">
            <a:avLst/>
          </a:prstGeom>
          <a:noFill/>
        </p:spPr>
        <p:txBody>
          <a:bodyPr wrap="square" rtlCol="0">
            <a:spAutoFit/>
          </a:bodyPr>
          <a:lstStyle/>
          <a:p>
            <a:pPr algn="just" fontAlgn="base"/>
            <a:r>
              <a:rPr lang="en-US" sz="1600" dirty="0">
                <a:latin typeface="Calibri" pitchFamily="34" charset="0"/>
                <a:cs typeface="Calibri" pitchFamily="34" charset="0"/>
              </a:rPr>
              <a:t>Animal skin is a waste product of the food industry: instead of being disposed of in landfills, it is, through the tanning process, used for the production of leather goods, furniture, clothing. No animal is killed for the sole purpose of using its skin. </a:t>
            </a:r>
          </a:p>
          <a:p>
            <a:pPr algn="just" fontAlgn="base"/>
            <a:r>
              <a:rPr lang="en-US" sz="1600" dirty="0">
                <a:latin typeface="Calibri" pitchFamily="34" charset="0"/>
                <a:cs typeface="Calibri" pitchFamily="34" charset="0"/>
              </a:rPr>
              <a:t>Moreover, it is an anti-waste choice: the disposal of animal leather waste is an expensive and often far from sustainable process. Allocating them to the production of quality products with excellent durability cuts the costs of the food industry and contributes to the evolution of a more sustainable and environmentally friendly fashion. </a:t>
            </a:r>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2880" y="3952006"/>
            <a:ext cx="1847521" cy="1847521"/>
          </a:xfrm>
          <a:prstGeom prst="rect">
            <a:avLst/>
          </a:prstGeom>
        </p:spPr>
      </p:pic>
      <p:pic>
        <p:nvPicPr>
          <p:cNvPr id="19" name="Immagin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1130" y="3957876"/>
            <a:ext cx="1803671" cy="1803671"/>
          </a:xfrm>
          <a:prstGeom prst="rect">
            <a:avLst/>
          </a:prstGeom>
        </p:spPr>
      </p:pic>
      <p:pic>
        <p:nvPicPr>
          <p:cNvPr id="20" name="Immagin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530" y="4084027"/>
            <a:ext cx="3028950" cy="1514475"/>
          </a:xfrm>
          <a:prstGeom prst="rect">
            <a:avLst/>
          </a:prstGeom>
        </p:spPr>
      </p:pic>
    </p:spTree>
    <p:extLst>
      <p:ext uri="{BB962C8B-B14F-4D97-AF65-F5344CB8AC3E}">
        <p14:creationId xmlns:p14="http://schemas.microsoft.com/office/powerpoint/2010/main" val="1185924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FE0F-8E08-773F-C2BA-86E646ACD457}"/>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0810DCB9-4CEF-78B2-9E61-8FE9C0E32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1492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16A54F89-C279-09AD-C327-6963ADD748E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FDD6D934-DC5D-80E1-BB05-66FB8CB35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520FA8D8-0580-7A2C-94C9-F9EC6F73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410D5B9C-3B76-2B32-A5F8-AD815157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22FEDADD-38F7-02E8-0866-D6C9CE78B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86FF35EC-4250-DB40-34B4-ED2E5D36E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96093DB2-4F69-279B-6603-C49B60F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AC88020D-5579-0146-FFE8-C9787F133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E1BA39E4-85A3-2DA5-584B-584AF3C27812}"/>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21B670B2-843F-05D2-F206-D760E542D4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AF054AE7-E157-19EF-FF2A-3EA584A4B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0452A4A5-45D7-C3A3-86FA-A49E89A1C226}"/>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EECD9245-66B8-579B-4F4B-F82079518A83}"/>
              </a:ext>
            </a:extLst>
          </p:cNvPr>
          <p:cNvSpPr txBox="1"/>
          <p:nvPr/>
        </p:nvSpPr>
        <p:spPr>
          <a:xfrm>
            <a:off x="3545594" y="844530"/>
            <a:ext cx="7991515" cy="1107996"/>
          </a:xfrm>
          <a:prstGeom prst="rect">
            <a:avLst/>
          </a:prstGeom>
          <a:noFill/>
        </p:spPr>
        <p:txBody>
          <a:bodyPr wrap="square">
            <a:spAutoFit/>
          </a:bodyPr>
          <a:lstStyle/>
          <a:p>
            <a:pPr marL="0" indent="0">
              <a:buNone/>
            </a:pPr>
            <a:endParaRPr lang="en-US" sz="2400" dirty="0">
              <a:latin typeface="Calibri" panose="020F0502020204030204" pitchFamily="34" charset="0"/>
              <a:cs typeface="Calibri" panose="020F0502020204030204" pitchFamily="34" charset="0"/>
            </a:endParaRPr>
          </a:p>
          <a:p>
            <a:pPr marL="0" indent="0" algn="just">
              <a:buNone/>
            </a:pPr>
            <a:r>
              <a:rPr lang="en-US" sz="1400" dirty="0">
                <a:latin typeface="Calibri" panose="020F0502020204030204" pitchFamily="34" charset="0"/>
                <a:cs typeface="Calibri" panose="020F0502020204030204" pitchFamily="34" charset="0"/>
              </a:rPr>
              <a:t>Leather is animal hide that, after appropriate manufacturing processes - which nevertheless maintain its fibrous structure - is tanned to prevent it from rotting.  Leather is the tanned leather par excellence. Famous for its charm and timeless elegance, it is characterized by its typical brown coloring.  </a:t>
            </a:r>
          </a:p>
        </p:txBody>
      </p:sp>
      <p:sp>
        <p:nvSpPr>
          <p:cNvPr id="18" name="TextBox 17">
            <a:extLst>
              <a:ext uri="{FF2B5EF4-FFF2-40B4-BE49-F238E27FC236}">
                <a16:creationId xmlns:a16="http://schemas.microsoft.com/office/drawing/2014/main" id="{38A9C73D-423F-EA24-17C1-5045C531CB93}"/>
              </a:ext>
            </a:extLst>
          </p:cNvPr>
          <p:cNvSpPr txBox="1"/>
          <p:nvPr/>
        </p:nvSpPr>
        <p:spPr>
          <a:xfrm>
            <a:off x="3559580" y="2034591"/>
            <a:ext cx="7861459" cy="2123658"/>
          </a:xfrm>
          <a:prstGeom prst="rect">
            <a:avLst/>
          </a:prstGeom>
          <a:noFill/>
        </p:spPr>
        <p:txBody>
          <a:bodyPr wrap="square" rtlCol="0">
            <a:spAutoFit/>
          </a:bodyPr>
          <a:lstStyle/>
          <a:p>
            <a:pPr algn="just" fontAlgn="base"/>
            <a:r>
              <a:rPr lang="en-US" b="1" dirty="0">
                <a:latin typeface="Calibri" pitchFamily="34" charset="0"/>
                <a:cs typeface="Calibri" pitchFamily="34" charset="0"/>
              </a:rPr>
              <a:t>LEATHER TANNING </a:t>
            </a:r>
          </a:p>
          <a:p>
            <a:pPr algn="just" fontAlgn="base"/>
            <a:endParaRPr lang="en-US" sz="1600" b="1" dirty="0">
              <a:latin typeface="Calibri" pitchFamily="34" charset="0"/>
              <a:cs typeface="Calibri" pitchFamily="34" charset="0"/>
            </a:endParaRPr>
          </a:p>
          <a:p>
            <a:pPr algn="just" fontAlgn="base"/>
            <a:r>
              <a:rPr lang="en-US" sz="1400" dirty="0">
                <a:latin typeface="Calibri" pitchFamily="34" charset="0"/>
                <a:cs typeface="Calibri" pitchFamily="34" charset="0"/>
              </a:rPr>
              <a:t>Tanning is nothing more than the chemical/physical process that makes leather rot-proof and suitable for processing. I put it a little hastily, in reality the actual 'tanning' is only one of the processes that lead to the finished product starting from the raw hide, a waste product of the meat industry (at least as far as bovine hides are concerned, which represent 70% of the hides used in the manufacturing sector).</a:t>
            </a:r>
          </a:p>
          <a:p>
            <a:pPr algn="just" fontAlgn="base"/>
            <a:r>
              <a:rPr lang="en-US" sz="1400" dirty="0">
                <a:latin typeface="Calibri" pitchFamily="34" charset="0"/>
                <a:cs typeface="Calibri" pitchFamily="34" charset="0"/>
              </a:rPr>
              <a:t>There are, among many others, two main methods of tanning:</a:t>
            </a:r>
          </a:p>
          <a:p>
            <a:pPr marL="285750" indent="-285750" algn="just" fontAlgn="base">
              <a:buFont typeface="Arial" panose="020B0604020202020204" pitchFamily="34" charset="0"/>
              <a:buChar char="•"/>
            </a:pPr>
            <a:r>
              <a:rPr lang="en-US" sz="1400" dirty="0">
                <a:latin typeface="Calibri" pitchFamily="34" charset="0"/>
                <a:cs typeface="Calibri" pitchFamily="34" charset="0"/>
              </a:rPr>
              <a:t>Vegetable</a:t>
            </a:r>
          </a:p>
          <a:p>
            <a:pPr marL="285750" indent="-285750" algn="just" fontAlgn="base">
              <a:buFont typeface="Arial" panose="020B0604020202020204" pitchFamily="34" charset="0"/>
              <a:buChar char="•"/>
            </a:pPr>
            <a:r>
              <a:rPr lang="en-US" sz="1400" dirty="0">
                <a:latin typeface="Calibri" pitchFamily="34" charset="0"/>
                <a:cs typeface="Calibri" pitchFamily="34" charset="0"/>
              </a:rPr>
              <a:t>Chrome</a:t>
            </a:r>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7757" y="4459325"/>
            <a:ext cx="2465443" cy="1284250"/>
          </a:xfrm>
          <a:prstGeom prst="rect">
            <a:avLst/>
          </a:prstGeom>
        </p:spPr>
      </p:pic>
      <p:pic>
        <p:nvPicPr>
          <p:cNvPr id="19" name="Immagin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1352" y="4463441"/>
            <a:ext cx="2465443" cy="1280134"/>
          </a:xfrm>
          <a:prstGeom prst="rect">
            <a:avLst/>
          </a:prstGeom>
        </p:spPr>
      </p:pic>
    </p:spTree>
    <p:extLst>
      <p:ext uri="{BB962C8B-B14F-4D97-AF65-F5344CB8AC3E}">
        <p14:creationId xmlns:p14="http://schemas.microsoft.com/office/powerpoint/2010/main" val="1452299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DBC5-5F6A-98E7-1231-127CB3AA0165}"/>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A2682797-D020-59D9-427A-22D24BBAA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627A1B56-06B7-AB9C-223C-4AB97FFBC52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C81CFA90-BC71-69CD-718C-100576DAB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83F760D9-A503-8D35-D5C1-4D1B860D7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EA34BE03-6E79-3E43-994A-B83CF0B5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B884C6B3-A2E8-CE22-C149-DD373A886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822A161D-81B4-F6CC-C33D-94C3E269A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562C45A9-8577-45E4-B495-EECE56277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25D3122-A3E5-7169-A047-E0DF418F2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AB467387-D1AD-A605-1919-5DEF038B2AFB}"/>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FF224AFE-5366-F436-91D0-45724DF30E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13D09D0E-738A-4DDB-67AD-4C0FD493F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E875DB71-B214-9DD7-35EC-21320E8DDAAD}"/>
              </a:ext>
            </a:extLst>
          </p:cNvPr>
          <p:cNvPicPr/>
          <p:nvPr/>
        </p:nvPicPr>
        <p:blipFill>
          <a:blip r:embed="rId4"/>
          <a:srcRect/>
          <a:stretch>
            <a:fillRect/>
          </a:stretch>
        </p:blipFill>
        <p:spPr>
          <a:xfrm>
            <a:off x="9104390" y="6320476"/>
            <a:ext cx="2512695" cy="552450"/>
          </a:xfrm>
          <a:prstGeom prst="rect">
            <a:avLst/>
          </a:prstGeom>
          <a:ln/>
        </p:spPr>
      </p:pic>
      <p:sp>
        <p:nvSpPr>
          <p:cNvPr id="19" name="TextBox 18">
            <a:extLst>
              <a:ext uri="{FF2B5EF4-FFF2-40B4-BE49-F238E27FC236}">
                <a16:creationId xmlns:a16="http://schemas.microsoft.com/office/drawing/2014/main" id="{67CD70B9-3219-18AE-AF88-99368D429E49}"/>
              </a:ext>
            </a:extLst>
          </p:cNvPr>
          <p:cNvSpPr txBox="1"/>
          <p:nvPr/>
        </p:nvSpPr>
        <p:spPr>
          <a:xfrm>
            <a:off x="3185652" y="2137051"/>
            <a:ext cx="6784032"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alibri" panose="020F0502020204030204" pitchFamily="34" charset="0"/>
                <a:cs typeface="Calibri" panose="020F0502020204030204" pitchFamily="34" charset="0"/>
              </a:rPr>
              <a:t>Soft porcelain produced in China differs from hard European porcelain in its lower proportion of kaolin (25-40%), its significantly lower burning temperature, poor transparency, and resistance to temperature changes. Soft porcelain is sometimes called frit due to the impurities or frit contained in it: sand, celite, sea salt, alabaster, alum, gypsum, lead, glass. Soft porcelain is most suitable for decorative purposes, such as the production of vases or figurines, due to its luster and glass texture (hence the fragility). Hard porcelain, meanwhile, is widely used in the manufacture of tableware because of its durability.</a:t>
            </a:r>
          </a:p>
        </p:txBody>
      </p:sp>
      <p:pic>
        <p:nvPicPr>
          <p:cNvPr id="21" name="Picture 20" descr="A picture containing cup, table, plant, indoor&#10;&#10;Description automatically generated">
            <a:extLst>
              <a:ext uri="{FF2B5EF4-FFF2-40B4-BE49-F238E27FC236}">
                <a16:creationId xmlns:a16="http://schemas.microsoft.com/office/drawing/2014/main" id="{FC60C9C7-8E58-8C01-F0C1-B7D5BCD9B6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7208" y="4946732"/>
            <a:ext cx="1046419" cy="1102229"/>
          </a:xfrm>
          <a:prstGeom prst="rect">
            <a:avLst/>
          </a:prstGeom>
        </p:spPr>
      </p:pic>
      <p:pic>
        <p:nvPicPr>
          <p:cNvPr id="23" name="Picture 22" descr="A picture containing indoor, decorated, porcelain&#10;&#10;Description automatically generated">
            <a:extLst>
              <a:ext uri="{FF2B5EF4-FFF2-40B4-BE49-F238E27FC236}">
                <a16:creationId xmlns:a16="http://schemas.microsoft.com/office/drawing/2014/main" id="{96EA478B-D10A-2ECD-14EE-831B8F03C9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1484" y="4946732"/>
            <a:ext cx="1102226" cy="1102226"/>
          </a:xfrm>
          <a:prstGeom prst="rect">
            <a:avLst/>
          </a:prstGeom>
        </p:spPr>
      </p:pic>
      <p:pic>
        <p:nvPicPr>
          <p:cNvPr id="25" name="Picture 24" descr="A vase with flowers painted on it&#10;&#10;Description automatically generated with medium confidence">
            <a:extLst>
              <a:ext uri="{FF2B5EF4-FFF2-40B4-BE49-F238E27FC236}">
                <a16:creationId xmlns:a16="http://schemas.microsoft.com/office/drawing/2014/main" id="{248BA94A-27F0-E462-59CF-0E2FA03948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556829" y="4946732"/>
            <a:ext cx="792788" cy="1091884"/>
          </a:xfrm>
          <a:prstGeom prst="rect">
            <a:avLst/>
          </a:prstGeom>
        </p:spPr>
      </p:pic>
      <p:pic>
        <p:nvPicPr>
          <p:cNvPr id="3" name="Immagin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2511" y="-2"/>
            <a:ext cx="9274734" cy="6872927"/>
          </a:xfrm>
          <a:prstGeom prst="rect">
            <a:avLst/>
          </a:prstGeom>
        </p:spPr>
      </p:pic>
    </p:spTree>
    <p:extLst>
      <p:ext uri="{BB962C8B-B14F-4D97-AF65-F5344CB8AC3E}">
        <p14:creationId xmlns:p14="http://schemas.microsoft.com/office/powerpoint/2010/main" val="181585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2A14-F797-9BBD-538C-6D57260931D4}"/>
              </a:ext>
            </a:extLst>
          </p:cNvPr>
          <p:cNvSpPr>
            <a:spLocks noGrp="1"/>
          </p:cNvSpPr>
          <p:nvPr>
            <p:ph type="title"/>
          </p:nvPr>
        </p:nvSpPr>
        <p:spPr/>
        <p:txBody>
          <a:bodyPr/>
          <a:lstStyle/>
          <a:p>
            <a:endParaRPr lang="en-US" dirty="0"/>
          </a:p>
        </p:txBody>
      </p:sp>
      <p:sp useBgFill="1">
        <p:nvSpPr>
          <p:cNvPr id="4" name="Rectangle 43">
            <a:extLst>
              <a:ext uri="{FF2B5EF4-FFF2-40B4-BE49-F238E27FC236}">
                <a16:creationId xmlns:a16="http://schemas.microsoft.com/office/drawing/2014/main" id="{CE9CBB90-A813-B559-EBAE-55ED61C8A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B440C98E-5818-4394-ABD0-33FF7D92227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39A34362-4EE3-B42A-E1DF-B823C21C2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75BDDCA8-32E8-CB27-5693-F187D5AC8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0AE37C74-A210-1736-B04E-E442B2EAE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0784E694-DA04-2BC3-6229-234E6E8C9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22B2328C-AE3B-7FAA-1AE4-54BA12F8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01D9645D-1BFE-3BBB-76A8-4A0CE19B8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EE1D5B8E-9501-57BE-0857-B7278F3FC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3B3AC973-162A-E10C-C11B-EC8DE386BB92}"/>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C992A787-2496-9773-61AC-06545F8C2E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15ECF5F9-DBA4-6B4C-F9B0-9ABA387E4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B5EDECB3-4999-6E7C-80F1-2E69B867E088}"/>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20F72565-1C82-28FB-8D1A-8042CECC5A12}"/>
              </a:ext>
            </a:extLst>
          </p:cNvPr>
          <p:cNvSpPr txBox="1"/>
          <p:nvPr/>
        </p:nvSpPr>
        <p:spPr>
          <a:xfrm>
            <a:off x="3332387" y="908668"/>
            <a:ext cx="7991515" cy="892552"/>
          </a:xfrm>
          <a:prstGeom prst="rect">
            <a:avLst/>
          </a:prstGeom>
          <a:noFill/>
        </p:spPr>
        <p:txBody>
          <a:bodyPr wrap="square">
            <a:spAutoFit/>
          </a:bodyPr>
          <a:lstStyle/>
          <a:p>
            <a:endParaRPr lang="en-US" sz="2400" b="1" dirty="0"/>
          </a:p>
          <a:p>
            <a:pPr marL="0" indent="0">
              <a:buNone/>
            </a:pPr>
            <a:r>
              <a:rPr lang="it-IT" sz="2800" b="1" dirty="0">
                <a:latin typeface="Calibri" panose="020F0502020204030204" pitchFamily="34" charset="0"/>
                <a:cs typeface="Calibri" panose="020F0502020204030204" pitchFamily="34" charset="0"/>
              </a:rPr>
              <a:t>2.4 ARTIFICIAL AND SYNTHETIC FABRICS</a:t>
            </a:r>
            <a:endParaRPr lang="en-US" sz="2800" dirty="0"/>
          </a:p>
        </p:txBody>
      </p:sp>
      <p:sp>
        <p:nvSpPr>
          <p:cNvPr id="19" name="Content Placeholder 18">
            <a:extLst>
              <a:ext uri="{FF2B5EF4-FFF2-40B4-BE49-F238E27FC236}">
                <a16:creationId xmlns:a16="http://schemas.microsoft.com/office/drawing/2014/main" id="{1BF5C2CB-4E33-AB38-48AA-64B6B3015DFB}"/>
              </a:ext>
            </a:extLst>
          </p:cNvPr>
          <p:cNvSpPr>
            <a:spLocks noGrp="1"/>
          </p:cNvSpPr>
          <p:nvPr>
            <p:ph idx="1"/>
          </p:nvPr>
        </p:nvSpPr>
        <p:spPr>
          <a:xfrm>
            <a:off x="3332387" y="1801220"/>
            <a:ext cx="8496553" cy="3734404"/>
          </a:xfrm>
        </p:spPr>
        <p:txBody>
          <a:bodyPr>
            <a:normAutofit/>
          </a:bodyPr>
          <a:lstStyle/>
          <a:p>
            <a:pPr marL="0" indent="0" algn="just">
              <a:buNone/>
            </a:pPr>
            <a:r>
              <a:rPr lang="en-US" sz="1400" dirty="0">
                <a:latin typeface="Calibri" pitchFamily="34" charset="0"/>
                <a:cs typeface="Calibri" pitchFamily="34" charset="0"/>
              </a:rPr>
              <a:t>These are man-made textile fibers that, to produce them, use compounds existing in nature such as cellulose, oil, water, nitrogen and other elements in small doses. They are divided into two large families: man-made and synthetic.</a:t>
            </a:r>
          </a:p>
          <a:p>
            <a:pPr marL="0" indent="0" algn="just">
              <a:buNone/>
            </a:pPr>
            <a:r>
              <a:rPr lang="en-US" sz="1400" dirty="0">
                <a:latin typeface="Calibri" pitchFamily="34" charset="0"/>
                <a:cs typeface="Calibri" pitchFamily="34" charset="0"/>
              </a:rPr>
              <a:t>Man-made fibers are obtained from renewable raw materials, such as wood cellulose and cotton linters, and are fully comparable to natural fibers. Synthetic fibers originate from different polymers obtained through chemical synthesis and, with their innovative characteristics, represent the 'evolution of the species'.</a:t>
            </a:r>
          </a:p>
          <a:p>
            <a:pPr marL="0" indent="0" algn="just">
              <a:buNone/>
            </a:pPr>
            <a:r>
              <a:rPr lang="en-US" sz="1400" dirty="0">
                <a:latin typeface="Calibri" pitchFamily="34" charset="0"/>
                <a:cs typeface="Calibri" pitchFamily="34" charset="0"/>
              </a:rPr>
              <a:t>The great advantage of man-made fibers is that they can be tailored to the specific applications for which they are intended. We can therefore have, according to need, fibers that are shiny or matt, elastic or rigid, soft or rough, delicate or ultra-strong, colored or transparent.</a:t>
            </a:r>
          </a:p>
          <a:p>
            <a:pPr marL="0" indent="0" algn="just">
              <a:buNone/>
            </a:pPr>
            <a:r>
              <a:rPr lang="en-US" sz="1400" dirty="0">
                <a:latin typeface="Calibri" pitchFamily="34" charset="0"/>
                <a:cs typeface="Calibri" pitchFamily="34" charset="0"/>
              </a:rPr>
              <a:t>In the age of information, multimedia and scientific popularization, there unfortunately remain substantial areas of misinformation on important issues, which are still dealt with by resorting to stereotypes and clichés that should have long since been overcome. </a:t>
            </a:r>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5010" y="4877971"/>
            <a:ext cx="1709514" cy="1137604"/>
          </a:xfrm>
          <a:prstGeom prst="rect">
            <a:avLst/>
          </a:prstGeom>
        </p:spPr>
      </p:pic>
      <p:pic>
        <p:nvPicPr>
          <p:cNvPr id="18" name="Immagin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7632" y="4877970"/>
            <a:ext cx="1709515" cy="1137605"/>
          </a:xfrm>
          <a:prstGeom prst="rect">
            <a:avLst/>
          </a:prstGeom>
        </p:spPr>
      </p:pic>
    </p:spTree>
    <p:extLst>
      <p:ext uri="{BB962C8B-B14F-4D97-AF65-F5344CB8AC3E}">
        <p14:creationId xmlns:p14="http://schemas.microsoft.com/office/powerpoint/2010/main" val="2945589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78056" y="1068453"/>
            <a:ext cx="7335835" cy="1268984"/>
          </a:xfrm>
        </p:spPr>
        <p:txBody>
          <a:bodyPr>
            <a:noAutofit/>
          </a:bodyPr>
          <a:lstStyle/>
          <a:p>
            <a:r>
              <a:rPr lang="en-US" sz="2800" dirty="0">
                <a:latin typeface="Calibri" panose="020F0502020204030204" pitchFamily="34" charset="0"/>
                <a:cs typeface="Calibri" panose="020F0502020204030204" pitchFamily="34" charset="0"/>
              </a:rPr>
              <a:t>Which fabrics can be recycled and which are the environmental benefits?</a:t>
            </a:r>
            <a:br>
              <a:rPr lang="it-IT" sz="2000" dirty="0"/>
            </a:br>
            <a:endParaRPr lang="it-IT" sz="2000" dirty="0"/>
          </a:p>
        </p:txBody>
      </p:sp>
      <p:sp>
        <p:nvSpPr>
          <p:cNvPr id="3" name="Segnaposto contenuto 2"/>
          <p:cNvSpPr>
            <a:spLocks noGrp="1"/>
          </p:cNvSpPr>
          <p:nvPr>
            <p:ph idx="1"/>
          </p:nvPr>
        </p:nvSpPr>
        <p:spPr>
          <a:xfrm>
            <a:off x="3479576" y="2055377"/>
            <a:ext cx="7504476" cy="3616838"/>
          </a:xfrm>
        </p:spPr>
        <p:txBody>
          <a:bodyPr>
            <a:normAutofit fontScale="25000" lnSpcReduction="20000"/>
          </a:bodyPr>
          <a:lstStyle/>
          <a:p>
            <a:pPr marL="0" indent="0" algn="just" fontAlgn="base">
              <a:buNone/>
            </a:pPr>
            <a:r>
              <a:rPr lang="en-US" sz="6400" dirty="0">
                <a:latin typeface="Calibri" panose="020F0502020204030204" pitchFamily="34" charset="0"/>
                <a:cs typeface="Calibri" panose="020F0502020204030204" pitchFamily="34" charset="0"/>
              </a:rPr>
              <a:t>The use of PET to make recycled textiles helps enormously to reduce pollution, thus making the surroundings environmentally friendly. With the reuse of recycled fabrics, there is a large decrease in CO2 emissions in production processes compared to the production of virgin materials. Another advantage is that garments made from recycled polyester can be recycled over and over again, thus </a:t>
            </a:r>
            <a:r>
              <a:rPr lang="en-US" sz="6400" dirty="0" err="1">
                <a:latin typeface="Calibri" panose="020F0502020204030204" pitchFamily="34" charset="0"/>
                <a:cs typeface="Calibri" panose="020F0502020204030204" pitchFamily="34" charset="0"/>
              </a:rPr>
              <a:t>minimising</a:t>
            </a:r>
            <a:r>
              <a:rPr lang="en-US" sz="6400" dirty="0">
                <a:latin typeface="Calibri" panose="020F0502020204030204" pitchFamily="34" charset="0"/>
                <a:cs typeface="Calibri" panose="020F0502020204030204" pitchFamily="34" charset="0"/>
              </a:rPr>
              <a:t> waste. The use of recycled fabrics reduces pressure on resources, oil use and other chemicals used to produce synthetic </a:t>
            </a:r>
            <a:r>
              <a:rPr lang="en-US" sz="6400" dirty="0" err="1">
                <a:latin typeface="Calibri" panose="020F0502020204030204" pitchFamily="34" charset="0"/>
                <a:cs typeface="Calibri" panose="020F0502020204030204" pitchFamily="34" charset="0"/>
              </a:rPr>
              <a:t>fibres</a:t>
            </a:r>
            <a:r>
              <a:rPr lang="en-US" sz="6400" dirty="0">
                <a:latin typeface="Calibri" panose="020F0502020204030204" pitchFamily="34" charset="0"/>
                <a:cs typeface="Calibri" panose="020F0502020204030204" pitchFamily="34" charset="0"/>
              </a:rPr>
              <a:t>.</a:t>
            </a:r>
          </a:p>
          <a:p>
            <a:pPr marL="0" indent="0" algn="just" fontAlgn="base">
              <a:buNone/>
            </a:pPr>
            <a:r>
              <a:rPr lang="en-US" sz="6400" dirty="0">
                <a:latin typeface="Calibri" panose="020F0502020204030204" pitchFamily="34" charset="0"/>
                <a:cs typeface="Calibri" panose="020F0502020204030204" pitchFamily="34" charset="0"/>
              </a:rPr>
              <a:t>Below is a list of fabrics that can be recycled:</a:t>
            </a:r>
          </a:p>
          <a:p>
            <a:pPr marL="0" indent="0" algn="just" fontAlgn="base">
              <a:buNone/>
            </a:pPr>
            <a:r>
              <a:rPr lang="en-US" sz="6400" u="sng" dirty="0">
                <a:latin typeface="Calibri" panose="020F0502020204030204" pitchFamily="34" charset="0"/>
                <a:cs typeface="Calibri" panose="020F0502020204030204" pitchFamily="34" charset="0"/>
              </a:rPr>
              <a:t>Polyester: </a:t>
            </a:r>
            <a:r>
              <a:rPr lang="en-US" sz="6400" dirty="0">
                <a:latin typeface="Calibri" panose="020F0502020204030204" pitchFamily="34" charset="0"/>
                <a:cs typeface="Calibri" panose="020F0502020204030204" pitchFamily="34" charset="0"/>
              </a:rPr>
              <a:t>recycled polyester </a:t>
            </a:r>
            <a:r>
              <a:rPr lang="en-US" sz="6400" dirty="0" err="1">
                <a:latin typeface="Calibri" panose="020F0502020204030204" pitchFamily="34" charset="0"/>
                <a:cs typeface="Calibri" panose="020F0502020204030204" pitchFamily="34" charset="0"/>
              </a:rPr>
              <a:t>fibres</a:t>
            </a:r>
            <a:r>
              <a:rPr lang="en-US" sz="6400" dirty="0">
                <a:latin typeface="Calibri" panose="020F0502020204030204" pitchFamily="34" charset="0"/>
                <a:cs typeface="Calibri" panose="020F0502020204030204" pitchFamily="34" charset="0"/>
              </a:rPr>
              <a:t>, also called </a:t>
            </a:r>
            <a:r>
              <a:rPr lang="en-US" sz="6400" dirty="0" err="1">
                <a:latin typeface="Calibri" panose="020F0502020204030204" pitchFamily="34" charset="0"/>
                <a:cs typeface="Calibri" panose="020F0502020204030204" pitchFamily="34" charset="0"/>
              </a:rPr>
              <a:t>rPet</a:t>
            </a:r>
            <a:r>
              <a:rPr lang="en-US" sz="6400" dirty="0">
                <a:latin typeface="Calibri" panose="020F0502020204030204" pitchFamily="34" charset="0"/>
                <a:cs typeface="Calibri" panose="020F0502020204030204" pitchFamily="34" charset="0"/>
              </a:rPr>
              <a:t>, are made by recycling plastic bottles and more. Although fabrics made from this </a:t>
            </a:r>
            <a:r>
              <a:rPr lang="en-US" sz="6400" dirty="0" err="1">
                <a:latin typeface="Calibri" panose="020F0502020204030204" pitchFamily="34" charset="0"/>
                <a:cs typeface="Calibri" panose="020F0502020204030204" pitchFamily="34" charset="0"/>
              </a:rPr>
              <a:t>fibre</a:t>
            </a:r>
            <a:r>
              <a:rPr lang="en-US" sz="6400" dirty="0">
                <a:latin typeface="Calibri" panose="020F0502020204030204" pitchFamily="34" charset="0"/>
                <a:cs typeface="Calibri" panose="020F0502020204030204" pitchFamily="34" charset="0"/>
              </a:rPr>
              <a:t> are not natural or biodegradable, recycling generates 54% less CO2 emissions into the atmosphere.</a:t>
            </a:r>
          </a:p>
          <a:p>
            <a:pPr marL="0" indent="0" algn="just" fontAlgn="base">
              <a:buNone/>
            </a:pPr>
            <a:r>
              <a:rPr lang="en-US" sz="6400" u="sng" dirty="0">
                <a:latin typeface="Calibri" panose="020F0502020204030204" pitchFamily="34" charset="0"/>
                <a:cs typeface="Calibri" panose="020F0502020204030204" pitchFamily="34" charset="0"/>
              </a:rPr>
              <a:t>Cotton: </a:t>
            </a:r>
            <a:r>
              <a:rPr lang="en-US" sz="6400" dirty="0">
                <a:latin typeface="Calibri" panose="020F0502020204030204" pitchFamily="34" charset="0"/>
                <a:cs typeface="Calibri" panose="020F0502020204030204" pitchFamily="34" charset="0"/>
              </a:rPr>
              <a:t>recycling cotton involves </a:t>
            </a:r>
            <a:r>
              <a:rPr lang="en-US" sz="6400" dirty="0" err="1">
                <a:latin typeface="Calibri" panose="020F0502020204030204" pitchFamily="34" charset="0"/>
                <a:cs typeface="Calibri" panose="020F0502020204030204" pitchFamily="34" charset="0"/>
              </a:rPr>
              <a:t>optimising</a:t>
            </a:r>
            <a:r>
              <a:rPr lang="en-US" sz="6400" dirty="0">
                <a:latin typeface="Calibri" panose="020F0502020204030204" pitchFamily="34" charset="0"/>
                <a:cs typeface="Calibri" panose="020F0502020204030204" pitchFamily="34" charset="0"/>
              </a:rPr>
              <a:t> the energy and natural resources required. Cotton is the ultimate natural </a:t>
            </a:r>
            <a:r>
              <a:rPr lang="en-US" sz="6400" dirty="0" err="1">
                <a:latin typeface="Calibri" panose="020F0502020204030204" pitchFamily="34" charset="0"/>
                <a:cs typeface="Calibri" panose="020F0502020204030204" pitchFamily="34" charset="0"/>
              </a:rPr>
              <a:t>fibre</a:t>
            </a:r>
            <a:r>
              <a:rPr lang="en-US" sz="6400" dirty="0">
                <a:latin typeface="Calibri" panose="020F0502020204030204" pitchFamily="34" charset="0"/>
                <a:cs typeface="Calibri" panose="020F0502020204030204" pitchFamily="34" charset="0"/>
              </a:rPr>
              <a:t>, but tons of water and chemical pesticides are used to produce it (when it is not organic). As a result, mass cotton production is questioned because it has a great impact on our ecosystem.</a:t>
            </a:r>
          </a:p>
          <a:p>
            <a:pPr algn="just" fontAlgn="base"/>
            <a:br>
              <a:rPr lang="it-IT" dirty="0"/>
            </a:br>
            <a:endParaRPr lang="it-IT" dirty="0"/>
          </a:p>
        </p:txBody>
      </p:sp>
      <p:pic>
        <p:nvPicPr>
          <p:cNvPr id="4" name="Picture 3">
            <a:extLst>
              <a:ext uri="{FF2B5EF4-FFF2-40B4-BE49-F238E27FC236}">
                <a16:creationId xmlns:a16="http://schemas.microsoft.com/office/drawing/2014/main" id="{3B3AC973-162A-E10C-C11B-EC8DE386BB92}"/>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5" name="Picture 2">
            <a:extLst>
              <a:ext uri="{FF2B5EF4-FFF2-40B4-BE49-F238E27FC236}">
                <a16:creationId xmlns:a16="http://schemas.microsoft.com/office/drawing/2014/main" id="{15ECF5F9-DBA4-6B4C-F9B0-9ABA387E4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100766" cy="123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B5EDECB3-4999-6E7C-80F1-2E69B867E088}"/>
              </a:ext>
            </a:extLst>
          </p:cNvPr>
          <p:cNvPicPr/>
          <p:nvPr/>
        </p:nvPicPr>
        <p:blipFill>
          <a:blip r:embed="rId4"/>
          <a:srcRect/>
          <a:stretch>
            <a:fillRect/>
          </a:stretch>
        </p:blipFill>
        <p:spPr>
          <a:xfrm>
            <a:off x="9557544" y="6142452"/>
            <a:ext cx="2512695" cy="552450"/>
          </a:xfrm>
          <a:prstGeom prst="rect">
            <a:avLst/>
          </a:prstGeom>
          <a:ln/>
        </p:spPr>
      </p:pic>
    </p:spTree>
    <p:extLst>
      <p:ext uri="{BB962C8B-B14F-4D97-AF65-F5344CB8AC3E}">
        <p14:creationId xmlns:p14="http://schemas.microsoft.com/office/powerpoint/2010/main" val="373540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33800" y="1234441"/>
            <a:ext cx="7394963" cy="1362756"/>
          </a:xfrm>
        </p:spPr>
        <p:txBody>
          <a:bodyPr>
            <a:noAutofit/>
          </a:bodyPr>
          <a:lstStyle/>
          <a:p>
            <a:r>
              <a:rPr lang="en-US" sz="2800" dirty="0">
                <a:latin typeface="Calibri" panose="020F0502020204030204" pitchFamily="34" charset="0"/>
                <a:cs typeface="Calibri" panose="020F0502020204030204" pitchFamily="34" charset="0"/>
              </a:rPr>
              <a:t>Which fabrics can be recycled and which are the environmental benefits?</a:t>
            </a:r>
            <a:br>
              <a:rPr lang="it-IT" sz="2000" dirty="0"/>
            </a:br>
            <a:endParaRPr lang="it-IT" sz="2000" dirty="0"/>
          </a:p>
        </p:txBody>
      </p:sp>
      <p:sp>
        <p:nvSpPr>
          <p:cNvPr id="3" name="Segnaposto contenuto 2"/>
          <p:cNvSpPr>
            <a:spLocks noGrp="1"/>
          </p:cNvSpPr>
          <p:nvPr>
            <p:ph idx="1"/>
          </p:nvPr>
        </p:nvSpPr>
        <p:spPr>
          <a:xfrm>
            <a:off x="3707464" y="2452386"/>
            <a:ext cx="7504476" cy="3616838"/>
          </a:xfrm>
        </p:spPr>
        <p:txBody>
          <a:bodyPr>
            <a:normAutofit/>
          </a:bodyPr>
          <a:lstStyle/>
          <a:p>
            <a:pPr algn="just" fontAlgn="base"/>
            <a:r>
              <a:rPr lang="en-US" sz="1600" u="sng" dirty="0">
                <a:latin typeface="Calibri" panose="020F0502020204030204" pitchFamily="34" charset="0"/>
                <a:cs typeface="Calibri" panose="020F0502020204030204" pitchFamily="34" charset="0"/>
              </a:rPr>
              <a:t>Nylon: </a:t>
            </a:r>
            <a:r>
              <a:rPr lang="en-US" sz="1600" dirty="0">
                <a:latin typeface="Calibri" panose="020F0502020204030204" pitchFamily="34" charset="0"/>
                <a:cs typeface="Calibri" panose="020F0502020204030204" pitchFamily="34" charset="0"/>
              </a:rPr>
              <a:t>Recycled nylon has the same advantages and disadvantages as recycled polyester. Being an artificial </a:t>
            </a:r>
            <a:r>
              <a:rPr lang="en-US" sz="1600" dirty="0" err="1">
                <a:latin typeface="Calibri" panose="020F0502020204030204" pitchFamily="34" charset="0"/>
                <a:cs typeface="Calibri" panose="020F0502020204030204" pitchFamily="34" charset="0"/>
              </a:rPr>
              <a:t>fibre</a:t>
            </a:r>
            <a:r>
              <a:rPr lang="en-US" sz="1600" dirty="0">
                <a:latin typeface="Calibri" panose="020F0502020204030204" pitchFamily="34" charset="0"/>
                <a:cs typeface="Calibri" panose="020F0502020204030204" pitchFamily="34" charset="0"/>
              </a:rPr>
              <a:t>, it takes many years to decompose. For this reason, it is better to use the recycled variant than the virgin one. Most of this </a:t>
            </a:r>
            <a:r>
              <a:rPr lang="en-US" sz="1600" dirty="0" err="1">
                <a:latin typeface="Calibri" panose="020F0502020204030204" pitchFamily="34" charset="0"/>
                <a:cs typeface="Calibri" panose="020F0502020204030204" pitchFamily="34" charset="0"/>
              </a:rPr>
              <a:t>fibre</a:t>
            </a:r>
            <a:r>
              <a:rPr lang="en-US" sz="1600" dirty="0">
                <a:latin typeface="Calibri" panose="020F0502020204030204" pitchFamily="34" charset="0"/>
                <a:cs typeface="Calibri" panose="020F0502020204030204" pitchFamily="34" charset="0"/>
              </a:rPr>
              <a:t> is made by recycling fishing nets, carpets and tights.</a:t>
            </a:r>
          </a:p>
          <a:p>
            <a:pPr marL="0" indent="0" algn="just" fontAlgn="base">
              <a:buNone/>
            </a:pPr>
            <a:endParaRPr lang="en-US" sz="1600" dirty="0">
              <a:latin typeface="Calibri" panose="020F0502020204030204" pitchFamily="34" charset="0"/>
              <a:cs typeface="Calibri" panose="020F0502020204030204" pitchFamily="34" charset="0"/>
            </a:endParaRPr>
          </a:p>
          <a:p>
            <a:pPr algn="just" fontAlgn="base"/>
            <a:r>
              <a:rPr lang="en-US" sz="1600" u="sng" dirty="0">
                <a:latin typeface="Calibri" panose="020F0502020204030204" pitchFamily="34" charset="0"/>
                <a:cs typeface="Calibri" panose="020F0502020204030204" pitchFamily="34" charset="0"/>
              </a:rPr>
              <a:t>Wool: </a:t>
            </a:r>
            <a:r>
              <a:rPr lang="en-US" sz="1600" dirty="0">
                <a:latin typeface="Calibri" panose="020F0502020204030204" pitchFamily="34" charset="0"/>
                <a:cs typeface="Calibri" panose="020F0502020204030204" pitchFamily="34" charset="0"/>
              </a:rPr>
              <a:t>Using recycled wool is a good alternative because, in addition to preventing waste being generated in landfills, it avoids the expense of tons of water and chemicals used in the production process. There are various certificates to identify recycled wool, e.g. RCS (Recycled Claim Standard) or GRS (Global Recycled Standard). </a:t>
            </a:r>
            <a:br>
              <a:rPr lang="it-IT" sz="1600" dirty="0">
                <a:latin typeface="Calibri" panose="020F0502020204030204" pitchFamily="34" charset="0"/>
                <a:cs typeface="Calibri" panose="020F0502020204030204" pitchFamily="34" charset="0"/>
              </a:rPr>
            </a:br>
            <a:endParaRPr lang="it-IT" sz="16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B3AC973-162A-E10C-C11B-EC8DE386BB92}"/>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5" name="Picture 2">
            <a:extLst>
              <a:ext uri="{FF2B5EF4-FFF2-40B4-BE49-F238E27FC236}">
                <a16:creationId xmlns:a16="http://schemas.microsoft.com/office/drawing/2014/main" id="{15ECF5F9-DBA4-6B4C-F9B0-9ABA387E4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100766" cy="123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B5EDECB3-4999-6E7C-80F1-2E69B867E088}"/>
              </a:ext>
            </a:extLst>
          </p:cNvPr>
          <p:cNvPicPr/>
          <p:nvPr/>
        </p:nvPicPr>
        <p:blipFill>
          <a:blip r:embed="rId4"/>
          <a:srcRect/>
          <a:stretch>
            <a:fillRect/>
          </a:stretch>
        </p:blipFill>
        <p:spPr>
          <a:xfrm>
            <a:off x="9557544" y="6142452"/>
            <a:ext cx="2512695" cy="552450"/>
          </a:xfrm>
          <a:prstGeom prst="rect">
            <a:avLst/>
          </a:prstGeom>
          <a:ln/>
        </p:spPr>
      </p:pic>
    </p:spTree>
    <p:extLst>
      <p:ext uri="{BB962C8B-B14F-4D97-AF65-F5344CB8AC3E}">
        <p14:creationId xmlns:p14="http://schemas.microsoft.com/office/powerpoint/2010/main" val="1565682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5602-4814-6A6F-6269-14E117999A0D}"/>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9639CD28-7817-93BA-F0D7-2DB467159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12306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5">
            <a:extLst>
              <a:ext uri="{FF2B5EF4-FFF2-40B4-BE49-F238E27FC236}">
                <a16:creationId xmlns:a16="http://schemas.microsoft.com/office/drawing/2014/main" id="{11895AEC-38D4-3628-24BD-EFF508DFE8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94A77FC8-1D1B-BF2A-91D8-EEF1A94F7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DB36EBD2-DF81-B22D-7EEC-8E14934E70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85E81988-E4E7-6F80-E112-3D899FB94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09A17D0B-1849-BE6A-7148-529A228C0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8729E40D-96E1-E1C6-6758-85670E464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469EFFE7-F78E-4E69-C3A6-CD4D331365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B4E83335-4016-1B1E-5209-338AC2A3F6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9038C737-ABF2-09CF-2C13-F72E2B9D7FCD}"/>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BBC31DBA-B67D-37E9-F63B-404DEA7A7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CF64382-54E8-52FF-A117-937017A58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2D9EDECC-8503-444E-B768-825DA0E818D5}"/>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E5FC2324-9F47-A17F-0BC5-87AA475AA3D9}"/>
              </a:ext>
            </a:extLst>
          </p:cNvPr>
          <p:cNvSpPr txBox="1"/>
          <p:nvPr/>
        </p:nvSpPr>
        <p:spPr>
          <a:xfrm>
            <a:off x="3429524" y="857113"/>
            <a:ext cx="7991515" cy="892552"/>
          </a:xfrm>
          <a:prstGeom prst="rect">
            <a:avLst/>
          </a:prstGeom>
          <a:noFill/>
        </p:spPr>
        <p:txBody>
          <a:bodyPr wrap="square">
            <a:spAutoFit/>
          </a:bodyPr>
          <a:lstStyle/>
          <a:p>
            <a:endParaRPr lang="en-US" sz="2400" b="1" dirty="0"/>
          </a:p>
          <a:p>
            <a:pPr marL="0" indent="0">
              <a:buNone/>
            </a:pPr>
            <a:r>
              <a:rPr lang="it-IT" sz="2800" b="1" dirty="0">
                <a:latin typeface="Calibri" panose="020F0502020204030204" pitchFamily="34" charset="0"/>
                <a:cs typeface="Calibri" panose="020F0502020204030204" pitchFamily="34" charset="0"/>
              </a:rPr>
              <a:t>2.5 RECYCLABLE FABRICS</a:t>
            </a:r>
          </a:p>
        </p:txBody>
      </p:sp>
      <p:sp>
        <p:nvSpPr>
          <p:cNvPr id="22" name="TextBox 21">
            <a:extLst>
              <a:ext uri="{FF2B5EF4-FFF2-40B4-BE49-F238E27FC236}">
                <a16:creationId xmlns:a16="http://schemas.microsoft.com/office/drawing/2014/main" id="{63755138-9970-CE56-4B6C-85A10C21C81C}"/>
              </a:ext>
            </a:extLst>
          </p:cNvPr>
          <p:cNvSpPr txBox="1"/>
          <p:nvPr/>
        </p:nvSpPr>
        <p:spPr>
          <a:xfrm>
            <a:off x="3506283" y="1927986"/>
            <a:ext cx="8146897" cy="4001095"/>
          </a:xfrm>
          <a:prstGeom prst="rect">
            <a:avLst/>
          </a:prstGeom>
          <a:noFill/>
        </p:spPr>
        <p:txBody>
          <a:bodyPr wrap="square" rtlCol="0">
            <a:spAutoFit/>
          </a:bodyPr>
          <a:lstStyle/>
          <a:p>
            <a:pPr algn="just"/>
            <a:r>
              <a:rPr lang="en-US" sz="1400" dirty="0">
                <a:latin typeface="Calibri" pitchFamily="34" charset="0"/>
                <a:cs typeface="Calibri" pitchFamily="34" charset="0"/>
              </a:rPr>
              <a:t>Making textiles recyclable, extending the life of garments, making them easier to dispose of, combating counterfeiting and fast-fashion: all by 2030. The European Union approved its strategy for textiles on 31 March last, but there are many stages and they run until the end of the decade. It will be a supply chain approach, involving everyone from manufacturers to the governments of individual Member States.</a:t>
            </a:r>
          </a:p>
          <a:p>
            <a:pPr algn="just"/>
            <a:r>
              <a:rPr lang="en-US" sz="1400" dirty="0">
                <a:latin typeface="Calibri" pitchFamily="34" charset="0"/>
                <a:cs typeface="Calibri" pitchFamily="34" charset="0"/>
              </a:rPr>
              <a:t>'Fast fashion is out of fashion' is one of the slogans chosen for the European textile strategy. The clear reference is to the environmental repercussions of the numerous collections of clothes sold cheaply and made from often shoddy materials, most often destined for landfill. </a:t>
            </a:r>
          </a:p>
          <a:p>
            <a:pPr algn="just"/>
            <a:r>
              <a:rPr lang="en-US" sz="1400" dirty="0">
                <a:latin typeface="Calibri" pitchFamily="34" charset="0"/>
                <a:cs typeface="Calibri" pitchFamily="34" charset="0"/>
              </a:rPr>
              <a:t>Recycled fabric is fabric that has been made from waste material that is reworked into new </a:t>
            </a:r>
            <a:r>
              <a:rPr lang="en-US" sz="1400" dirty="0" err="1">
                <a:latin typeface="Calibri" pitchFamily="34" charset="0"/>
                <a:cs typeface="Calibri" pitchFamily="34" charset="0"/>
              </a:rPr>
              <a:t>fibres</a:t>
            </a:r>
            <a:r>
              <a:rPr lang="en-US" sz="1400" dirty="0">
                <a:latin typeface="Calibri" pitchFamily="34" charset="0"/>
                <a:cs typeface="Calibri" pitchFamily="34" charset="0"/>
              </a:rPr>
              <a:t> to weave a new fabric that is a new sustainable design to replace traditional synthetic fabrics. U-long produces recycled fabric, these high quality recycled polyester fabrics are made from plastic bottle materials! Recycled polyester is just as strong as virgin polyester, so don't worry, they both have the same texture, elasticity, abrasion resistance, moisture absorption and </a:t>
            </a:r>
            <a:r>
              <a:rPr lang="en-US" sz="1400" dirty="0" err="1">
                <a:latin typeface="Calibri" pitchFamily="34" charset="0"/>
                <a:cs typeface="Calibri" pitchFamily="34" charset="0"/>
              </a:rPr>
              <a:t>colour</a:t>
            </a:r>
            <a:r>
              <a:rPr lang="en-US" sz="1400" dirty="0">
                <a:latin typeface="Calibri" pitchFamily="34" charset="0"/>
                <a:cs typeface="Calibri" pitchFamily="34" charset="0"/>
              </a:rPr>
              <a:t> fastness. Thanks to its production process, it is much more sustainable and environmentally friendly than virgin polyester.</a:t>
            </a:r>
          </a:p>
          <a:p>
            <a:pPr algn="just"/>
            <a:endParaRPr lang="it-IT" sz="1200" dirty="0">
              <a:latin typeface="Calibri" pitchFamily="34" charset="0"/>
              <a:cs typeface="Calibri" pitchFamily="34" charset="0"/>
            </a:endParaRPr>
          </a:p>
          <a:p>
            <a:pPr algn="just"/>
            <a:endParaRPr lang="it-IT" sz="1200" dirty="0">
              <a:latin typeface="Calibri" pitchFamily="34" charset="0"/>
              <a:cs typeface="Calibri" pitchFamily="34" charset="0"/>
            </a:endParaRPr>
          </a:p>
          <a:p>
            <a:pPr algn="ctr"/>
            <a:r>
              <a:rPr lang="it-IT" sz="2400" b="1" dirty="0">
                <a:latin typeface="Calibri" pitchFamily="34" charset="0"/>
                <a:cs typeface="Calibri" pitchFamily="34" charset="0"/>
              </a:rPr>
              <a:t>Responsible, </a:t>
            </a:r>
            <a:r>
              <a:rPr lang="it-IT" sz="2400" b="1" dirty="0" err="1">
                <a:latin typeface="Calibri" pitchFamily="34" charset="0"/>
                <a:cs typeface="Calibri" pitchFamily="34" charset="0"/>
              </a:rPr>
              <a:t>traceable</a:t>
            </a:r>
            <a:r>
              <a:rPr lang="it-IT" sz="2400" b="1" dirty="0">
                <a:latin typeface="Calibri" pitchFamily="34" charset="0"/>
                <a:cs typeface="Calibri" pitchFamily="34" charset="0"/>
              </a:rPr>
              <a:t> and </a:t>
            </a:r>
            <a:r>
              <a:rPr lang="it-IT" sz="2400" b="1" dirty="0" err="1">
                <a:latin typeface="Calibri" pitchFamily="34" charset="0"/>
                <a:cs typeface="Calibri" pitchFamily="34" charset="0"/>
              </a:rPr>
              <a:t>measurable</a:t>
            </a:r>
            <a:endParaRPr lang="it-IT" sz="2400" b="1" dirty="0">
              <a:latin typeface="Calibri" pitchFamily="34" charset="0"/>
              <a:cs typeface="Calibri" pitchFamily="34" charset="0"/>
            </a:endParaRPr>
          </a:p>
          <a:p>
            <a:pPr algn="ctr"/>
            <a:endParaRPr lang="it-IT" sz="2400" b="1" dirty="0">
              <a:latin typeface="Calibri" pitchFamily="34" charset="0"/>
              <a:cs typeface="Calibri" pitchFamily="34" charset="0"/>
            </a:endParaRPr>
          </a:p>
        </p:txBody>
      </p:sp>
    </p:spTree>
    <p:extLst>
      <p:ext uri="{BB962C8B-B14F-4D97-AF65-F5344CB8AC3E}">
        <p14:creationId xmlns:p14="http://schemas.microsoft.com/office/powerpoint/2010/main" val="218301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EB9D-2581-A161-1CDA-D37ED49781BD}"/>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BA0BFA3B-27C2-A2D6-88C0-7933D95A3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1492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8C36E54B-D201-95FC-FD0F-D9CBD66046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033D0E75-83D0-5066-87AD-D9AA7C6F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AE7EADE4-5A39-B21E-A849-CB4C94E4C5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9EE6FC3D-C7F0-521B-0A7E-EDBA2E7FC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2D2FD606-9AC6-8FA4-5BAF-6414FFDC5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693E662B-E683-DB92-6062-9D1BF2A68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23911B99-4C73-10D1-4003-039186B8F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BAC6989E-83D5-88B8-ECEC-4D699CB6E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E08B3F8-E979-1ED4-91CE-8E8410588741}"/>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191B31E7-AA64-8588-9F90-B0367D353C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55F52C52-3860-BC65-FC65-04412B4F7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EE29639B-1B75-9811-5350-60DF40D6FA4C}"/>
              </a:ext>
            </a:extLst>
          </p:cNvPr>
          <p:cNvPicPr/>
          <p:nvPr/>
        </p:nvPicPr>
        <p:blipFill>
          <a:blip r:embed="rId4"/>
          <a:srcRect/>
          <a:stretch>
            <a:fillRect/>
          </a:stretch>
        </p:blipFill>
        <p:spPr>
          <a:xfrm>
            <a:off x="9104390" y="6320476"/>
            <a:ext cx="2512695" cy="552450"/>
          </a:xfrm>
          <a:prstGeom prst="rect">
            <a:avLst/>
          </a:prstGeom>
          <a:ln/>
        </p:spPr>
      </p:pic>
      <p:sp>
        <p:nvSpPr>
          <p:cNvPr id="18" name="TextBox 17">
            <a:extLst>
              <a:ext uri="{FF2B5EF4-FFF2-40B4-BE49-F238E27FC236}">
                <a16:creationId xmlns:a16="http://schemas.microsoft.com/office/drawing/2014/main" id="{E2D26CDE-AA64-DD36-73F4-30F7DFCFDA06}"/>
              </a:ext>
            </a:extLst>
          </p:cNvPr>
          <p:cNvSpPr txBox="1"/>
          <p:nvPr/>
        </p:nvSpPr>
        <p:spPr>
          <a:xfrm>
            <a:off x="3274143" y="1769246"/>
            <a:ext cx="8491676" cy="1600438"/>
          </a:xfrm>
          <a:prstGeom prst="rect">
            <a:avLst/>
          </a:prstGeom>
          <a:noFill/>
        </p:spPr>
        <p:txBody>
          <a:bodyPr wrap="square" rtlCol="0">
            <a:spAutoFit/>
          </a:bodyPr>
          <a:lstStyle/>
          <a:p>
            <a:pPr algn="just"/>
            <a:r>
              <a:rPr lang="en-US" sz="1600" dirty="0">
                <a:latin typeface="Calibri" pitchFamily="34" charset="0"/>
                <a:cs typeface="Calibri" pitchFamily="34" charset="0"/>
              </a:rPr>
              <a:t>Recycling textiles is a sustainable practice that is beneficial to the environment. U-long's range of environmentally friendly recycled fabrics is certified to the Global Recycled Standard (GRS). It ensures that every textile production process is reliable in terms of traceability of recycling sources. This step will help reduce the carbon footprint left by the industry. It will thus help reduce the overall cost of textile production.</a:t>
            </a:r>
          </a:p>
          <a:p>
            <a:endParaRPr lang="en-US" dirty="0">
              <a:latin typeface="Calibri" panose="020F0502020204030204" pitchFamily="34" charset="0"/>
              <a:cs typeface="Calibri" panose="020F0502020204030204" pitchFamily="34" charset="0"/>
            </a:endParaRPr>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587" y="4114751"/>
            <a:ext cx="2628900" cy="1733550"/>
          </a:xfrm>
          <a:prstGeom prst="rect">
            <a:avLst/>
          </a:prstGeom>
        </p:spPr>
      </p:pic>
      <p:pic>
        <p:nvPicPr>
          <p:cNvPr id="21" name="Immagin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0464" y="4114751"/>
            <a:ext cx="3110273" cy="1763879"/>
          </a:xfrm>
          <a:prstGeom prst="rect">
            <a:avLst/>
          </a:prstGeom>
        </p:spPr>
      </p:pic>
    </p:spTree>
    <p:extLst>
      <p:ext uri="{BB962C8B-B14F-4D97-AF65-F5344CB8AC3E}">
        <p14:creationId xmlns:p14="http://schemas.microsoft.com/office/powerpoint/2010/main" val="50189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05"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249028" y="6295093"/>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279328" y="940070"/>
            <a:ext cx="8373851" cy="5262979"/>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INDEX</a:t>
            </a:r>
          </a:p>
          <a:p>
            <a:endParaRPr lang="en-US" sz="2400" dirty="0">
              <a:latin typeface="Calibri" panose="020F0502020204030204" pitchFamily="34" charset="0"/>
              <a:cs typeface="Calibri" panose="020F0502020204030204" pitchFamily="34" charset="0"/>
            </a:endParaRPr>
          </a:p>
          <a:p>
            <a:pPr marL="457200" indent="-457200">
              <a:buAutoNum type="arabicPeriod" startAt="3"/>
            </a:pPr>
            <a:r>
              <a:rPr lang="en-US" sz="2400" dirty="0">
                <a:latin typeface="Calibri" panose="020F0502020204030204" pitchFamily="34" charset="0"/>
                <a:cs typeface="Calibri" panose="020F0502020204030204" pitchFamily="34" charset="0"/>
              </a:rPr>
              <a:t>How to set up a sewing room </a:t>
            </a:r>
          </a:p>
          <a:p>
            <a:pPr marL="457200" indent="-457200">
              <a:buAutoNum type="arabicPeriod" startAt="3"/>
            </a:pPr>
            <a:r>
              <a:rPr lang="en-US" sz="2400" dirty="0">
                <a:latin typeface="Calibri" panose="020F0502020204030204" pitchFamily="34" charset="0"/>
                <a:cs typeface="Calibri" panose="020F0502020204030204" pitchFamily="34" charset="0"/>
              </a:rPr>
              <a:t>Repairing / Mending / Patching </a:t>
            </a:r>
          </a:p>
          <a:p>
            <a:r>
              <a:rPr lang="en-US" sz="2400" dirty="0">
                <a:latin typeface="Calibri" panose="020F0502020204030204" pitchFamily="34" charset="0"/>
                <a:cs typeface="Calibri" panose="020F0502020204030204" pitchFamily="34" charset="0"/>
              </a:rPr>
              <a:t>   4.1 How to replace a Zip </a:t>
            </a:r>
          </a:p>
          <a:p>
            <a:r>
              <a:rPr lang="en-US" sz="2400" dirty="0">
                <a:latin typeface="Calibri" panose="020F0502020204030204" pitchFamily="34" charset="0"/>
                <a:cs typeface="Calibri" panose="020F0502020204030204" pitchFamily="34" charset="0"/>
              </a:rPr>
              <a:t>   4.2 Sewing up a tear manually </a:t>
            </a:r>
          </a:p>
          <a:p>
            <a:r>
              <a:rPr lang="en-US" sz="2400" dirty="0">
                <a:latin typeface="Calibri" panose="020F0502020204030204" pitchFamily="34" charset="0"/>
                <a:cs typeface="Calibri" panose="020F0502020204030204" pitchFamily="34" charset="0"/>
              </a:rPr>
              <a:t>   4.3 How to stitch a patch </a:t>
            </a:r>
          </a:p>
          <a:p>
            <a:r>
              <a:rPr lang="en-US" sz="2400" dirty="0">
                <a:latin typeface="Calibri" panose="020F0502020204030204" pitchFamily="34" charset="0"/>
                <a:cs typeface="Calibri" panose="020F0502020204030204" pitchFamily="34" charset="0"/>
              </a:rPr>
              <a:t>   4.4 How to sew on a button </a:t>
            </a:r>
          </a:p>
          <a:p>
            <a:r>
              <a:rPr lang="en-US" sz="2400" dirty="0">
                <a:latin typeface="Calibri" panose="020F0502020204030204" pitchFamily="34" charset="0"/>
                <a:cs typeface="Calibri" panose="020F0502020204030204" pitchFamily="34" charset="0"/>
              </a:rPr>
              <a:t>   4.5 Summary </a:t>
            </a:r>
          </a:p>
          <a:p>
            <a:r>
              <a:rPr lang="en-US" sz="2400" dirty="0">
                <a:latin typeface="Calibri" panose="020F0502020204030204" pitchFamily="34" charset="0"/>
                <a:cs typeface="Calibri" panose="020F0502020204030204" pitchFamily="34" charset="0"/>
              </a:rPr>
              <a:t>   4.6 Quiz </a:t>
            </a:r>
          </a:p>
          <a:p>
            <a:r>
              <a:rPr lang="en-US" sz="2400" dirty="0">
                <a:latin typeface="Calibri" panose="020F0502020204030204" pitchFamily="34" charset="0"/>
                <a:cs typeface="Calibri" panose="020F0502020204030204" pitchFamily="34" charset="0"/>
              </a:rPr>
              <a:t>   4.7 Answers </a:t>
            </a:r>
          </a:p>
          <a:p>
            <a:r>
              <a:rPr lang="en-US" sz="2400" dirty="0">
                <a:latin typeface="Calibri" panose="020F0502020204030204" pitchFamily="34" charset="0"/>
                <a:cs typeface="Calibri" panose="020F0502020204030204" pitchFamily="34" charset="0"/>
              </a:rPr>
              <a:t>   4.8 References </a:t>
            </a:r>
          </a:p>
          <a:p>
            <a:r>
              <a:rPr lang="en-US" sz="2400" dirty="0">
                <a:latin typeface="Calibri" panose="020F0502020204030204" pitchFamily="34" charset="0"/>
                <a:cs typeface="Calibri" panose="020F0502020204030204" pitchFamily="34" charset="0"/>
              </a:rPr>
              <a:t>   4.9 Badge </a:t>
            </a:r>
          </a:p>
          <a:p>
            <a:pPr marL="457200" indent="-457200">
              <a:buAutoNum type="arabicPeriod" startAt="3"/>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02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B56B-056E-5CB4-3CF3-9B49DD23C421}"/>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4FC35BEB-68B7-B541-7C31-B6C371C6B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82895044-E8B7-9194-AFEF-F9ED6A6690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F852232C-9774-62C7-7C88-E89162C0E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B25730FF-A11B-B4A0-2ABB-333BA116C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B6EFF9DA-7F8C-3F80-6C93-1316CD256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2053C05-4775-E5CD-AD9E-A494D6410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4DC891FE-A195-AE0B-716B-195759DC9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1CF9B896-A8EF-7E6F-7F16-39074E37D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FE98D659-F81C-5D5D-B73D-06C068BE6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64C22D0E-D8FC-7EF8-1FD5-E9F44D8B13DB}"/>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F6C657EA-0CB6-721D-703F-13513B4A8F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B84EC241-CAD8-7BF7-7158-E73E3927E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1"/>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4E3144C6-B277-DE3B-93B8-8D044EBF9C94}"/>
              </a:ext>
            </a:extLst>
          </p:cNvPr>
          <p:cNvPicPr/>
          <p:nvPr/>
        </p:nvPicPr>
        <p:blipFill>
          <a:blip r:embed="rId5"/>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BD459B94-2BBB-B271-70BB-221600CFF74F}"/>
              </a:ext>
            </a:extLst>
          </p:cNvPr>
          <p:cNvSpPr txBox="1"/>
          <p:nvPr/>
        </p:nvSpPr>
        <p:spPr>
          <a:xfrm>
            <a:off x="3283975" y="779147"/>
            <a:ext cx="7991515" cy="1261884"/>
          </a:xfrm>
          <a:prstGeom prst="rect">
            <a:avLst/>
          </a:prstGeom>
          <a:noFill/>
        </p:spPr>
        <p:txBody>
          <a:bodyPr wrap="square">
            <a:spAutoFit/>
          </a:bodyPr>
          <a:lstStyle/>
          <a:p>
            <a:endParaRPr lang="en-US" sz="2400" b="1" dirty="0"/>
          </a:p>
          <a:p>
            <a:r>
              <a:rPr lang="en-US" sz="2800" b="1" dirty="0">
                <a:latin typeface="Calibri" panose="020F0502020204030204" pitchFamily="34" charset="0"/>
                <a:cs typeface="Calibri" panose="020F0502020204030204" pitchFamily="34" charset="0"/>
              </a:rPr>
              <a:t>RECYCLED FABRICS</a:t>
            </a:r>
          </a:p>
          <a:p>
            <a:endParaRPr lang="en-US" sz="2400" b="1" dirty="0"/>
          </a:p>
        </p:txBody>
      </p:sp>
      <p:sp>
        <p:nvSpPr>
          <p:cNvPr id="18" name="TextBox 17">
            <a:extLst>
              <a:ext uri="{FF2B5EF4-FFF2-40B4-BE49-F238E27FC236}">
                <a16:creationId xmlns:a16="http://schemas.microsoft.com/office/drawing/2014/main" id="{C8634A3A-F539-1FC4-A9EC-541EE9DD8A92}"/>
              </a:ext>
            </a:extLst>
          </p:cNvPr>
          <p:cNvSpPr txBox="1"/>
          <p:nvPr/>
        </p:nvSpPr>
        <p:spPr>
          <a:xfrm>
            <a:off x="3283975" y="1902785"/>
            <a:ext cx="8449476" cy="3200876"/>
          </a:xfrm>
          <a:prstGeom prst="rect">
            <a:avLst/>
          </a:prstGeom>
          <a:noFill/>
        </p:spPr>
        <p:txBody>
          <a:bodyPr wrap="square" rtlCol="0">
            <a:spAutoFit/>
          </a:bodyPr>
          <a:lstStyle/>
          <a:p>
            <a:pPr algn="just"/>
            <a:r>
              <a:rPr lang="en-US" b="1" u="sng" dirty="0">
                <a:latin typeface="Calibri" panose="020F0502020204030204" pitchFamily="34" charset="0"/>
                <a:cs typeface="Calibri" panose="020F0502020204030204" pitchFamily="34" charset="0"/>
              </a:rPr>
              <a:t>Here are 3 Recycled Fabrics:</a:t>
            </a:r>
          </a:p>
          <a:p>
            <a:pPr algn="just"/>
            <a:endParaRPr lang="en-US" sz="1600" b="1" dirty="0">
              <a:latin typeface="Calibri" panose="020F0502020204030204" pitchFamily="34" charset="0"/>
              <a:cs typeface="Calibri" panose="020F0502020204030204" pitchFamily="34" charset="0"/>
            </a:endParaRPr>
          </a:p>
          <a:p>
            <a:pPr algn="just"/>
            <a:r>
              <a:rPr lang="en-US" sz="2400" b="1" dirty="0">
                <a:latin typeface="Calibri" panose="020F0502020204030204" pitchFamily="34" charset="0"/>
                <a:cs typeface="Calibri" panose="020F0502020204030204" pitchFamily="34" charset="0"/>
              </a:rPr>
              <a:t>1) SIRENA</a:t>
            </a:r>
          </a:p>
          <a:p>
            <a:pPr algn="just"/>
            <a:endParaRPr lang="en-US"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The Sirena, whose polyester fibers are obtained from PET bottles recovered from the oceans, which undergo a refined recycling process and are transformed into highly efficient textile fibers. With this fabric we manage to recover as many as 5 bottles per square meter from the seas. The recycling process itself is completely non-polluting and certified. In this way, we succeed doubly in protecting the oceans by forming a true plastic virtuous circle, as we reuse the plastic already in circulation.</a:t>
            </a:r>
          </a:p>
          <a:p>
            <a:pPr algn="just"/>
            <a:r>
              <a:rPr lang="en-US" sz="1600" dirty="0">
                <a:latin typeface="Calibri" panose="020F0502020204030204" pitchFamily="34" charset="0"/>
                <a:cs typeface="Calibri" panose="020F0502020204030204" pitchFamily="34" charset="0"/>
              </a:rPr>
              <a:t>The composition of Sirena Recycled Fabrics, available in 28 colors, is as follows: 59% polyester recycled from the oceans, 41% cotton. Its weave allows it to be used for many purposes, such as the creation of advertising material and furnishing accessories.</a:t>
            </a:r>
          </a:p>
        </p:txBody>
      </p:sp>
      <p:pic>
        <p:nvPicPr>
          <p:cNvPr id="3" name="Immagin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2287" y="1242726"/>
            <a:ext cx="1993802" cy="1320116"/>
          </a:xfrm>
          <a:prstGeom prst="rect">
            <a:avLst/>
          </a:prstGeom>
        </p:spPr>
      </p:pic>
    </p:spTree>
    <p:extLst>
      <p:ext uri="{BB962C8B-B14F-4D97-AF65-F5344CB8AC3E}">
        <p14:creationId xmlns:p14="http://schemas.microsoft.com/office/powerpoint/2010/main" val="146064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4079-B29A-A89F-A7F1-9977BC7DB1A7}"/>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020BC92C-9B63-8E77-7623-EA8A4BAA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28972576-7B57-592A-68FC-A055DCC7FD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384C3BB5-5FF8-6803-993C-0E58B90F3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23825E43-AFA9-ADFB-DDB5-FEDA8CC190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F9AC07D3-0414-7685-C46B-86A0242E3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6D82C845-DAA8-A414-611E-237C2FD5F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298F49B4-DEC2-C8AB-5631-56E200A04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1D8AB50F-8B49-0693-0319-FA4509289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1CED2A04-5F66-02D1-1327-DDE18FD105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09CAEF90-CBF7-912C-B16F-DDFD38C0C3C2}"/>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778871B3-2DF9-038D-0E04-EDE3D20C1C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AE5572DF-4816-E539-DAE7-57C2CFCF1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176E5413-B0B7-86D6-4786-1742DDACF7C3}"/>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7C34DBB5-80BA-DE81-77F8-EF2D2AEBF9ED}"/>
              </a:ext>
            </a:extLst>
          </p:cNvPr>
          <p:cNvSpPr txBox="1"/>
          <p:nvPr/>
        </p:nvSpPr>
        <p:spPr>
          <a:xfrm>
            <a:off x="3545594" y="997796"/>
            <a:ext cx="7991515" cy="2108269"/>
          </a:xfrm>
          <a:prstGeom prst="rect">
            <a:avLst/>
          </a:prstGeom>
          <a:noFill/>
        </p:spPr>
        <p:txBody>
          <a:bodyPr wrap="square">
            <a:spAutoFit/>
          </a:bodyPr>
          <a:lstStyle/>
          <a:p>
            <a:pPr marL="0" indent="0">
              <a:buNone/>
            </a:pPr>
            <a:endParaRPr lang="lt-LT" sz="2400" b="1" dirty="0"/>
          </a:p>
          <a:p>
            <a:r>
              <a:rPr lang="it-IT" sz="2400" b="1" dirty="0">
                <a:latin typeface="Calibri" panose="020F0502020204030204" pitchFamily="34" charset="0"/>
                <a:cs typeface="Calibri" panose="020F0502020204030204" pitchFamily="34" charset="0"/>
              </a:rPr>
              <a:t>2) GOLENA</a:t>
            </a:r>
            <a:br>
              <a:rPr lang="it-IT" sz="2400" dirty="0">
                <a:latin typeface="Calibri" panose="020F0502020204030204" pitchFamily="34" charset="0"/>
                <a:cs typeface="Calibri" pitchFamily="34" charset="0"/>
              </a:rPr>
            </a:br>
            <a:endParaRPr lang="it-IT" sz="1100" dirty="0">
              <a:latin typeface="Calibri" panose="020F0502020204030204" pitchFamily="34" charset="0"/>
              <a:cs typeface="Calibri" pitchFamily="34" charset="0"/>
            </a:endParaRPr>
          </a:p>
          <a:p>
            <a:pPr algn="just"/>
            <a:r>
              <a:rPr lang="en-US" sz="1600" dirty="0" err="1">
                <a:latin typeface="Calibri" panose="020F0502020204030204" pitchFamily="34" charset="0"/>
                <a:cs typeface="Calibri" pitchFamily="34" charset="0"/>
              </a:rPr>
              <a:t>Golena</a:t>
            </a:r>
            <a:r>
              <a:rPr lang="en-US" sz="1600" dirty="0">
                <a:latin typeface="Calibri" panose="020F0502020204030204" pitchFamily="34" charset="0"/>
                <a:cs typeface="Calibri" pitchFamily="34" charset="0"/>
              </a:rPr>
              <a:t> is a fabric made from high quality polyester yarns obtained from the recycling of post-consumer plastic bottles and plastics recovered from the oceans. Composed of 50% recycled polyester and 50% cotton.</a:t>
            </a:r>
          </a:p>
          <a:p>
            <a:pPr marL="0" indent="0">
              <a:buNone/>
            </a:pPr>
            <a:endParaRPr lang="en-US" sz="2400" dirty="0"/>
          </a:p>
        </p:txBody>
      </p:sp>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7554" y="3426775"/>
            <a:ext cx="3087593" cy="2044324"/>
          </a:xfrm>
          <a:prstGeom prst="rect">
            <a:avLst/>
          </a:prstGeom>
        </p:spPr>
      </p:pic>
    </p:spTree>
    <p:extLst>
      <p:ext uri="{BB962C8B-B14F-4D97-AF65-F5344CB8AC3E}">
        <p14:creationId xmlns:p14="http://schemas.microsoft.com/office/powerpoint/2010/main" val="1710844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71F5-A3A4-BAAB-9828-128CF244EBE2}"/>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4B4DE6C8-BC18-8B09-FCFB-F9287D040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24BC5FC-F311-F6C3-4E73-CF713A087E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EB218056-BA24-01DA-FB3D-7D3539006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4A5E2E5-CD1B-6F32-F111-18919EC85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612970D4-48D9-2ED1-CB8E-7C12B31CA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390F9CC-8B5E-DC7E-919F-12741C187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DEE17397-3E6D-514B-3AB5-E771AFBB7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E434F5EF-FF9F-74BA-CCE8-A8A860227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CC444C6-D57C-ABB1-F8C4-D141C6F9D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0E0DE75-C482-1735-4FC2-407AB0D4C46D}"/>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1DD00789-BB56-E3F3-086A-D7C43736DD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05038B4-B901-50A9-9145-F9C96C607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96C1DBD-FA4D-AEA1-4DAE-F0F572A55A4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AC9BBA3B-0DEE-4424-955D-269C57977368}"/>
              </a:ext>
            </a:extLst>
          </p:cNvPr>
          <p:cNvSpPr txBox="1"/>
          <p:nvPr/>
        </p:nvSpPr>
        <p:spPr>
          <a:xfrm>
            <a:off x="3545594" y="997796"/>
            <a:ext cx="7991515" cy="2092881"/>
          </a:xfrm>
          <a:prstGeom prst="rect">
            <a:avLst/>
          </a:prstGeom>
          <a:noFill/>
        </p:spPr>
        <p:txBody>
          <a:bodyPr wrap="square">
            <a:spAutoFit/>
          </a:bodyPr>
          <a:lstStyle/>
          <a:p>
            <a:pPr algn="just"/>
            <a:endParaRPr lang="en-US" sz="2400" b="1" dirty="0">
              <a:latin typeface="Calibri" panose="020F0502020204030204" pitchFamily="34" charset="0"/>
              <a:cs typeface="Calibri" panose="020F0502020204030204" pitchFamily="34" charset="0"/>
            </a:endParaRPr>
          </a:p>
          <a:p>
            <a:pPr algn="just"/>
            <a:r>
              <a:rPr lang="it-IT" sz="2400" b="1" dirty="0">
                <a:latin typeface="Calibri" panose="020F0502020204030204" pitchFamily="34" charset="0"/>
                <a:cs typeface="Calibri" panose="020F0502020204030204" pitchFamily="34" charset="0"/>
              </a:rPr>
              <a:t>3) BAUMFENIX</a:t>
            </a:r>
          </a:p>
          <a:p>
            <a:pPr algn="just"/>
            <a:endParaRPr lang="it-IT" dirty="0">
              <a:latin typeface="Calibri" panose="020F0502020204030204" pitchFamily="34" charset="0"/>
              <a:cs typeface="Calibri" panose="020F0502020204030204" pitchFamily="34" charset="0"/>
            </a:endParaRPr>
          </a:p>
          <a:p>
            <a:pPr algn="just"/>
            <a:r>
              <a:rPr lang="en-US" sz="1600" dirty="0" err="1">
                <a:latin typeface="Calibri" panose="020F0502020204030204" pitchFamily="34" charset="0"/>
                <a:cs typeface="Calibri" panose="020F0502020204030204" pitchFamily="34" charset="0"/>
              </a:rPr>
              <a:t>Baumfenix</a:t>
            </a:r>
            <a:r>
              <a:rPr lang="en-US" sz="1600" dirty="0">
                <a:latin typeface="Calibri" panose="020F0502020204030204" pitchFamily="34" charset="0"/>
                <a:cs typeface="Calibri" panose="020F0502020204030204" pitchFamily="34" charset="0"/>
              </a:rPr>
              <a:t> is a 100% cotton made from a good 50% of yarns obtained from the recycling of discarded clothes and linen. Certified </a:t>
            </a:r>
            <a:r>
              <a:rPr lang="en-US" sz="1600" dirty="0" err="1">
                <a:latin typeface="Calibri" panose="020F0502020204030204" pitchFamily="34" charset="0"/>
                <a:cs typeface="Calibri" panose="020F0502020204030204" pitchFamily="34" charset="0"/>
              </a:rPr>
              <a:t>oekotex</a:t>
            </a:r>
            <a:r>
              <a:rPr lang="en-US" sz="1600" dirty="0">
                <a:latin typeface="Calibri" panose="020F0502020204030204" pitchFamily="34" charset="0"/>
                <a:cs typeface="Calibri" panose="020F0502020204030204" pitchFamily="34" charset="0"/>
              </a:rPr>
              <a:t> like our other recycled fabrics, it weighs 265 grams per square </a:t>
            </a:r>
            <a:r>
              <a:rPr lang="en-US" sz="1600" dirty="0" err="1">
                <a:latin typeface="Calibri" panose="020F0502020204030204" pitchFamily="34" charset="0"/>
                <a:cs typeface="Calibri" panose="020F0502020204030204" pitchFamily="34" charset="0"/>
              </a:rPr>
              <a:t>metre</a:t>
            </a:r>
            <a:r>
              <a:rPr lang="en-US" sz="1600" dirty="0">
                <a:latin typeface="Calibri" panose="020F0502020204030204" pitchFamily="34" charset="0"/>
                <a:cs typeface="Calibri" panose="020F0502020204030204" pitchFamily="34" charset="0"/>
              </a:rPr>
              <a:t>. It is suitable for various uses including the production of bags and shopper bags. Very suitable for </a:t>
            </a:r>
            <a:r>
              <a:rPr lang="en-US" sz="1600" dirty="0" err="1">
                <a:latin typeface="Calibri" panose="020F0502020204030204" pitchFamily="34" charset="0"/>
                <a:cs typeface="Calibri" panose="020F0502020204030204" pitchFamily="34" charset="0"/>
              </a:rPr>
              <a:t>customisation</a:t>
            </a:r>
            <a:r>
              <a:rPr lang="en-US" sz="1600" dirty="0">
                <a:latin typeface="Calibri" panose="020F0502020204030204" pitchFamily="34" charset="0"/>
                <a:cs typeface="Calibri" panose="020F0502020204030204" pitchFamily="34" charset="0"/>
              </a:rPr>
              <a:t> by printing.</a:t>
            </a: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4034" y="3549390"/>
            <a:ext cx="3311996" cy="2192904"/>
          </a:xfrm>
          <a:prstGeom prst="rect">
            <a:avLst/>
          </a:prstGeom>
        </p:spPr>
      </p:pic>
    </p:spTree>
    <p:extLst>
      <p:ext uri="{BB962C8B-B14F-4D97-AF65-F5344CB8AC3E}">
        <p14:creationId xmlns:p14="http://schemas.microsoft.com/office/powerpoint/2010/main" val="3088277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71F5-A3A4-BAAB-9828-128CF244EBE2}"/>
              </a:ext>
            </a:extLst>
          </p:cNvPr>
          <p:cNvSpPr>
            <a:spLocks noGrp="1"/>
          </p:cNvSpPr>
          <p:nvPr>
            <p:ph type="title"/>
          </p:nvPr>
        </p:nvSpPr>
        <p:spPr>
          <a:xfrm>
            <a:off x="804378" y="931035"/>
            <a:ext cx="7335835" cy="1268984"/>
          </a:xfrm>
        </p:spPr>
        <p:txBody>
          <a:bodyPr/>
          <a:lstStyle/>
          <a:p>
            <a:endParaRPr lang="en-US" dirty="0"/>
          </a:p>
        </p:txBody>
      </p:sp>
      <p:sp useBgFill="1">
        <p:nvSpPr>
          <p:cNvPr id="4" name="Rectangle 43">
            <a:extLst>
              <a:ext uri="{FF2B5EF4-FFF2-40B4-BE49-F238E27FC236}">
                <a16:creationId xmlns:a16="http://schemas.microsoft.com/office/drawing/2014/main" id="{4B4DE6C8-BC18-8B09-FCFB-F9287D040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24BC5FC-F311-F6C3-4E73-CF713A087E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EB218056-BA24-01DA-FB3D-7D3539006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4A5E2E5-CD1B-6F32-F111-18919EC85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612970D4-48D9-2ED1-CB8E-7C12B31CA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390F9CC-8B5E-DC7E-919F-12741C187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DEE17397-3E6D-514B-3AB5-E771AFBB7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E434F5EF-FF9F-74BA-CCE8-A8A860227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CC444C6-D57C-ABB1-F8C4-D141C6F9D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0E0DE75-C482-1735-4FC2-407AB0D4C46D}"/>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1DD00789-BB56-E3F3-086A-D7C43736DD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05038B4-B901-50A9-9145-F9C96C607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830" y="421437"/>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96C1DBD-FA4D-AEA1-4DAE-F0F572A55A4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AC9BBA3B-0DEE-4424-955D-269C57977368}"/>
              </a:ext>
            </a:extLst>
          </p:cNvPr>
          <p:cNvSpPr txBox="1"/>
          <p:nvPr/>
        </p:nvSpPr>
        <p:spPr>
          <a:xfrm>
            <a:off x="3661664" y="1400751"/>
            <a:ext cx="7991515" cy="4401205"/>
          </a:xfrm>
          <a:prstGeom prst="rect">
            <a:avLst/>
          </a:prstGeom>
          <a:noFill/>
        </p:spPr>
        <p:txBody>
          <a:bodyPr wrap="square">
            <a:spAutoFit/>
          </a:bodyPr>
          <a:lstStyle/>
          <a:p>
            <a:pPr algn="ctr"/>
            <a:r>
              <a:rPr lang="en-US" sz="2800" b="1" u="sng" dirty="0">
                <a:latin typeface="Calibri" pitchFamily="34" charset="0"/>
                <a:cs typeface="Calibri" pitchFamily="34" charset="0"/>
              </a:rPr>
              <a:t>QUIZ</a:t>
            </a:r>
          </a:p>
          <a:p>
            <a:pPr algn="just"/>
            <a:endParaRPr lang="en-US" sz="1600" u="sng" dirty="0">
              <a:latin typeface="Calibri" pitchFamily="34" charset="0"/>
              <a:cs typeface="Calibri" pitchFamily="34" charset="0"/>
            </a:endParaRPr>
          </a:p>
          <a:p>
            <a:pPr algn="just"/>
            <a:endParaRPr lang="en-US" sz="1600" u="sng" dirty="0">
              <a:latin typeface="Calibri" pitchFamily="34" charset="0"/>
              <a:cs typeface="Calibri" pitchFamily="34" charset="0"/>
            </a:endParaRPr>
          </a:p>
          <a:p>
            <a:pPr algn="just"/>
            <a:r>
              <a:rPr lang="en-US" sz="2000" b="1" u="sng" dirty="0">
                <a:latin typeface="Calibri" pitchFamily="34" charset="0"/>
                <a:cs typeface="Calibri" pitchFamily="34" charset="0"/>
              </a:rPr>
              <a:t>What is an ecological tissues?</a:t>
            </a:r>
          </a:p>
          <a:p>
            <a:pPr algn="just"/>
            <a:endParaRPr lang="en-US" sz="1600" b="1" u="sng" dirty="0">
              <a:latin typeface="Calibri" pitchFamily="34" charset="0"/>
              <a:cs typeface="Calibri" pitchFamily="34" charset="0"/>
            </a:endParaRPr>
          </a:p>
          <a:p>
            <a:pPr algn="just">
              <a:buFont typeface="Wingdings" panose="05000000000000000000" pitchFamily="2" charset="2"/>
              <a:buChar char="q"/>
            </a:pPr>
            <a:r>
              <a:rPr lang="en-US" sz="1600" dirty="0">
                <a:latin typeface="Calibri" pitchFamily="34" charset="0"/>
                <a:cs typeface="Calibri" pitchFamily="34" charset="0"/>
              </a:rPr>
              <a:t> They are tissues obtained by chemical synthesis</a:t>
            </a:r>
          </a:p>
          <a:p>
            <a:pPr algn="just">
              <a:buFont typeface="Wingdings" panose="05000000000000000000" pitchFamily="2" charset="2"/>
              <a:buChar char="q"/>
            </a:pPr>
            <a:r>
              <a:rPr lang="en-US" sz="1600" dirty="0">
                <a:latin typeface="Calibri" pitchFamily="34" charset="0"/>
                <a:cs typeface="Calibri" pitchFamily="34" charset="0"/>
              </a:rPr>
              <a:t>Ecological textile products are produced according to standards and certified in terms of ecology and social responsibility.</a:t>
            </a:r>
          </a:p>
          <a:p>
            <a:pPr algn="just">
              <a:buFont typeface="Wingdings" panose="05000000000000000000" pitchFamily="2" charset="2"/>
              <a:buChar char="q"/>
            </a:pPr>
            <a:r>
              <a:rPr lang="en-US" sz="1600" dirty="0">
                <a:latin typeface="Calibri" pitchFamily="34" charset="0"/>
                <a:cs typeface="Calibri" pitchFamily="34" charset="0"/>
              </a:rPr>
              <a:t>Ecological textile are produced thank by sheets and animal like them.</a:t>
            </a:r>
          </a:p>
          <a:p>
            <a:pPr marL="0" indent="0" algn="just">
              <a:buNone/>
            </a:pPr>
            <a:endParaRPr lang="en-US" sz="2000" u="sng" dirty="0">
              <a:latin typeface="Calibri" pitchFamily="34" charset="0"/>
              <a:cs typeface="Calibri" pitchFamily="34" charset="0"/>
            </a:endParaRPr>
          </a:p>
          <a:p>
            <a:pPr algn="just"/>
            <a:r>
              <a:rPr lang="en-US" sz="2000" b="1" u="sng" dirty="0">
                <a:latin typeface="Calibri" pitchFamily="34" charset="0"/>
                <a:cs typeface="Calibri" pitchFamily="34" charset="0"/>
              </a:rPr>
              <a:t>What is a synthetic fabric?</a:t>
            </a:r>
          </a:p>
          <a:p>
            <a:pPr algn="just"/>
            <a:endParaRPr lang="en-US" sz="1600" b="1" u="sng" dirty="0">
              <a:latin typeface="Calibri" pitchFamily="34" charset="0"/>
              <a:cs typeface="Calibri" pitchFamily="34" charset="0"/>
            </a:endParaRPr>
          </a:p>
          <a:p>
            <a:pPr algn="just">
              <a:buFont typeface="Wingdings" panose="05000000000000000000" pitchFamily="2" charset="2"/>
              <a:buChar char="q"/>
            </a:pPr>
            <a:r>
              <a:rPr lang="en-US" sz="1600" dirty="0">
                <a:latin typeface="Calibri" pitchFamily="34" charset="0"/>
                <a:cs typeface="Calibri" pitchFamily="34" charset="0"/>
              </a:rPr>
              <a:t>Synthetic fibers originate from different polymers obtained by chemical synthesis.</a:t>
            </a:r>
          </a:p>
          <a:p>
            <a:pPr algn="just">
              <a:buFont typeface="Wingdings" panose="05000000000000000000" pitchFamily="2" charset="2"/>
              <a:buChar char="q"/>
            </a:pPr>
            <a:r>
              <a:rPr lang="en-US" sz="1600" dirty="0">
                <a:latin typeface="Calibri" pitchFamily="34" charset="0"/>
                <a:cs typeface="Calibri" pitchFamily="34" charset="0"/>
              </a:rPr>
              <a:t>Synthetic fibers originate from raw materials.</a:t>
            </a:r>
          </a:p>
          <a:p>
            <a:pPr algn="just">
              <a:buFont typeface="Wingdings" panose="05000000000000000000" pitchFamily="2" charset="2"/>
              <a:buChar char="q"/>
            </a:pPr>
            <a:r>
              <a:rPr lang="en-US" sz="1600" dirty="0">
                <a:latin typeface="Calibri" pitchFamily="34" charset="0"/>
                <a:cs typeface="Calibri" pitchFamily="34" charset="0"/>
              </a:rPr>
              <a:t>Synthetic fibers originate from animals.</a:t>
            </a:r>
          </a:p>
          <a:p>
            <a:pPr algn="just"/>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0535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71F5-A3A4-BAAB-9828-128CF244EBE2}"/>
              </a:ext>
            </a:extLst>
          </p:cNvPr>
          <p:cNvSpPr>
            <a:spLocks noGrp="1"/>
          </p:cNvSpPr>
          <p:nvPr>
            <p:ph type="title"/>
          </p:nvPr>
        </p:nvSpPr>
        <p:spPr>
          <a:xfrm>
            <a:off x="804378" y="931035"/>
            <a:ext cx="7335835" cy="1268984"/>
          </a:xfrm>
        </p:spPr>
        <p:txBody>
          <a:bodyPr/>
          <a:lstStyle/>
          <a:p>
            <a:endParaRPr lang="en-US" dirty="0"/>
          </a:p>
        </p:txBody>
      </p:sp>
      <p:sp useBgFill="1">
        <p:nvSpPr>
          <p:cNvPr id="4" name="Rectangle 43">
            <a:extLst>
              <a:ext uri="{FF2B5EF4-FFF2-40B4-BE49-F238E27FC236}">
                <a16:creationId xmlns:a16="http://schemas.microsoft.com/office/drawing/2014/main" id="{4B4DE6C8-BC18-8B09-FCFB-F9287D040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24BC5FC-F311-F6C3-4E73-CF713A087E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EB218056-BA24-01DA-FB3D-7D3539006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4A5E2E5-CD1B-6F32-F111-18919EC85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612970D4-48D9-2ED1-CB8E-7C12B31CA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390F9CC-8B5E-DC7E-919F-12741C187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DEE17397-3E6D-514B-3AB5-E771AFBB7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E434F5EF-FF9F-74BA-CCE8-A8A860227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CC444C6-D57C-ABB1-F8C4-D141C6F9D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0E0DE75-C482-1735-4FC2-407AB0D4C46D}"/>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1DD00789-BB56-E3F3-086A-D7C43736DD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05038B4-B901-50A9-9145-F9C96C607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616" y="118047"/>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96C1DBD-FA4D-AEA1-4DAE-F0F572A55A4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AC9BBA3B-0DEE-4424-955D-269C57977368}"/>
              </a:ext>
            </a:extLst>
          </p:cNvPr>
          <p:cNvSpPr txBox="1"/>
          <p:nvPr/>
        </p:nvSpPr>
        <p:spPr>
          <a:xfrm>
            <a:off x="3661664" y="1400751"/>
            <a:ext cx="7991515" cy="3662541"/>
          </a:xfrm>
          <a:prstGeom prst="rect">
            <a:avLst/>
          </a:prstGeom>
          <a:noFill/>
        </p:spPr>
        <p:txBody>
          <a:bodyPr wrap="square">
            <a:spAutoFit/>
          </a:bodyPr>
          <a:lstStyle/>
          <a:p>
            <a:pPr algn="ctr"/>
            <a:r>
              <a:rPr lang="en-US" sz="2800" b="1" u="sng" dirty="0">
                <a:latin typeface="Calibri" pitchFamily="34" charset="0"/>
                <a:cs typeface="Calibri" pitchFamily="34" charset="0"/>
              </a:rPr>
              <a:t>ANSWERS</a:t>
            </a:r>
          </a:p>
          <a:p>
            <a:pPr algn="just"/>
            <a:endParaRPr lang="en-US" sz="1600" dirty="0">
              <a:latin typeface="Calibri" pitchFamily="34" charset="0"/>
              <a:cs typeface="Calibri" pitchFamily="34" charset="0"/>
            </a:endParaRPr>
          </a:p>
          <a:p>
            <a:pPr algn="just"/>
            <a:endParaRPr lang="en-US" sz="1600" dirty="0">
              <a:latin typeface="Calibri" pitchFamily="34" charset="0"/>
              <a:cs typeface="Calibri" pitchFamily="34" charset="0"/>
            </a:endParaRPr>
          </a:p>
          <a:p>
            <a:pPr algn="just"/>
            <a:endParaRPr lang="en-US" sz="1600" dirty="0">
              <a:latin typeface="Calibri" pitchFamily="34" charset="0"/>
              <a:cs typeface="Calibri" pitchFamily="34" charset="0"/>
            </a:endParaRPr>
          </a:p>
          <a:p>
            <a:pPr algn="just"/>
            <a:r>
              <a:rPr lang="en-US" sz="2000" b="1" dirty="0">
                <a:latin typeface="Calibri" pitchFamily="34" charset="0"/>
                <a:cs typeface="Calibri" pitchFamily="34" charset="0"/>
              </a:rPr>
              <a:t>What are ecological tissues? </a:t>
            </a:r>
          </a:p>
          <a:p>
            <a:pPr algn="just"/>
            <a:endParaRPr lang="en-US" sz="1600" dirty="0">
              <a:latin typeface="Calibri" pitchFamily="34" charset="0"/>
              <a:cs typeface="Calibri" pitchFamily="34" charset="0"/>
            </a:endParaRPr>
          </a:p>
          <a:p>
            <a:pPr algn="just"/>
            <a:r>
              <a:rPr lang="en-US" b="1" dirty="0">
                <a:latin typeface="Calibri" pitchFamily="34" charset="0"/>
                <a:cs typeface="Calibri" pitchFamily="34" charset="0"/>
              </a:rPr>
              <a:t>Answer: </a:t>
            </a:r>
            <a:r>
              <a:rPr lang="en-US" sz="1600" dirty="0">
                <a:latin typeface="Calibri" pitchFamily="34" charset="0"/>
                <a:cs typeface="Calibri" pitchFamily="34" charset="0"/>
              </a:rPr>
              <a:t>ecological textile products are produced according to standards and certified in terms of ecology and social responsibility.</a:t>
            </a:r>
          </a:p>
          <a:p>
            <a:pPr algn="just"/>
            <a:endParaRPr lang="en-US" sz="1600" dirty="0">
              <a:latin typeface="Calibri" pitchFamily="34" charset="0"/>
              <a:cs typeface="Calibri" pitchFamily="34" charset="0"/>
            </a:endParaRPr>
          </a:p>
          <a:p>
            <a:pPr algn="just"/>
            <a:r>
              <a:rPr lang="en-US" sz="2000" b="1" dirty="0">
                <a:latin typeface="Calibri" pitchFamily="34" charset="0"/>
                <a:cs typeface="Calibri" pitchFamily="34" charset="0"/>
              </a:rPr>
              <a:t>What is a synthetic fabric?</a:t>
            </a:r>
          </a:p>
          <a:p>
            <a:pPr algn="just"/>
            <a:endParaRPr lang="en-US" sz="1600" dirty="0">
              <a:latin typeface="Calibri" pitchFamily="34" charset="0"/>
              <a:cs typeface="Calibri" pitchFamily="34" charset="0"/>
            </a:endParaRPr>
          </a:p>
          <a:p>
            <a:pPr algn="just"/>
            <a:r>
              <a:rPr lang="en-US" b="1" dirty="0">
                <a:latin typeface="Calibri" pitchFamily="34" charset="0"/>
                <a:cs typeface="Calibri" pitchFamily="34" charset="0"/>
              </a:rPr>
              <a:t>Answer: </a:t>
            </a:r>
            <a:r>
              <a:rPr lang="en-US" sz="1600" dirty="0">
                <a:latin typeface="Calibri" pitchFamily="34" charset="0"/>
                <a:cs typeface="Calibri" pitchFamily="34" charset="0"/>
              </a:rPr>
              <a:t>synthetic fibers originate from different polymers obtained by chemical synthesis.</a:t>
            </a:r>
          </a:p>
          <a:p>
            <a:pPr algn="just"/>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0703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2D69-3351-A518-4CB5-2CEF6611216F}"/>
              </a:ext>
            </a:extLst>
          </p:cNvPr>
          <p:cNvSpPr>
            <a:spLocks noGrp="1"/>
          </p:cNvSpPr>
          <p:nvPr>
            <p:ph type="title"/>
          </p:nvPr>
        </p:nvSpPr>
        <p:spPr/>
        <p:txBody>
          <a:bodyPr/>
          <a:lstStyle/>
          <a:p>
            <a:endParaRPr lang="en-US" dirty="0"/>
          </a:p>
        </p:txBody>
      </p:sp>
      <p:sp useBgFill="1">
        <p:nvSpPr>
          <p:cNvPr id="4" name="Rectangle 43">
            <a:extLst>
              <a:ext uri="{FF2B5EF4-FFF2-40B4-BE49-F238E27FC236}">
                <a16:creationId xmlns:a16="http://schemas.microsoft.com/office/drawing/2014/main" id="{CA0D7989-A17A-92AA-AFE9-ACDA34A228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E9051F40-4066-B82B-6385-8EADA67CB83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2021A5F8-8C85-B236-AC7E-C3CABDB6D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07F79792-25A9-FBD2-B9CD-D4D36E883F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3E12C791-4DCB-875F-031A-62528F16F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648D97AC-AB54-6D43-D2F6-329B0C4B6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F1088809-C8EA-E3DF-1A53-6FB25EE105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2376C5CF-D82C-418D-F8B8-D0DDB1DFB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F79CE982-D756-5FB3-157F-6BE15F214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1460A54D-1724-121E-FC9A-95EA64EBAC72}"/>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452FD420-6149-EE46-F59E-75178B7CB3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B39BF91C-7EC0-63AB-3F7E-A5F81C06B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48DC7CB8-76FD-B6A7-5FA1-AA93BCE45E37}"/>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3D870982-BF90-A2C3-FA78-F864D65461D2}"/>
              </a:ext>
            </a:extLst>
          </p:cNvPr>
          <p:cNvSpPr txBox="1"/>
          <p:nvPr/>
        </p:nvSpPr>
        <p:spPr>
          <a:xfrm>
            <a:off x="3815502" y="1232465"/>
            <a:ext cx="7991515" cy="830997"/>
          </a:xfrm>
          <a:prstGeom prst="rect">
            <a:avLst/>
          </a:prstGeom>
          <a:noFill/>
        </p:spPr>
        <p:txBody>
          <a:bodyPr wrap="square">
            <a:spAutoFit/>
          </a:bodyPr>
          <a:lstStyle/>
          <a:p>
            <a:endParaRPr lang="en-US" sz="2400" b="1" dirty="0"/>
          </a:p>
          <a:p>
            <a:pPr marL="0" indent="0">
              <a:buNone/>
            </a:pPr>
            <a:endParaRPr lang="en-US" sz="2400" dirty="0"/>
          </a:p>
        </p:txBody>
      </p:sp>
      <p:sp>
        <p:nvSpPr>
          <p:cNvPr id="19" name="Content Placeholder 18">
            <a:extLst>
              <a:ext uri="{FF2B5EF4-FFF2-40B4-BE49-F238E27FC236}">
                <a16:creationId xmlns:a16="http://schemas.microsoft.com/office/drawing/2014/main" id="{474AA4FF-C6D7-F558-4CAA-C55944AAA341}"/>
              </a:ext>
            </a:extLst>
          </p:cNvPr>
          <p:cNvSpPr>
            <a:spLocks noGrp="1"/>
          </p:cNvSpPr>
          <p:nvPr>
            <p:ph idx="1"/>
          </p:nvPr>
        </p:nvSpPr>
        <p:spPr>
          <a:xfrm>
            <a:off x="3530302" y="1650505"/>
            <a:ext cx="7981924" cy="4479396"/>
          </a:xfrm>
        </p:spPr>
        <p:txBody>
          <a:bodyPr>
            <a:noAutofit/>
          </a:bodyPr>
          <a:lstStyle/>
          <a:p>
            <a:pPr marL="0" indent="0" algn="just">
              <a:buNone/>
            </a:pPr>
            <a:endParaRPr lang="lt-LT" sz="1200" b="1" dirty="0">
              <a:latin typeface="Calibri" panose="020F0502020204030204" pitchFamily="34" charset="0"/>
              <a:cs typeface="Calibri" panose="020F0502020204030204" pitchFamily="34" charset="0"/>
            </a:endParaRPr>
          </a:p>
          <a:p>
            <a:pPr algn="just" fontAlgn="base"/>
            <a:r>
              <a:rPr lang="en-US" sz="1600" b="1" u="sng" dirty="0">
                <a:latin typeface="Calibri" pitchFamily="34" charset="0"/>
                <a:cs typeface="Calibri" pitchFamily="34" charset="0"/>
              </a:rPr>
              <a:t>Fixed working positions: </a:t>
            </a:r>
            <a:r>
              <a:rPr lang="en-US" sz="1600" dirty="0">
                <a:latin typeface="Calibri" pitchFamily="34" charset="0"/>
                <a:cs typeface="Calibri" pitchFamily="34" charset="0"/>
              </a:rPr>
              <a:t>whether seated (sewing) or standing (cutting and ironing), held for prolonged periods of time, even in well-structured workplaces, are one of the main causes of spinal disorders during work.</a:t>
            </a:r>
          </a:p>
          <a:p>
            <a:pPr algn="just" fontAlgn="base"/>
            <a:r>
              <a:rPr lang="en-US" sz="1600" b="1" u="sng" dirty="0">
                <a:latin typeface="Calibri" pitchFamily="34" charset="0"/>
                <a:cs typeface="Calibri" pitchFamily="34" charset="0"/>
              </a:rPr>
              <a:t>In machine stitching and ironing:</a:t>
            </a:r>
            <a:r>
              <a:rPr lang="en-US" sz="1600" b="1" dirty="0">
                <a:latin typeface="Calibri" pitchFamily="34" charset="0"/>
                <a:cs typeface="Calibri" pitchFamily="34" charset="0"/>
              </a:rPr>
              <a:t> </a:t>
            </a:r>
            <a:r>
              <a:rPr lang="en-US" sz="1600" dirty="0">
                <a:latin typeface="Calibri" pitchFamily="34" charset="0"/>
                <a:cs typeface="Calibri" pitchFamily="34" charset="0"/>
              </a:rPr>
              <a:t>muscular pains are mainly caused by working with raised or otherwise unsupported arms; machine stitching by resting the forearms on well-designed work surfaces or by introducing periods of muscular rest, may reduce this danger factor.</a:t>
            </a:r>
          </a:p>
          <a:p>
            <a:pPr algn="just" fontAlgn="base"/>
            <a:r>
              <a:rPr lang="en-US" sz="1600" b="1" u="sng" dirty="0">
                <a:latin typeface="Calibri" pitchFamily="34" charset="0"/>
                <a:cs typeface="Calibri" pitchFamily="34" charset="0"/>
              </a:rPr>
              <a:t>Certain movements of the wrist and fingers:</a:t>
            </a:r>
            <a:r>
              <a:rPr lang="en-US" sz="1600" dirty="0">
                <a:latin typeface="Calibri" pitchFamily="34" charset="0"/>
                <a:cs typeface="Calibri" pitchFamily="34" charset="0"/>
              </a:rPr>
              <a:t> certain types of grip, when repeated frequently for a good part of the shift are particularly damaging to the tendons and nerves of the hand: one of the earliest symptoms is tingling and/or loss of sensitivity in the fingers during the night; phases of lesser use of the hands during the work shift will prevent the onset or aggravation of alterations.</a:t>
            </a:r>
          </a:p>
          <a:p>
            <a:pPr marL="0" indent="0" algn="just" fontAlgn="base">
              <a:buNone/>
            </a:pPr>
            <a:endParaRPr lang="it-IT" sz="1200" dirty="0">
              <a:latin typeface="Calibri" pitchFamily="34" charset="0"/>
              <a:cs typeface="Calibri" pitchFamily="34" charset="0"/>
            </a:endParaRPr>
          </a:p>
        </p:txBody>
      </p:sp>
      <p:sp>
        <p:nvSpPr>
          <p:cNvPr id="27" name="TextBox 26">
            <a:extLst>
              <a:ext uri="{FF2B5EF4-FFF2-40B4-BE49-F238E27FC236}">
                <a16:creationId xmlns:a16="http://schemas.microsoft.com/office/drawing/2014/main" id="{AA0D0E68-C58C-D329-278B-BA6A432E0CA0}"/>
              </a:ext>
            </a:extLst>
          </p:cNvPr>
          <p:cNvSpPr txBox="1"/>
          <p:nvPr/>
        </p:nvSpPr>
        <p:spPr>
          <a:xfrm>
            <a:off x="3503490" y="1078577"/>
            <a:ext cx="7733811" cy="984885"/>
          </a:xfrm>
          <a:prstGeom prst="rect">
            <a:avLst/>
          </a:prstGeom>
          <a:noFill/>
        </p:spPr>
        <p:txBody>
          <a:bodyPr wrap="square" rtlCol="0">
            <a:spAutoFit/>
          </a:bodyPr>
          <a:lstStyle/>
          <a:p>
            <a:pPr fontAlgn="base"/>
            <a:r>
              <a:rPr lang="en-US" sz="2000" b="1" dirty="0"/>
              <a:t>Which are the risks you face while you work with a sewing machine?</a:t>
            </a:r>
          </a:p>
          <a:p>
            <a:endParaRPr lang="en-US" dirty="0"/>
          </a:p>
        </p:txBody>
      </p:sp>
    </p:spTree>
    <p:extLst>
      <p:ext uri="{BB962C8B-B14F-4D97-AF65-F5344CB8AC3E}">
        <p14:creationId xmlns:p14="http://schemas.microsoft.com/office/powerpoint/2010/main" val="625926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2D69-3351-A518-4CB5-2CEF6611216F}"/>
              </a:ext>
            </a:extLst>
          </p:cNvPr>
          <p:cNvSpPr>
            <a:spLocks noGrp="1"/>
          </p:cNvSpPr>
          <p:nvPr>
            <p:ph type="title"/>
          </p:nvPr>
        </p:nvSpPr>
        <p:spPr/>
        <p:txBody>
          <a:bodyPr/>
          <a:lstStyle/>
          <a:p>
            <a:endParaRPr lang="en-US" dirty="0"/>
          </a:p>
        </p:txBody>
      </p:sp>
      <p:sp useBgFill="1">
        <p:nvSpPr>
          <p:cNvPr id="4" name="Rectangle 43">
            <a:extLst>
              <a:ext uri="{FF2B5EF4-FFF2-40B4-BE49-F238E27FC236}">
                <a16:creationId xmlns:a16="http://schemas.microsoft.com/office/drawing/2014/main" id="{CA0D7989-A17A-92AA-AFE9-ACDA34A228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E9051F40-4066-B82B-6385-8EADA67CB83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2021A5F8-8C85-B236-AC7E-C3CABDB6D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07F79792-25A9-FBD2-B9CD-D4D36E883F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3E12C791-4DCB-875F-031A-62528F16F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648D97AC-AB54-6D43-D2F6-329B0C4B6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F1088809-C8EA-E3DF-1A53-6FB25EE105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2376C5CF-D82C-418D-F8B8-D0DDB1DFB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F79CE982-D756-5FB3-157F-6BE15F214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1460A54D-1724-121E-FC9A-95EA64EBAC72}"/>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452FD420-6149-EE46-F59E-75178B7CB3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B39BF91C-7EC0-63AB-3F7E-A5F81C06B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48DC7CB8-76FD-B6A7-5FA1-AA93BCE45E37}"/>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3D870982-BF90-A2C3-FA78-F864D65461D2}"/>
              </a:ext>
            </a:extLst>
          </p:cNvPr>
          <p:cNvSpPr txBox="1"/>
          <p:nvPr/>
        </p:nvSpPr>
        <p:spPr>
          <a:xfrm>
            <a:off x="3815502" y="1232465"/>
            <a:ext cx="7991515" cy="830997"/>
          </a:xfrm>
          <a:prstGeom prst="rect">
            <a:avLst/>
          </a:prstGeom>
          <a:noFill/>
        </p:spPr>
        <p:txBody>
          <a:bodyPr wrap="square">
            <a:spAutoFit/>
          </a:bodyPr>
          <a:lstStyle/>
          <a:p>
            <a:endParaRPr lang="en-US" sz="2400" b="1" dirty="0"/>
          </a:p>
          <a:p>
            <a:pPr marL="0" indent="0">
              <a:buNone/>
            </a:pPr>
            <a:endParaRPr lang="en-US" sz="2400" dirty="0"/>
          </a:p>
        </p:txBody>
      </p:sp>
      <p:sp>
        <p:nvSpPr>
          <p:cNvPr id="19" name="Content Placeholder 18">
            <a:extLst>
              <a:ext uri="{FF2B5EF4-FFF2-40B4-BE49-F238E27FC236}">
                <a16:creationId xmlns:a16="http://schemas.microsoft.com/office/drawing/2014/main" id="{474AA4FF-C6D7-F558-4CAA-C55944AAA341}"/>
              </a:ext>
            </a:extLst>
          </p:cNvPr>
          <p:cNvSpPr>
            <a:spLocks noGrp="1"/>
          </p:cNvSpPr>
          <p:nvPr>
            <p:ph idx="1"/>
          </p:nvPr>
        </p:nvSpPr>
        <p:spPr>
          <a:xfrm>
            <a:off x="3439115" y="1696348"/>
            <a:ext cx="7981924" cy="4274079"/>
          </a:xfrm>
        </p:spPr>
        <p:txBody>
          <a:bodyPr>
            <a:noAutofit/>
          </a:bodyPr>
          <a:lstStyle/>
          <a:p>
            <a:pPr marL="0" indent="0" algn="just">
              <a:buNone/>
            </a:pPr>
            <a:endParaRPr lang="lt-LT" sz="1200" b="1" dirty="0">
              <a:latin typeface="Calibri" panose="020F0502020204030204" pitchFamily="34" charset="0"/>
              <a:cs typeface="Calibri" panose="020F0502020204030204" pitchFamily="34" charset="0"/>
            </a:endParaRPr>
          </a:p>
          <a:p>
            <a:pPr algn="just" fontAlgn="base"/>
            <a:r>
              <a:rPr lang="en-US" sz="1600" b="1" dirty="0">
                <a:latin typeface="Calibri" pitchFamily="34" charset="0"/>
                <a:cs typeface="Calibri" pitchFamily="34" charset="0"/>
              </a:rPr>
              <a:t>Oculo-visual disorders:</a:t>
            </a:r>
            <a:r>
              <a:rPr lang="en-US" sz="1600" dirty="0">
                <a:latin typeface="Calibri" pitchFamily="34" charset="0"/>
                <a:cs typeface="Calibri" pitchFamily="34" charset="0"/>
              </a:rPr>
              <a:t> these can occur when objects are less than one meter away from the eyes, as the muscles for focusing the image and for ocular motility are heavily strained. The strain increases the closer or smaller the object is and the longer it is stared at. Also contributing to Rhythmic and continuous movements contribute to eye fatigue, for example, following the fabric sliding on the work surface and/or the machine needle.</a:t>
            </a:r>
          </a:p>
          <a:p>
            <a:pPr algn="just" fontAlgn="base"/>
            <a:r>
              <a:rPr lang="en-US" sz="1600" dirty="0">
                <a:latin typeface="Calibri" pitchFamily="34" charset="0"/>
                <a:cs typeface="Calibri" pitchFamily="34" charset="0"/>
              </a:rPr>
              <a:t>Often the very structure of the sewing machine workplace forces one to assume </a:t>
            </a:r>
            <a:r>
              <a:rPr lang="en-US" sz="1600" b="1" u="sng" dirty="0">
                <a:latin typeface="Calibri" pitchFamily="34" charset="0"/>
                <a:cs typeface="Calibri" pitchFamily="34" charset="0"/>
              </a:rPr>
              <a:t>positions</a:t>
            </a:r>
            <a:r>
              <a:rPr lang="en-US" sz="1600" dirty="0">
                <a:latin typeface="Calibri" pitchFamily="34" charset="0"/>
                <a:cs typeface="Calibri" pitchFamily="34" charset="0"/>
              </a:rPr>
              <a:t> </a:t>
            </a:r>
            <a:r>
              <a:rPr lang="en-US" sz="1600" b="1" u="sng" dirty="0">
                <a:latin typeface="Calibri" pitchFamily="34" charset="0"/>
                <a:cs typeface="Calibri" pitchFamily="34" charset="0"/>
              </a:rPr>
              <a:t>that are harmful</a:t>
            </a:r>
            <a:r>
              <a:rPr lang="en-US" sz="1600" dirty="0">
                <a:latin typeface="Calibri" pitchFamily="34" charset="0"/>
                <a:cs typeface="Calibri" pitchFamily="34" charset="0"/>
              </a:rPr>
              <a:t> to the spinal column for long periods. For example, the presence of mechanical parts below the work surface, preventing the lower limbs from being accommodated, forces one to work with a flexed back and prevents one from resting the back against the backrest. The shoulder joint is also damaged by gripping objects behind the back and below.</a:t>
            </a:r>
          </a:p>
          <a:p>
            <a:pPr algn="just" fontAlgn="base"/>
            <a:endParaRPr lang="en-US" sz="1600" u="sng" dirty="0">
              <a:latin typeface="Calibri" pitchFamily="34" charset="0"/>
              <a:cs typeface="Calibri" pitchFamily="34" charset="0"/>
            </a:endParaRPr>
          </a:p>
        </p:txBody>
      </p:sp>
      <p:sp>
        <p:nvSpPr>
          <p:cNvPr id="27" name="TextBox 26">
            <a:extLst>
              <a:ext uri="{FF2B5EF4-FFF2-40B4-BE49-F238E27FC236}">
                <a16:creationId xmlns:a16="http://schemas.microsoft.com/office/drawing/2014/main" id="{AA0D0E68-C58C-D329-278B-BA6A432E0CA0}"/>
              </a:ext>
            </a:extLst>
          </p:cNvPr>
          <p:cNvSpPr txBox="1"/>
          <p:nvPr/>
        </p:nvSpPr>
        <p:spPr>
          <a:xfrm>
            <a:off x="3572393" y="1045124"/>
            <a:ext cx="7733811" cy="984885"/>
          </a:xfrm>
          <a:prstGeom prst="rect">
            <a:avLst/>
          </a:prstGeom>
          <a:noFill/>
        </p:spPr>
        <p:txBody>
          <a:bodyPr wrap="square" rtlCol="0">
            <a:spAutoFit/>
          </a:bodyPr>
          <a:lstStyle/>
          <a:p>
            <a:pPr fontAlgn="base"/>
            <a:r>
              <a:rPr lang="en-US" sz="2000" b="1" dirty="0"/>
              <a:t>Which are the risks you face while you work with a sewing machine?</a:t>
            </a:r>
          </a:p>
          <a:p>
            <a:endParaRPr lang="en-US" dirty="0"/>
          </a:p>
        </p:txBody>
      </p:sp>
    </p:spTree>
    <p:extLst>
      <p:ext uri="{BB962C8B-B14F-4D97-AF65-F5344CB8AC3E}">
        <p14:creationId xmlns:p14="http://schemas.microsoft.com/office/powerpoint/2010/main" val="3896368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792465" y="1599095"/>
            <a:ext cx="6557247" cy="3539430"/>
          </a:xfrm>
          <a:prstGeom prst="rect">
            <a:avLst/>
          </a:prstGeom>
        </p:spPr>
        <p:txBody>
          <a:bodyPr wrap="square">
            <a:spAutoFit/>
          </a:bodyPr>
          <a:lstStyle/>
          <a:p>
            <a:pPr algn="just"/>
            <a:r>
              <a:rPr lang="en-US" sz="1600" b="1" dirty="0">
                <a:latin typeface="Calibri" panose="020F0502020204030204" pitchFamily="34" charset="0"/>
                <a:cs typeface="Calibri" pitchFamily="34" charset="0"/>
              </a:rPr>
              <a:t>Chemical risk: </a:t>
            </a:r>
            <a:r>
              <a:rPr lang="en-US" sz="1600" dirty="0">
                <a:latin typeface="Calibri" panose="020F0502020204030204" pitchFamily="34" charset="0"/>
                <a:cs typeface="Calibri" pitchFamily="34" charset="0"/>
              </a:rPr>
              <a:t>In the textile sector, the most well-known restricted substances are the carcinogenic aromatic amines released by azo dyes, as well as other groups such as:</a:t>
            </a:r>
          </a:p>
          <a:p>
            <a:pPr algn="just"/>
            <a:endParaRPr lang="en-US" sz="1600" dirty="0">
              <a:latin typeface="Calibri" panose="020F0502020204030204" pitchFamily="34" charset="0"/>
              <a:cs typeface="Calibri" pitchFamily="34" charset="0"/>
            </a:endParaRPr>
          </a:p>
          <a:p>
            <a:pPr marL="285750" indent="-285750" algn="just">
              <a:buFont typeface="Arial" panose="020B0604020202020204" pitchFamily="34" charset="0"/>
              <a:buChar char="•"/>
            </a:pPr>
            <a:r>
              <a:rPr lang="en-US" sz="1600" dirty="0">
                <a:latin typeface="Calibri" panose="020F0502020204030204" pitchFamily="34" charset="0"/>
                <a:cs typeface="Calibri" pitchFamily="34" charset="0"/>
              </a:rPr>
              <a:t>biocides and synthetic catalysts in the production of polyurethanes;</a:t>
            </a:r>
          </a:p>
          <a:p>
            <a:pPr marL="285750" indent="-285750" algn="just">
              <a:buFont typeface="Arial" panose="020B0604020202020204" pitchFamily="34" charset="0"/>
              <a:buChar char="•"/>
            </a:pPr>
            <a:r>
              <a:rPr lang="en-US" sz="1600" dirty="0">
                <a:latin typeface="Calibri" panose="020F0502020204030204" pitchFamily="34" charset="0"/>
                <a:cs typeface="Calibri" pitchFamily="34" charset="0"/>
              </a:rPr>
              <a:t>phthalates;</a:t>
            </a:r>
          </a:p>
          <a:p>
            <a:pPr marL="285750" indent="-285750" algn="just">
              <a:buFont typeface="Arial" panose="020B0604020202020204" pitchFamily="34" charset="0"/>
              <a:buChar char="•"/>
            </a:pPr>
            <a:r>
              <a:rPr lang="en-US" sz="1600" dirty="0">
                <a:latin typeface="Calibri" panose="020F0502020204030204" pitchFamily="34" charset="0"/>
                <a:cs typeface="Calibri" pitchFamily="34" charset="0"/>
              </a:rPr>
              <a:t>nickel and cadmium in metal accessories;</a:t>
            </a:r>
          </a:p>
          <a:p>
            <a:pPr marL="285750" indent="-285750" algn="just">
              <a:buFont typeface="Arial" panose="020B0604020202020204" pitchFamily="34" charset="0"/>
              <a:buChar char="•"/>
            </a:pPr>
            <a:r>
              <a:rPr lang="en-US" sz="1600" dirty="0">
                <a:latin typeface="Calibri" panose="020F0502020204030204" pitchFamily="34" charset="0"/>
                <a:cs typeface="Calibri" pitchFamily="34" charset="0"/>
              </a:rPr>
              <a:t>perfluoro octane sulphonates (PFOS), hydro/oleo repellents and additives used in leather processing;</a:t>
            </a:r>
          </a:p>
          <a:p>
            <a:pPr marL="285750" indent="-285750" algn="just">
              <a:buFont typeface="Arial" panose="020B0604020202020204" pitchFamily="34" charset="0"/>
              <a:buChar char="•"/>
            </a:pPr>
            <a:r>
              <a:rPr lang="en-US" sz="1600" dirty="0">
                <a:latin typeface="Calibri" panose="020F0502020204030204" pitchFamily="34" charset="0"/>
                <a:cs typeface="Calibri" pitchFamily="34" charset="0"/>
              </a:rPr>
              <a:t>some flame retardants;</a:t>
            </a:r>
          </a:p>
          <a:p>
            <a:pPr marL="285750" indent="-285750" algn="just">
              <a:buFont typeface="Arial" panose="020B0604020202020204" pitchFamily="34" charset="0"/>
              <a:buChar char="•"/>
            </a:pPr>
            <a:r>
              <a:rPr lang="en-US" sz="1600" dirty="0">
                <a:latin typeface="Calibri" panose="020F0502020204030204" pitchFamily="34" charset="0"/>
                <a:cs typeface="Calibri" pitchFamily="34" charset="0"/>
              </a:rPr>
              <a:t>chromium compounds used in certain tanning and dyeing processes;</a:t>
            </a:r>
          </a:p>
          <a:p>
            <a:pPr marL="285750" indent="-285750" algn="just">
              <a:buFont typeface="Arial" panose="020B0604020202020204" pitchFamily="34" charset="0"/>
              <a:buChar char="•"/>
            </a:pPr>
            <a:r>
              <a:rPr lang="en-US" sz="1600" dirty="0">
                <a:latin typeface="Calibri" panose="020F0502020204030204" pitchFamily="34" charset="0"/>
                <a:cs typeface="Calibri" pitchFamily="34" charset="0"/>
              </a:rPr>
              <a:t>short-chain chlorinated paraffins, used for flame retardant treatments;</a:t>
            </a:r>
          </a:p>
          <a:p>
            <a:pPr marL="285750" indent="-285750" algn="just">
              <a:buFont typeface="Arial" panose="020B0604020202020204" pitchFamily="34" charset="0"/>
              <a:buChar char="•"/>
            </a:pPr>
            <a:r>
              <a:rPr lang="en-US" sz="1600" dirty="0">
                <a:latin typeface="Calibri" panose="020F0502020204030204" pitchFamily="34" charset="0"/>
                <a:cs typeface="Calibri" pitchFamily="34" charset="0"/>
              </a:rPr>
              <a:t>phthalates for which a change from restriction to </a:t>
            </a:r>
            <a:r>
              <a:rPr lang="en-US" sz="1600" dirty="0" err="1">
                <a:latin typeface="Calibri" panose="020F0502020204030204" pitchFamily="34" charset="0"/>
                <a:cs typeface="Calibri" pitchFamily="34" charset="0"/>
              </a:rPr>
              <a:t>authorisation</a:t>
            </a:r>
            <a:r>
              <a:rPr lang="en-US" sz="1600" dirty="0">
                <a:latin typeface="Calibri" panose="020F0502020204030204" pitchFamily="34" charset="0"/>
                <a:cs typeface="Calibri" pitchFamily="34" charset="0"/>
              </a:rPr>
              <a:t> regimes is foreseeable.  </a:t>
            </a:r>
          </a:p>
        </p:txBody>
      </p:sp>
      <p:pic>
        <p:nvPicPr>
          <p:cNvPr id="5" name="Picture 2">
            <a:extLst>
              <a:ext uri="{FF2B5EF4-FFF2-40B4-BE49-F238E27FC236}">
                <a16:creationId xmlns:a16="http://schemas.microsoft.com/office/drawing/2014/main" id="{005038B4-B901-50A9-9145-F9C96C607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024"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50E0DE75-C482-1735-4FC2-407AB0D4C46D}"/>
              </a:ext>
            </a:extLst>
          </p:cNvPr>
          <p:cNvPicPr>
            <a:picLocks noChangeAspect="1"/>
          </p:cNvPicPr>
          <p:nvPr/>
        </p:nvPicPr>
        <p:blipFill rotWithShape="1">
          <a:blip r:embed="rId3"/>
          <a:srcRect l="22382" r="16764"/>
          <a:stretch/>
        </p:blipFill>
        <p:spPr>
          <a:xfrm>
            <a:off x="19" y="1"/>
            <a:ext cx="3087593" cy="6858000"/>
          </a:xfrm>
          <a:prstGeom prst="rect">
            <a:avLst/>
          </a:prstGeom>
        </p:spPr>
      </p:pic>
      <p:pic>
        <p:nvPicPr>
          <p:cNvPr id="7" name="image7.jpg">
            <a:extLst>
              <a:ext uri="{FF2B5EF4-FFF2-40B4-BE49-F238E27FC236}">
                <a16:creationId xmlns:a16="http://schemas.microsoft.com/office/drawing/2014/main" id="{48DC7CB8-76FD-B6A7-5FA1-AA93BCE45E37}"/>
              </a:ext>
            </a:extLst>
          </p:cNvPr>
          <p:cNvPicPr/>
          <p:nvPr/>
        </p:nvPicPr>
        <p:blipFill>
          <a:blip r:embed="rId4"/>
          <a:srcRect/>
          <a:stretch>
            <a:fillRect/>
          </a:stretch>
        </p:blipFill>
        <p:spPr>
          <a:xfrm>
            <a:off x="9427221" y="6086403"/>
            <a:ext cx="2512695" cy="552450"/>
          </a:xfrm>
          <a:prstGeom prst="rect">
            <a:avLst/>
          </a:prstGeom>
          <a:ln/>
        </p:spPr>
      </p:pic>
    </p:spTree>
    <p:extLst>
      <p:ext uri="{BB962C8B-B14F-4D97-AF65-F5344CB8AC3E}">
        <p14:creationId xmlns:p14="http://schemas.microsoft.com/office/powerpoint/2010/main" val="902649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A00B-8B85-DD07-265C-40CBD341E90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899F93A-58E7-BF00-0578-F09119DB335B}"/>
              </a:ext>
            </a:extLst>
          </p:cNvPr>
          <p:cNvSpPr>
            <a:spLocks noGrp="1"/>
          </p:cNvSpPr>
          <p:nvPr>
            <p:ph idx="1"/>
          </p:nvPr>
        </p:nvSpPr>
        <p:spPr/>
        <p:txBody>
          <a:bodyPr/>
          <a:lstStyle/>
          <a:p>
            <a:endParaRPr lang="en-US" dirty="0"/>
          </a:p>
        </p:txBody>
      </p:sp>
      <p:sp useBgFill="1">
        <p:nvSpPr>
          <p:cNvPr id="4" name="Rectangle 43">
            <a:extLst>
              <a:ext uri="{FF2B5EF4-FFF2-40B4-BE49-F238E27FC236}">
                <a16:creationId xmlns:a16="http://schemas.microsoft.com/office/drawing/2014/main" id="{D5165C56-81C2-95FE-48C3-E6A41899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79A70DE-26C7-1EB6-974E-05EA29874C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DAF308FF-4B37-D3FC-E41D-F2BF4F98C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95A1E2DB-1CB9-7338-07FB-03220E97D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E03EF9CC-5309-F587-4358-1EA5AFC16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87A33EB5-8CDA-48C5-698B-18F58B851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91B83121-7262-7B18-AD11-006B832F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938B6A1B-00D2-1C99-73CF-F3307ED4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CBC53905-9E9F-3433-265A-5C6B86AF7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84E9D93A-B297-22E3-9E1B-B75646840B93}"/>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9F2ED2B2-9800-46FD-D684-F59B7E6A97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DD07E428-6394-7080-BA71-B19C30935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1862B43E-6368-09B4-A2DF-327723381C8D}"/>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7CECC175-F58B-D5AC-DFFB-E7B38B2DAB74}"/>
              </a:ext>
            </a:extLst>
          </p:cNvPr>
          <p:cNvSpPr txBox="1"/>
          <p:nvPr/>
        </p:nvSpPr>
        <p:spPr>
          <a:xfrm>
            <a:off x="3233180" y="1000272"/>
            <a:ext cx="7991515" cy="830997"/>
          </a:xfrm>
          <a:prstGeom prst="rect">
            <a:avLst/>
          </a:prstGeom>
          <a:noFill/>
        </p:spPr>
        <p:txBody>
          <a:bodyPr wrap="square">
            <a:spAutoFit/>
          </a:bodyPr>
          <a:lstStyle/>
          <a:p>
            <a:endParaRPr lang="en-US" sz="2400" b="1" dirty="0"/>
          </a:p>
          <a:p>
            <a:pPr marL="0" indent="0">
              <a:buNone/>
            </a:pPr>
            <a:endParaRPr lang="en-US" sz="2400" dirty="0"/>
          </a:p>
        </p:txBody>
      </p:sp>
      <p:sp>
        <p:nvSpPr>
          <p:cNvPr id="18" name="Content Placeholder 18">
            <a:extLst>
              <a:ext uri="{FF2B5EF4-FFF2-40B4-BE49-F238E27FC236}">
                <a16:creationId xmlns:a16="http://schemas.microsoft.com/office/drawing/2014/main" id="{2E8610A2-C49C-C507-40CF-F8937FE58D26}"/>
              </a:ext>
            </a:extLst>
          </p:cNvPr>
          <p:cNvSpPr txBox="1">
            <a:spLocks/>
          </p:cNvSpPr>
          <p:nvPr/>
        </p:nvSpPr>
        <p:spPr>
          <a:xfrm>
            <a:off x="3233180" y="1822611"/>
            <a:ext cx="7414583" cy="36012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8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8E09819-48F0-A756-6D30-BD0C7808402A}"/>
              </a:ext>
            </a:extLst>
          </p:cNvPr>
          <p:cNvSpPr txBox="1"/>
          <p:nvPr/>
        </p:nvSpPr>
        <p:spPr>
          <a:xfrm>
            <a:off x="3392130" y="1043767"/>
            <a:ext cx="6528706" cy="5262979"/>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Are you new to sewing?</a:t>
            </a:r>
          </a:p>
          <a:p>
            <a:endParaRPr lang="en-US" sz="1200" b="1"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Follow this guide to the most common mistakes  to avoid inconveniences or helping you eradicate form inaccuracies before they become commonplace.</a:t>
            </a:r>
          </a:p>
          <a:p>
            <a:pPr algn="just"/>
            <a:endParaRPr lang="it-IT" sz="1200" dirty="0">
              <a:latin typeface="Calibri" panose="020F0502020204030204" pitchFamily="34" charset="0"/>
              <a:cs typeface="Calibri" pitchFamily="34" charset="0"/>
            </a:endParaRPr>
          </a:p>
          <a:p>
            <a:pPr marL="228600" indent="-228600" algn="just">
              <a:buAutoNum type="arabicPeriod"/>
            </a:pPr>
            <a:r>
              <a:rPr lang="en-US" sz="1200" b="1" dirty="0">
                <a:latin typeface="Calibri" panose="020F0502020204030204" pitchFamily="34" charset="0"/>
                <a:cs typeface="Calibri" pitchFamily="34" charset="0"/>
              </a:rPr>
              <a:t>Take good measurement before cutting. How to cut patterns:</a:t>
            </a:r>
          </a:p>
          <a:p>
            <a:pPr algn="just" fontAlgn="base"/>
            <a:r>
              <a:rPr lang="it-IT" sz="1200" b="1" dirty="0" err="1">
                <a:latin typeface="Calibri" panose="020F0502020204030204" pitchFamily="34" charset="0"/>
                <a:cs typeface="Calibri" pitchFamily="34" charset="0"/>
              </a:rPr>
              <a:t>What</a:t>
            </a:r>
            <a:r>
              <a:rPr lang="it-IT" sz="1200" b="1" dirty="0">
                <a:latin typeface="Calibri" panose="020F0502020204030204" pitchFamily="34" charset="0"/>
                <a:cs typeface="Calibri" pitchFamily="34" charset="0"/>
              </a:rPr>
              <a:t> </a:t>
            </a:r>
            <a:r>
              <a:rPr lang="it-IT" sz="1200" b="1" dirty="0" err="1">
                <a:latin typeface="Calibri" panose="020F0502020204030204" pitchFamily="34" charset="0"/>
                <a:cs typeface="Calibri" pitchFamily="34" charset="0"/>
              </a:rPr>
              <a:t>is</a:t>
            </a:r>
            <a:r>
              <a:rPr lang="it-IT" sz="1200" b="1" dirty="0">
                <a:latin typeface="Calibri" panose="020F0502020204030204" pitchFamily="34" charset="0"/>
                <a:cs typeface="Calibri" pitchFamily="34" charset="0"/>
              </a:rPr>
              <a:t> the </a:t>
            </a:r>
            <a:r>
              <a:rPr lang="it-IT" sz="1200" b="1" dirty="0" err="1">
                <a:latin typeface="Calibri" panose="020F0502020204030204" pitchFamily="34" charset="0"/>
                <a:cs typeface="Calibri" pitchFamily="34" charset="0"/>
              </a:rPr>
              <a:t>mistake</a:t>
            </a:r>
            <a:r>
              <a:rPr lang="it-IT" sz="1200" b="1" dirty="0">
                <a:latin typeface="Calibri" panose="020F0502020204030204" pitchFamily="34" charset="0"/>
                <a:cs typeface="Calibri" pitchFamily="34" charset="0"/>
              </a:rPr>
              <a:t>? </a:t>
            </a:r>
            <a:r>
              <a:rPr lang="it-IT" sz="1200" i="1" dirty="0">
                <a:latin typeface="Calibri" panose="020F0502020204030204" pitchFamily="34" charset="0"/>
                <a:cs typeface="Calibri" pitchFamily="34" charset="0"/>
              </a:rPr>
              <a:t>inaccurate cutting of </a:t>
            </a:r>
            <a:r>
              <a:rPr lang="it-IT" sz="1200" i="1" dirty="0" err="1">
                <a:latin typeface="Calibri" panose="020F0502020204030204" pitchFamily="34" charset="0"/>
                <a:cs typeface="Calibri" pitchFamily="34" charset="0"/>
              </a:rPr>
              <a:t>fabric</a:t>
            </a:r>
            <a:r>
              <a:rPr lang="it-IT" sz="1200" i="1" dirty="0">
                <a:latin typeface="Calibri" panose="020F0502020204030204" pitchFamily="34" charset="0"/>
                <a:cs typeface="Calibri" pitchFamily="34" charset="0"/>
              </a:rPr>
              <a:t>.</a:t>
            </a:r>
          </a:p>
          <a:p>
            <a:pPr algn="just" fontAlgn="base"/>
            <a:endParaRPr lang="it-IT" sz="1200" i="1" dirty="0">
              <a:latin typeface="Calibri" panose="020F0502020204030204" pitchFamily="34" charset="0"/>
              <a:cs typeface="Calibri" pitchFamily="34" charset="0"/>
            </a:endParaRPr>
          </a:p>
          <a:p>
            <a:pPr algn="just" fontAlgn="base"/>
            <a:r>
              <a:rPr lang="en-US" sz="1200" dirty="0">
                <a:latin typeface="Calibri" pitchFamily="34" charset="0"/>
                <a:cs typeface="Calibri" pitchFamily="34" charset="0"/>
              </a:rPr>
              <a:t>While cutting fabric using patterns, it is important to take the straight-thread into account. All fabrics are made up of a weft of threads, longitudinal and transverse. The intersection of the two threads at right angles is called the straight-thread, and it is important that the fabric is placed in straight-thread before cutting it, otherwise the garment will not have a good fit and you will run into other problems when sewing</a:t>
            </a:r>
            <a:r>
              <a:rPr lang="it-IT" sz="1200" dirty="0">
                <a:latin typeface="Calibri" pitchFamily="34" charset="0"/>
                <a:cs typeface="Calibri" pitchFamily="34" charset="0"/>
              </a:rPr>
              <a:t>. </a:t>
            </a:r>
          </a:p>
          <a:p>
            <a:pPr algn="just" fontAlgn="base"/>
            <a:endParaRPr lang="it-IT" sz="1200" dirty="0">
              <a:latin typeface="Calibri" pitchFamily="34" charset="0"/>
              <a:cs typeface="Calibri" pitchFamily="34" charset="0"/>
            </a:endParaRPr>
          </a:p>
          <a:p>
            <a:pPr algn="just"/>
            <a:r>
              <a:rPr lang="en-US" sz="1200" dirty="0">
                <a:latin typeface="Calibri" pitchFamily="34" charset="0"/>
                <a:cs typeface="Calibri" pitchFamily="34" charset="0"/>
              </a:rPr>
              <a:t>Lay the whole fabric on a flat surface, without the edges hanging out, as they could change the shape of the weave; always double-check that the patterns are in line, pin them on and start cutting. A wrong cut can compromise all the steps to achieve the final work, so be careful.</a:t>
            </a:r>
          </a:p>
          <a:p>
            <a:pPr algn="just"/>
            <a:endParaRPr lang="it-IT" sz="1200" b="1" dirty="0">
              <a:latin typeface="Calibri" panose="020F0502020204030204" pitchFamily="34" charset="0"/>
              <a:cs typeface="Calibri" pitchFamily="34" charset="0"/>
            </a:endParaRPr>
          </a:p>
          <a:p>
            <a:pPr algn="just"/>
            <a:r>
              <a:rPr lang="it-IT" sz="1200" b="1" dirty="0">
                <a:latin typeface="Calibri" panose="020F0502020204030204" pitchFamily="34" charset="0"/>
                <a:cs typeface="Calibri" pitchFamily="34" charset="0"/>
              </a:rPr>
              <a:t>2. </a:t>
            </a:r>
            <a:r>
              <a:rPr lang="en-US" sz="1200" b="1" dirty="0">
                <a:latin typeface="Calibri" panose="020F0502020204030204" pitchFamily="34" charset="0"/>
                <a:cs typeface="Calibri" pitchFamily="34" charset="0"/>
              </a:rPr>
              <a:t>Lower foot well press fabric</a:t>
            </a:r>
          </a:p>
          <a:p>
            <a:pPr algn="just"/>
            <a:r>
              <a:rPr lang="it-IT" sz="1200" b="1" dirty="0" err="1">
                <a:latin typeface="Calibri" panose="020F0502020204030204" pitchFamily="34" charset="0"/>
                <a:cs typeface="Calibri" pitchFamily="34" charset="0"/>
              </a:rPr>
              <a:t>What</a:t>
            </a:r>
            <a:r>
              <a:rPr lang="it-IT" sz="1200" b="1" dirty="0">
                <a:latin typeface="Calibri" panose="020F0502020204030204" pitchFamily="34" charset="0"/>
                <a:cs typeface="Calibri" pitchFamily="34" charset="0"/>
              </a:rPr>
              <a:t> </a:t>
            </a:r>
            <a:r>
              <a:rPr lang="it-IT" sz="1200" b="1" dirty="0" err="1">
                <a:latin typeface="Calibri" panose="020F0502020204030204" pitchFamily="34" charset="0"/>
                <a:cs typeface="Calibri" pitchFamily="34" charset="0"/>
              </a:rPr>
              <a:t>is</a:t>
            </a:r>
            <a:r>
              <a:rPr lang="it-IT" sz="1200" b="1" dirty="0">
                <a:latin typeface="Calibri" panose="020F0502020204030204" pitchFamily="34" charset="0"/>
                <a:cs typeface="Calibri" pitchFamily="34" charset="0"/>
              </a:rPr>
              <a:t> the </a:t>
            </a:r>
            <a:r>
              <a:rPr lang="it-IT" sz="1200" b="1" dirty="0" err="1">
                <a:latin typeface="Calibri" panose="020F0502020204030204" pitchFamily="34" charset="0"/>
                <a:cs typeface="Calibri" pitchFamily="34" charset="0"/>
              </a:rPr>
              <a:t>mistake</a:t>
            </a:r>
            <a:r>
              <a:rPr lang="it-IT" sz="1200" b="1" dirty="0">
                <a:latin typeface="Calibri" panose="020F0502020204030204" pitchFamily="34" charset="0"/>
                <a:cs typeface="Calibri" pitchFamily="34" charset="0"/>
              </a:rPr>
              <a:t>? </a:t>
            </a:r>
            <a:r>
              <a:rPr lang="en-US" sz="1200" i="1" dirty="0">
                <a:latin typeface="Calibri" panose="020F0502020204030204" pitchFamily="34" charset="0"/>
                <a:cs typeface="Calibri" pitchFamily="34" charset="0"/>
              </a:rPr>
              <a:t>Improper use of the fabric presser foot.</a:t>
            </a:r>
          </a:p>
          <a:p>
            <a:pPr algn="just"/>
            <a:endParaRPr lang="it-IT" sz="1200" dirty="0">
              <a:latin typeface="Calibri" pitchFamily="34" charset="0"/>
              <a:cs typeface="Calibri" pitchFamily="34" charset="0"/>
            </a:endParaRPr>
          </a:p>
          <a:p>
            <a:pPr algn="just" fontAlgn="base"/>
            <a:r>
              <a:rPr lang="en-US" sz="1200" dirty="0">
                <a:latin typeface="Calibri" pitchFamily="34" charset="0"/>
                <a:cs typeface="Calibri" pitchFamily="34" charset="0"/>
              </a:rPr>
              <a:t>The sewing machine's presser foot is used to keep the fabric stable and push it outwards for accurate and even sewing. Forgetting to lower the presser foot before sewing could push the fabric in all directions and result in tangles and abnormal seams.</a:t>
            </a:r>
            <a:endParaRPr lang="it-IT" sz="1200" b="1" dirty="0">
              <a:latin typeface="Calibri" pitchFamily="34" charset="0"/>
              <a:cs typeface="Calibri" pitchFamily="34" charset="0"/>
            </a:endParaRPr>
          </a:p>
          <a:p>
            <a:endParaRPr lang="it-IT" sz="1200" b="1" dirty="0">
              <a:latin typeface="Calibri" pitchFamily="34" charset="0"/>
              <a:cs typeface="Calibri" pitchFamily="34" charset="0"/>
            </a:endParaRPr>
          </a:p>
          <a:p>
            <a:endParaRPr lang="en-US" sz="1200" dirty="0">
              <a:latin typeface="Calibri" panose="020F0502020204030204" pitchFamily="34" charset="0"/>
              <a:cs typeface="Calibri" panose="020F0502020204030204" pitchFamily="34" charset="0"/>
            </a:endParaRPr>
          </a:p>
        </p:txBody>
      </p:sp>
      <p:pic>
        <p:nvPicPr>
          <p:cNvPr id="20" name="Immagine 19" descr="tagliare i cartamodell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6053" y="1824639"/>
            <a:ext cx="2118257" cy="1341485"/>
          </a:xfrm>
          <a:prstGeom prst="rect">
            <a:avLst/>
          </a:prstGeom>
          <a:noFill/>
          <a:ln>
            <a:noFill/>
          </a:ln>
        </p:spPr>
      </p:pic>
      <p:pic>
        <p:nvPicPr>
          <p:cNvPr id="21" name="Immagine 20" descr="usare il piedino premi stoffa della macchina da cucir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16053" y="3412264"/>
            <a:ext cx="2118257" cy="1534416"/>
          </a:xfrm>
          <a:prstGeom prst="rect">
            <a:avLst/>
          </a:prstGeom>
          <a:noFill/>
          <a:ln>
            <a:noFill/>
          </a:ln>
        </p:spPr>
      </p:pic>
    </p:spTree>
    <p:extLst>
      <p:ext uri="{BB962C8B-B14F-4D97-AF65-F5344CB8AC3E}">
        <p14:creationId xmlns:p14="http://schemas.microsoft.com/office/powerpoint/2010/main" val="3147168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332E-35D3-D5B7-DD97-25D69637472B}"/>
              </a:ext>
            </a:extLst>
          </p:cNvPr>
          <p:cNvSpPr>
            <a:spLocks noGrp="1"/>
          </p:cNvSpPr>
          <p:nvPr>
            <p:ph type="title"/>
          </p:nvPr>
        </p:nvSpPr>
        <p:spPr/>
        <p:txBody>
          <a:bodyPr/>
          <a:lstStyle/>
          <a:p>
            <a:endParaRPr lang="en-US"/>
          </a:p>
        </p:txBody>
      </p:sp>
      <p:pic>
        <p:nvPicPr>
          <p:cNvPr id="22" name="Content Placeholder 21" descr="A picture containing indoor, vegetable&#10;&#10;Description automatically generated">
            <a:extLst>
              <a:ext uri="{FF2B5EF4-FFF2-40B4-BE49-F238E27FC236}">
                <a16:creationId xmlns:a16="http://schemas.microsoft.com/office/drawing/2014/main" id="{1EE47F12-A1C8-BD81-EE3C-FCED7E8041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731" y="2160588"/>
            <a:ext cx="5400675" cy="3600450"/>
          </a:xfrm>
        </p:spPr>
      </p:pic>
      <p:sp useBgFill="1">
        <p:nvSpPr>
          <p:cNvPr id="4" name="Rectangle 43">
            <a:extLst>
              <a:ext uri="{FF2B5EF4-FFF2-40B4-BE49-F238E27FC236}">
                <a16:creationId xmlns:a16="http://schemas.microsoft.com/office/drawing/2014/main" id="{2FE72B4E-C5DE-D580-3563-BF13C28864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CE5B4310-C7DF-D676-F727-352A670670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424C8833-9B3A-084A-835B-3E4E238B8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7D8E0022-C3D1-805C-9A83-B3EE67CF4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7C632A93-C8FE-5090-24D3-B36EE6712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8DEC82AC-33C3-9084-F143-DCFB8B7EC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9DA7439E-4346-AF0D-9673-D5E9AF6EC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D6F3B3D7-A2C4-2144-7AAB-C232E706C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87D6CD84-B59C-C4DF-4D81-EE18FC9D9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FC31E4F3-F1C1-157D-E226-250FFBC9F287}"/>
              </a:ext>
            </a:extLst>
          </p:cNvPr>
          <p:cNvPicPr>
            <a:picLocks noChangeAspect="1"/>
          </p:cNvPicPr>
          <p:nvPr/>
        </p:nvPicPr>
        <p:blipFill rotWithShape="1">
          <a:blip r:embed="rId3"/>
          <a:srcRect l="22382" r="16764"/>
          <a:stretch/>
        </p:blipFill>
        <p:spPr>
          <a:xfrm>
            <a:off x="-9765" y="0"/>
            <a:ext cx="3087593" cy="6858000"/>
          </a:xfrm>
          <a:prstGeom prst="rect">
            <a:avLst/>
          </a:prstGeom>
        </p:spPr>
      </p:pic>
      <p:cxnSp>
        <p:nvCxnSpPr>
          <p:cNvPr id="14" name="Straight Connector 13">
            <a:extLst>
              <a:ext uri="{FF2B5EF4-FFF2-40B4-BE49-F238E27FC236}">
                <a16:creationId xmlns:a16="http://schemas.microsoft.com/office/drawing/2014/main" id="{012F5EA0-0A57-2D25-0D40-EC9C327B69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C9A6E6ED-FDE8-F07B-0106-56C2D3532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A0EF7A5E-39B8-18F7-26DB-26670E91CC29}"/>
              </a:ext>
            </a:extLst>
          </p:cNvPr>
          <p:cNvPicPr/>
          <p:nvPr/>
        </p:nvPicPr>
        <p:blipFill>
          <a:blip r:embed="rId5"/>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8FC473E4-3AB1-E54D-EB0F-EB584F12927D}"/>
              </a:ext>
            </a:extLst>
          </p:cNvPr>
          <p:cNvSpPr txBox="1"/>
          <p:nvPr/>
        </p:nvSpPr>
        <p:spPr>
          <a:xfrm>
            <a:off x="3516097" y="997796"/>
            <a:ext cx="7991515" cy="830997"/>
          </a:xfrm>
          <a:prstGeom prst="rect">
            <a:avLst/>
          </a:prstGeom>
          <a:noFill/>
        </p:spPr>
        <p:txBody>
          <a:bodyPr wrap="square">
            <a:spAutoFit/>
          </a:bodyPr>
          <a:lstStyle/>
          <a:p>
            <a:endParaRPr lang="en-US" sz="2400" b="1" dirty="0"/>
          </a:p>
          <a:p>
            <a:pPr marL="0" indent="0">
              <a:buNone/>
            </a:pPr>
            <a:endParaRPr lang="en-US" sz="2400" dirty="0"/>
          </a:p>
        </p:txBody>
      </p:sp>
      <p:sp>
        <p:nvSpPr>
          <p:cNvPr id="18" name="Content Placeholder 18">
            <a:extLst>
              <a:ext uri="{FF2B5EF4-FFF2-40B4-BE49-F238E27FC236}">
                <a16:creationId xmlns:a16="http://schemas.microsoft.com/office/drawing/2014/main" id="{2E8D4227-FB2B-E8CD-E253-F4AA3791BFFB}"/>
              </a:ext>
            </a:extLst>
          </p:cNvPr>
          <p:cNvSpPr txBox="1">
            <a:spLocks/>
          </p:cNvSpPr>
          <p:nvPr/>
        </p:nvSpPr>
        <p:spPr>
          <a:xfrm>
            <a:off x="3233181" y="1822610"/>
            <a:ext cx="8506572" cy="41062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4F52CDB8-2E3F-BFB3-E906-F330FA2D32E4}"/>
              </a:ext>
            </a:extLst>
          </p:cNvPr>
          <p:cNvSpPr txBox="1"/>
          <p:nvPr/>
        </p:nvSpPr>
        <p:spPr>
          <a:xfrm>
            <a:off x="3233181" y="1005331"/>
            <a:ext cx="5427667" cy="4431983"/>
          </a:xfrm>
          <a:prstGeom prst="rect">
            <a:avLst/>
          </a:prstGeom>
          <a:noFill/>
        </p:spPr>
        <p:txBody>
          <a:bodyPr wrap="square" rtlCol="0">
            <a:spAutoFit/>
          </a:bodyPr>
          <a:lstStyle/>
          <a:p>
            <a:pPr fontAlgn="base"/>
            <a:r>
              <a:rPr lang="it-IT" sz="1400" b="1" dirty="0">
                <a:latin typeface="Calibri" pitchFamily="34" charset="0"/>
                <a:cs typeface="Calibri" pitchFamily="34" charset="0"/>
              </a:rPr>
              <a:t>3. </a:t>
            </a:r>
            <a:r>
              <a:rPr lang="en-US" sz="1400" b="1" dirty="0">
                <a:latin typeface="Calibri" pitchFamily="34" charset="0"/>
                <a:cs typeface="Calibri" pitchFamily="34" charset="0"/>
              </a:rPr>
              <a:t>Select the right wire tension level</a:t>
            </a:r>
            <a:endParaRPr lang="lt-LT" dirty="0">
              <a:latin typeface="Calibri" panose="020F0502020204030204" pitchFamily="34" charset="0"/>
              <a:cs typeface="Calibri" panose="020F0502020204030204" pitchFamily="34" charset="0"/>
            </a:endParaRPr>
          </a:p>
          <a:p>
            <a:pPr algn="just" fontAlgn="base"/>
            <a:r>
              <a:rPr lang="en-US" sz="1200" b="1" dirty="0">
                <a:latin typeface="Calibri" pitchFamily="34" charset="0"/>
                <a:cs typeface="Calibri" pitchFamily="34" charset="0"/>
              </a:rPr>
              <a:t>What is the error? </a:t>
            </a:r>
            <a:r>
              <a:rPr lang="en-US" sz="1200" i="1" dirty="0">
                <a:latin typeface="Calibri" pitchFamily="34" charset="0"/>
                <a:cs typeface="Calibri" pitchFamily="34" charset="0"/>
              </a:rPr>
              <a:t>Failure to check the wire coil voltage. </a:t>
            </a:r>
          </a:p>
          <a:p>
            <a:pPr algn="just" fontAlgn="base"/>
            <a:endParaRPr lang="it-IT" sz="1200" dirty="0">
              <a:latin typeface="Calibri" pitchFamily="34" charset="0"/>
              <a:cs typeface="Calibri" pitchFamily="34" charset="0"/>
            </a:endParaRPr>
          </a:p>
          <a:p>
            <a:pPr algn="just" fontAlgn="base"/>
            <a:r>
              <a:rPr lang="en-US" sz="1200" dirty="0">
                <a:latin typeface="Calibri" pitchFamily="34" charset="0"/>
                <a:cs typeface="Calibri" pitchFamily="34" charset="0"/>
              </a:rPr>
              <a:t>Getting the thread tension right is one of the most difficult skills to achieve, even for the most experienced seamstresses. The thread tension knob helps you adjust the thread tension and prevents the resulting seam from being uneven or too 'tight'. Check the thread bobbin, which is usually wound anti-clockwise, for imperfections before sewing. As a further safety measure, we recommend that you sew on a small test section several settings before proceeding with the actual garment, and make a note of which tension option is most suitable for your project.</a:t>
            </a:r>
          </a:p>
          <a:p>
            <a:pPr algn="just" fontAlgn="base"/>
            <a:endParaRPr lang="en-US" sz="1400" b="1" dirty="0">
              <a:latin typeface="Calibri" panose="020F0502020204030204" pitchFamily="34" charset="0"/>
              <a:cs typeface="Calibri" panose="020F0502020204030204" pitchFamily="34" charset="0"/>
            </a:endParaRPr>
          </a:p>
          <a:p>
            <a:pPr algn="just"/>
            <a:r>
              <a:rPr lang="it-IT" sz="1400" b="1" dirty="0">
                <a:latin typeface="Calibri" pitchFamily="34" charset="0"/>
                <a:cs typeface="Calibri" pitchFamily="34" charset="0"/>
              </a:rPr>
              <a:t>4. </a:t>
            </a:r>
            <a:r>
              <a:rPr lang="en-US" sz="1400" b="1" dirty="0">
                <a:latin typeface="Calibri" pitchFamily="34" charset="0"/>
                <a:cs typeface="Calibri" pitchFamily="34" charset="0"/>
              </a:rPr>
              <a:t>Don't forget where the seams go</a:t>
            </a:r>
            <a:endParaRPr lang="it-IT" sz="1400" b="1" dirty="0">
              <a:latin typeface="Calibri" pitchFamily="34" charset="0"/>
              <a:cs typeface="Calibri" pitchFamily="34" charset="0"/>
            </a:endParaRPr>
          </a:p>
          <a:p>
            <a:pPr algn="just" fontAlgn="base"/>
            <a:r>
              <a:rPr lang="en-US" sz="1200" b="1" dirty="0">
                <a:latin typeface="Calibri" pitchFamily="34" charset="0"/>
                <a:cs typeface="Calibri" pitchFamily="34" charset="0"/>
              </a:rPr>
              <a:t>What is the mistake? </a:t>
            </a:r>
            <a:r>
              <a:rPr lang="en-US" sz="1200" i="1" dirty="0">
                <a:latin typeface="Calibri" pitchFamily="34" charset="0"/>
                <a:cs typeface="Calibri" pitchFamily="34" charset="0"/>
              </a:rPr>
              <a:t>Sewing on the wrong side of the garment.</a:t>
            </a:r>
          </a:p>
          <a:p>
            <a:pPr algn="just" fontAlgn="base"/>
            <a:endParaRPr lang="it-IT" sz="1200" dirty="0">
              <a:latin typeface="Calibri" pitchFamily="34" charset="0"/>
              <a:cs typeface="Calibri" pitchFamily="34" charset="0"/>
            </a:endParaRPr>
          </a:p>
          <a:p>
            <a:pPr algn="just" fontAlgn="base"/>
            <a:r>
              <a:rPr lang="en-US" sz="1200" dirty="0">
                <a:latin typeface="Calibri" pitchFamily="34" charset="0"/>
                <a:cs typeface="Calibri" pitchFamily="34" charset="0"/>
              </a:rPr>
              <a:t>In garment making, it is important to be able to sew accurately. One of the possible mistakes, considering that in order to check the sewing result on several sections you have to turn the fabric over, is to end up sewing the wrong side of the garment.</a:t>
            </a:r>
          </a:p>
          <a:p>
            <a:pPr algn="just" fontAlgn="base"/>
            <a:r>
              <a:rPr lang="en-US" sz="1200" dirty="0">
                <a:latin typeface="Calibri" pitchFamily="34" charset="0"/>
                <a:cs typeface="Calibri" pitchFamily="34" charset="0"/>
              </a:rPr>
              <a:t>If you are sewing a garment with printed fabric, it is important to remember to place the two printed sides of the fabric in contact with each other as they will both be on the outside when the garment is finished. It is also important to remember to iron the fabric before starting the work, thus reducing the risk of inaccuracies due to creasing and uneven fabric tension.</a:t>
            </a:r>
            <a:endParaRPr lang="it-IT" sz="1400" b="1" dirty="0">
              <a:latin typeface="Calibri" pitchFamily="34" charset="0"/>
              <a:cs typeface="Calibri" pitchFamily="34" charset="0"/>
            </a:endParaRPr>
          </a:p>
          <a:p>
            <a:pPr algn="just"/>
            <a:endParaRPr lang="en-US" sz="1200" dirty="0">
              <a:latin typeface="Calibri" panose="020F0502020204030204" pitchFamily="34" charset="0"/>
              <a:cs typeface="Calibri" panose="020F0502020204030204" pitchFamily="34" charset="0"/>
            </a:endParaRPr>
          </a:p>
        </p:txBody>
      </p:sp>
      <p:pic>
        <p:nvPicPr>
          <p:cNvPr id="21" name="Immagine 20" descr="controllare la tensione del filo nella macchina da cucir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0788" y="1315496"/>
            <a:ext cx="2856297" cy="1793817"/>
          </a:xfrm>
          <a:prstGeom prst="rect">
            <a:avLst/>
          </a:prstGeom>
          <a:noFill/>
          <a:ln>
            <a:noFill/>
          </a:ln>
        </p:spPr>
      </p:pic>
      <p:pic>
        <p:nvPicPr>
          <p:cNvPr id="23" name="Immagine 22" descr="stirare le cucitur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51973" y="3657248"/>
            <a:ext cx="2765112" cy="1902247"/>
          </a:xfrm>
          <a:prstGeom prst="rect">
            <a:avLst/>
          </a:prstGeom>
          <a:noFill/>
          <a:ln>
            <a:noFill/>
          </a:ln>
        </p:spPr>
      </p:pic>
    </p:spTree>
    <p:extLst>
      <p:ext uri="{BB962C8B-B14F-4D97-AF65-F5344CB8AC3E}">
        <p14:creationId xmlns:p14="http://schemas.microsoft.com/office/powerpoint/2010/main" val="328852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05"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249028" y="6295093"/>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452880" y="935829"/>
            <a:ext cx="8373851" cy="5262979"/>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INDEX</a:t>
            </a:r>
          </a:p>
          <a:p>
            <a:endParaRPr lang="en-US" sz="2400" dirty="0">
              <a:latin typeface="Calibri" panose="020F0502020204030204" pitchFamily="34" charset="0"/>
              <a:cs typeface="Calibri" panose="020F0502020204030204" pitchFamily="34" charset="0"/>
            </a:endParaRPr>
          </a:p>
          <a:p>
            <a:pPr marL="457200" indent="-457200">
              <a:buAutoNum type="arabicPeriod" startAt="5"/>
            </a:pPr>
            <a:r>
              <a:rPr lang="en-US" sz="2400" dirty="0">
                <a:latin typeface="Calibri" panose="020F0502020204030204" pitchFamily="34" charset="0"/>
                <a:cs typeface="Calibri" panose="020F0502020204030204" pitchFamily="34" charset="0"/>
              </a:rPr>
              <a:t>Modifying a garment </a:t>
            </a:r>
          </a:p>
          <a:p>
            <a:r>
              <a:rPr lang="en-US" sz="2400" dirty="0">
                <a:latin typeface="Calibri" panose="020F0502020204030204" pitchFamily="34" charset="0"/>
                <a:cs typeface="Calibri" panose="020F0502020204030204" pitchFamily="34" charset="0"/>
              </a:rPr>
              <a:t>   5.1 Shrinking new clothes by washing them </a:t>
            </a:r>
          </a:p>
          <a:p>
            <a:r>
              <a:rPr lang="en-US" sz="2400" dirty="0">
                <a:latin typeface="Calibri" panose="020F0502020204030204" pitchFamily="34" charset="0"/>
                <a:cs typeface="Calibri" panose="020F0502020204030204" pitchFamily="34" charset="0"/>
              </a:rPr>
              <a:t>   5.2 Shrinking a trouser manually </a:t>
            </a:r>
          </a:p>
          <a:p>
            <a:r>
              <a:rPr lang="en-US" sz="2400" dirty="0">
                <a:latin typeface="Calibri" panose="020F0502020204030204" pitchFamily="34" charset="0"/>
                <a:cs typeface="Calibri" panose="020F0502020204030204" pitchFamily="34" charset="0"/>
              </a:rPr>
              <a:t>   5.3 How to widen a trouser </a:t>
            </a:r>
          </a:p>
          <a:p>
            <a:r>
              <a:rPr lang="en-US" sz="2400" dirty="0">
                <a:latin typeface="Calibri" panose="020F0502020204030204" pitchFamily="34" charset="0"/>
                <a:cs typeface="Calibri" panose="020F0502020204030204" pitchFamily="34" charset="0"/>
              </a:rPr>
              <a:t>   5.4 Summary </a:t>
            </a:r>
          </a:p>
          <a:p>
            <a:r>
              <a:rPr lang="en-US" sz="2400" dirty="0">
                <a:latin typeface="Calibri" panose="020F0502020204030204" pitchFamily="34" charset="0"/>
                <a:cs typeface="Calibri" panose="020F0502020204030204" pitchFamily="34" charset="0"/>
              </a:rPr>
              <a:t>   5.5 Quiz </a:t>
            </a:r>
          </a:p>
          <a:p>
            <a:r>
              <a:rPr lang="en-US" sz="2400" dirty="0">
                <a:latin typeface="Calibri" panose="020F0502020204030204" pitchFamily="34" charset="0"/>
                <a:cs typeface="Calibri" panose="020F0502020204030204" pitchFamily="34" charset="0"/>
              </a:rPr>
              <a:t>   5.6 Answers </a:t>
            </a:r>
          </a:p>
          <a:p>
            <a:r>
              <a:rPr lang="en-US" sz="2400" dirty="0">
                <a:latin typeface="Calibri" panose="020F0502020204030204" pitchFamily="34" charset="0"/>
                <a:cs typeface="Calibri" panose="020F0502020204030204" pitchFamily="34" charset="0"/>
              </a:rPr>
              <a:t>   5.7 References </a:t>
            </a:r>
          </a:p>
          <a:p>
            <a:r>
              <a:rPr lang="en-US" sz="2400" dirty="0">
                <a:latin typeface="Calibri" panose="020F0502020204030204" pitchFamily="34" charset="0"/>
                <a:cs typeface="Calibri" panose="020F0502020204030204" pitchFamily="34" charset="0"/>
              </a:rPr>
              <a:t>   5.8 Badge </a:t>
            </a:r>
          </a:p>
          <a:p>
            <a:pPr marL="457200" indent="-457200">
              <a:buAutoNum type="arabicPeriod" startAt="6"/>
            </a:pPr>
            <a:r>
              <a:rPr lang="en-US" sz="2400" dirty="0">
                <a:latin typeface="Calibri" panose="020F0502020204030204" pitchFamily="34" charset="0"/>
                <a:cs typeface="Calibri" panose="020F0502020204030204" pitchFamily="34" charset="0"/>
              </a:rPr>
              <a:t>Decorating fabrics </a:t>
            </a:r>
          </a:p>
          <a:p>
            <a:r>
              <a:rPr lang="en-US" sz="2400" dirty="0">
                <a:latin typeface="Calibri" panose="020F0502020204030204" pitchFamily="34" charset="0"/>
                <a:cs typeface="Calibri" panose="020F0502020204030204" pitchFamily="34" charset="0"/>
              </a:rPr>
              <a:t>   6.1 Making a fabric flower </a:t>
            </a:r>
          </a:p>
          <a:p>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78503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EA70-D914-1DE9-41B3-F2D004391D06}"/>
              </a:ext>
            </a:extLst>
          </p:cNvPr>
          <p:cNvSpPr>
            <a:spLocks noGrp="1"/>
          </p:cNvSpPr>
          <p:nvPr>
            <p:ph type="title"/>
          </p:nvPr>
        </p:nvSpPr>
        <p:spPr/>
        <p:txBody>
          <a:bodyPr/>
          <a:lstStyle/>
          <a:p>
            <a:endParaRPr lang="en-US" dirty="0"/>
          </a:p>
        </p:txBody>
      </p:sp>
      <p:sp useBgFill="1">
        <p:nvSpPr>
          <p:cNvPr id="4" name="Rectangle 43">
            <a:extLst>
              <a:ext uri="{FF2B5EF4-FFF2-40B4-BE49-F238E27FC236}">
                <a16:creationId xmlns:a16="http://schemas.microsoft.com/office/drawing/2014/main" id="{9A948FEE-1CF4-0B60-303C-160B6E055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92"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9BFFCDAB-30FC-117A-C3D0-8710D56BD2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BE40C76F-3DB0-1566-FB86-531A385BA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2B8370B0-B3FD-571C-2561-097991B6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7F6AB87C-54B2-E0D6-936B-3807786A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E479DBE7-DB66-2D6A-E4E4-F7C18BD3F3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0DDA09E7-39D7-EA0F-A8B5-25C30E4CE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7DE5258D-B400-4FE9-A853-5BBCA6CF75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8D94876F-D009-9831-2C81-74AD2E30DB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2A564564-625C-C324-EFFC-E944CF490FCF}"/>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A4E05ABE-4156-AEE0-BD21-48FE564A5F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8F19684-DE84-95C3-D36B-87276146E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D2C3C0EC-1B57-C3B2-E310-55DCFEAEC87A}"/>
              </a:ext>
            </a:extLst>
          </p:cNvPr>
          <p:cNvPicPr/>
          <p:nvPr/>
        </p:nvPicPr>
        <p:blipFill>
          <a:blip r:embed="rId4"/>
          <a:srcRect/>
          <a:stretch>
            <a:fillRect/>
          </a:stretch>
        </p:blipFill>
        <p:spPr>
          <a:xfrm>
            <a:off x="9290506" y="6174820"/>
            <a:ext cx="2512695" cy="552450"/>
          </a:xfrm>
          <a:prstGeom prst="rect">
            <a:avLst/>
          </a:prstGeom>
          <a:ln/>
        </p:spPr>
      </p:pic>
      <p:sp>
        <p:nvSpPr>
          <p:cNvPr id="17" name="CasellaDiTesto 18">
            <a:extLst>
              <a:ext uri="{FF2B5EF4-FFF2-40B4-BE49-F238E27FC236}">
                <a16:creationId xmlns:a16="http://schemas.microsoft.com/office/drawing/2014/main" id="{730D4D4C-2521-465F-3467-D0FCFAE0EB94}"/>
              </a:ext>
            </a:extLst>
          </p:cNvPr>
          <p:cNvSpPr txBox="1"/>
          <p:nvPr/>
        </p:nvSpPr>
        <p:spPr>
          <a:xfrm>
            <a:off x="3516097" y="997796"/>
            <a:ext cx="7991515" cy="830997"/>
          </a:xfrm>
          <a:prstGeom prst="rect">
            <a:avLst/>
          </a:prstGeom>
          <a:noFill/>
        </p:spPr>
        <p:txBody>
          <a:bodyPr wrap="square">
            <a:spAutoFit/>
          </a:bodyPr>
          <a:lstStyle/>
          <a:p>
            <a:endParaRPr lang="en-US" sz="2400" b="1" dirty="0"/>
          </a:p>
          <a:p>
            <a:pPr marL="0" indent="0">
              <a:buNone/>
            </a:pPr>
            <a:endParaRPr lang="en-US" sz="2400" dirty="0"/>
          </a:p>
        </p:txBody>
      </p:sp>
      <p:sp>
        <p:nvSpPr>
          <p:cNvPr id="18" name="Content Placeholder 18">
            <a:extLst>
              <a:ext uri="{FF2B5EF4-FFF2-40B4-BE49-F238E27FC236}">
                <a16:creationId xmlns:a16="http://schemas.microsoft.com/office/drawing/2014/main" id="{B742E158-52F0-5707-1997-66174A8C76E6}"/>
              </a:ext>
            </a:extLst>
          </p:cNvPr>
          <p:cNvSpPr txBox="1">
            <a:spLocks/>
          </p:cNvSpPr>
          <p:nvPr/>
        </p:nvSpPr>
        <p:spPr>
          <a:xfrm>
            <a:off x="3233181" y="1822611"/>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3" name="CasellaDiTesto 2"/>
          <p:cNvSpPr txBox="1"/>
          <p:nvPr/>
        </p:nvSpPr>
        <p:spPr>
          <a:xfrm>
            <a:off x="3411206" y="1165253"/>
            <a:ext cx="7622495" cy="3539430"/>
          </a:xfrm>
          <a:prstGeom prst="rect">
            <a:avLst/>
          </a:prstGeom>
          <a:noFill/>
        </p:spPr>
        <p:txBody>
          <a:bodyPr wrap="square" rtlCol="0">
            <a:spAutoFit/>
          </a:bodyPr>
          <a:lstStyle/>
          <a:p>
            <a:r>
              <a:rPr lang="it-IT" sz="1600" b="1" dirty="0">
                <a:latin typeface="Calibri" pitchFamily="34" charset="0"/>
                <a:cs typeface="Calibri" pitchFamily="34" charset="0"/>
              </a:rPr>
              <a:t>5. </a:t>
            </a:r>
            <a:r>
              <a:rPr lang="en-US" sz="1600" b="1" dirty="0">
                <a:latin typeface="Calibri" pitchFamily="34" charset="0"/>
                <a:cs typeface="Calibri" pitchFamily="34" charset="0"/>
              </a:rPr>
              <a:t>Check the thread and needle used</a:t>
            </a:r>
          </a:p>
          <a:p>
            <a:endParaRPr lang="en-US" sz="1600" b="1" dirty="0">
              <a:latin typeface="Calibri" pitchFamily="34" charset="0"/>
              <a:cs typeface="Calibri" pitchFamily="34" charset="0"/>
            </a:endParaRPr>
          </a:p>
          <a:p>
            <a:r>
              <a:rPr lang="en-US" sz="1600" b="1" dirty="0">
                <a:latin typeface="Calibri Light" panose="020F0302020204030204" pitchFamily="34" charset="0"/>
                <a:cs typeface="Calibri Light" panose="020F0302020204030204" pitchFamily="34" charset="0"/>
              </a:rPr>
              <a:t>What is the mistake? </a:t>
            </a:r>
            <a:r>
              <a:rPr lang="en-US" sz="1600" i="1" dirty="0">
                <a:latin typeface="Calibri Light" panose="020F0302020204030204" pitchFamily="34" charset="0"/>
                <a:cs typeface="Calibri Light" panose="020F0302020204030204" pitchFamily="34" charset="0"/>
              </a:rPr>
              <a:t>Choosing an unsuitable thread and needle.</a:t>
            </a:r>
          </a:p>
          <a:p>
            <a:endParaRPr lang="it-IT" sz="1600" dirty="0">
              <a:latin typeface="Calibri" pitchFamily="34" charset="0"/>
              <a:cs typeface="Calibri" pitchFamily="34" charset="0"/>
            </a:endParaRPr>
          </a:p>
          <a:p>
            <a:pPr algn="just"/>
            <a:r>
              <a:rPr lang="en-US" sz="1600" dirty="0">
                <a:latin typeface="Calibri" pitchFamily="34" charset="0"/>
                <a:cs typeface="Calibri" pitchFamily="34" charset="0"/>
              </a:rPr>
              <a:t>The choice of yarn to be used is very important. For most garments, 100% polyester thread is preferred because of its extreme versatility. However, we recommend checking the suggested uses of thread before starting your project because threads such as rayon, silk and basting thread are not suitable for all uses. There are many types of needles to be used in different situations, some more suitable for stretchy fabrics and some more suitable for stronger materials such as leather or even metal. In general, universal needles are more suitable for working with natural fibers while ball-point needles are more suitable for knitted fabrics. Each needle should be used for a maximum of 6-8 hours, so it is important to remember to change them at regular intervals to ensure that you always have a perfect seam.</a:t>
            </a:r>
            <a:endParaRPr lang="it-IT" sz="1600" dirty="0"/>
          </a:p>
        </p:txBody>
      </p:sp>
      <p:pic>
        <p:nvPicPr>
          <p:cNvPr id="21" name="Immagine 20" descr="controllare l'ago della macchina da cucir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0194" y="4729480"/>
            <a:ext cx="2323320" cy="1130724"/>
          </a:xfrm>
          <a:prstGeom prst="rect">
            <a:avLst/>
          </a:prstGeom>
          <a:noFill/>
          <a:ln>
            <a:noFill/>
          </a:ln>
        </p:spPr>
      </p:pic>
    </p:spTree>
    <p:extLst>
      <p:ext uri="{BB962C8B-B14F-4D97-AF65-F5344CB8AC3E}">
        <p14:creationId xmlns:p14="http://schemas.microsoft.com/office/powerpoint/2010/main" val="230148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71F5-A3A4-BAAB-9828-128CF244EBE2}"/>
              </a:ext>
            </a:extLst>
          </p:cNvPr>
          <p:cNvSpPr>
            <a:spLocks noGrp="1"/>
          </p:cNvSpPr>
          <p:nvPr>
            <p:ph type="title"/>
          </p:nvPr>
        </p:nvSpPr>
        <p:spPr>
          <a:xfrm>
            <a:off x="804378" y="931035"/>
            <a:ext cx="7335835" cy="1268984"/>
          </a:xfrm>
        </p:spPr>
        <p:txBody>
          <a:bodyPr/>
          <a:lstStyle/>
          <a:p>
            <a:endParaRPr lang="en-US" dirty="0"/>
          </a:p>
        </p:txBody>
      </p:sp>
      <p:sp useBgFill="1">
        <p:nvSpPr>
          <p:cNvPr id="4" name="Rectangle 43">
            <a:extLst>
              <a:ext uri="{FF2B5EF4-FFF2-40B4-BE49-F238E27FC236}">
                <a16:creationId xmlns:a16="http://schemas.microsoft.com/office/drawing/2014/main" id="{4B4DE6C8-BC18-8B09-FCFB-F9287D040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24BC5FC-F311-F6C3-4E73-CF713A087E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EB218056-BA24-01DA-FB3D-7D3539006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4A5E2E5-CD1B-6F32-F111-18919EC85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612970D4-48D9-2ED1-CB8E-7C12B31CA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390F9CC-8B5E-DC7E-919F-12741C187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DEE17397-3E6D-514B-3AB5-E771AFBB7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E434F5EF-FF9F-74BA-CCE8-A8A860227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CC444C6-D57C-ABB1-F8C4-D141C6F9D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0E0DE75-C482-1735-4FC2-407AB0D4C46D}"/>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1DD00789-BB56-E3F3-086A-D7C43736DD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05038B4-B901-50A9-9145-F9C96C607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830" y="421437"/>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96C1DBD-FA4D-AEA1-4DAE-F0F572A55A4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AC9BBA3B-0DEE-4424-955D-269C57977368}"/>
              </a:ext>
            </a:extLst>
          </p:cNvPr>
          <p:cNvSpPr txBox="1"/>
          <p:nvPr/>
        </p:nvSpPr>
        <p:spPr>
          <a:xfrm>
            <a:off x="3661664" y="1400751"/>
            <a:ext cx="7991515" cy="4278094"/>
          </a:xfrm>
          <a:prstGeom prst="rect">
            <a:avLst/>
          </a:prstGeom>
          <a:noFill/>
        </p:spPr>
        <p:txBody>
          <a:bodyPr wrap="square">
            <a:spAutoFit/>
          </a:bodyPr>
          <a:lstStyle/>
          <a:p>
            <a:pPr algn="ctr"/>
            <a:r>
              <a:rPr lang="en-US" sz="2800" b="1" u="sng" dirty="0">
                <a:latin typeface="Calibri" pitchFamily="34" charset="0"/>
                <a:cs typeface="Calibri" pitchFamily="34" charset="0"/>
              </a:rPr>
              <a:t>QUIZ</a:t>
            </a:r>
          </a:p>
          <a:p>
            <a:pPr algn="just"/>
            <a:endParaRPr lang="en-US" sz="1600" u="sng" dirty="0">
              <a:latin typeface="Calibri" pitchFamily="34" charset="0"/>
              <a:cs typeface="Calibri" pitchFamily="34" charset="0"/>
            </a:endParaRPr>
          </a:p>
          <a:p>
            <a:pPr algn="just"/>
            <a:endParaRPr lang="en-US" sz="1600" u="sng" dirty="0">
              <a:latin typeface="Calibri" pitchFamily="34" charset="0"/>
              <a:cs typeface="Calibri" pitchFamily="34" charset="0"/>
            </a:endParaRPr>
          </a:p>
          <a:p>
            <a:r>
              <a:rPr lang="en-US" sz="2000" b="1" u="sng" dirty="0">
                <a:latin typeface="Calibri" pitchFamily="34" charset="0"/>
                <a:cs typeface="Calibri" pitchFamily="34" charset="0"/>
              </a:rPr>
              <a:t>What are the risks in sewing with machine and ironing operation? </a:t>
            </a:r>
          </a:p>
          <a:p>
            <a:endParaRPr lang="en-US" sz="1600" u="sng" dirty="0">
              <a:latin typeface="Calibri" pitchFamily="34" charset="0"/>
              <a:cs typeface="Calibri" pitchFamily="34" charset="0"/>
            </a:endParaRPr>
          </a:p>
          <a:p>
            <a:pPr>
              <a:buFont typeface="Wingdings" panose="05000000000000000000" pitchFamily="2" charset="2"/>
              <a:buChar char="q"/>
            </a:pPr>
            <a:r>
              <a:rPr lang="en-US" sz="1600" dirty="0">
                <a:latin typeface="Calibri" pitchFamily="34" charset="0"/>
                <a:cs typeface="Calibri" pitchFamily="34" charset="0"/>
              </a:rPr>
              <a:t>Muscle pain</a:t>
            </a:r>
          </a:p>
          <a:p>
            <a:pPr>
              <a:buFont typeface="Wingdings" panose="05000000000000000000" pitchFamily="2" charset="2"/>
              <a:buChar char="q"/>
            </a:pPr>
            <a:r>
              <a:rPr lang="en-US" sz="1600" dirty="0">
                <a:latin typeface="Calibri" pitchFamily="34" charset="0"/>
                <a:cs typeface="Calibri" pitchFamily="34" charset="0"/>
              </a:rPr>
              <a:t>Neck pain </a:t>
            </a:r>
          </a:p>
          <a:p>
            <a:pPr>
              <a:buFont typeface="Wingdings" panose="05000000000000000000" pitchFamily="2" charset="2"/>
              <a:buChar char="q"/>
            </a:pPr>
            <a:r>
              <a:rPr lang="en-US" sz="1600" dirty="0">
                <a:latin typeface="Calibri" pitchFamily="34" charset="0"/>
                <a:cs typeface="Calibri" pitchFamily="34" charset="0"/>
              </a:rPr>
              <a:t>Back pain</a:t>
            </a:r>
          </a:p>
          <a:p>
            <a:endParaRPr lang="en-US" sz="2000" dirty="0">
              <a:latin typeface="Calibri" pitchFamily="34" charset="0"/>
              <a:cs typeface="Calibri" pitchFamily="34" charset="0"/>
            </a:endParaRPr>
          </a:p>
          <a:p>
            <a:r>
              <a:rPr lang="en-US" sz="2000" b="1" u="sng" dirty="0">
                <a:latin typeface="Calibri" pitchFamily="34" charset="0"/>
                <a:cs typeface="Calibri" pitchFamily="34" charset="0"/>
              </a:rPr>
              <a:t>What is the mistake while using the needle and thread?</a:t>
            </a:r>
          </a:p>
          <a:p>
            <a:endParaRPr lang="en-US" sz="2000" u="sng" dirty="0">
              <a:latin typeface="Calibri" pitchFamily="34" charset="0"/>
              <a:cs typeface="Calibri" pitchFamily="34" charset="0"/>
            </a:endParaRPr>
          </a:p>
          <a:p>
            <a:pPr>
              <a:buFont typeface="Wingdings" panose="05000000000000000000" pitchFamily="2" charset="2"/>
              <a:buChar char="q"/>
            </a:pPr>
            <a:r>
              <a:rPr lang="en-US" sz="1600" dirty="0">
                <a:latin typeface="Calibri" pitchFamily="34" charset="0"/>
                <a:cs typeface="Calibri" pitchFamily="34" charset="0"/>
              </a:rPr>
              <a:t>Choose the wrong material </a:t>
            </a:r>
          </a:p>
          <a:p>
            <a:pPr>
              <a:buFont typeface="Wingdings" panose="05000000000000000000" pitchFamily="2" charset="2"/>
              <a:buChar char="q"/>
            </a:pPr>
            <a:r>
              <a:rPr lang="en-US" sz="1600" dirty="0">
                <a:latin typeface="Calibri" pitchFamily="34" charset="0"/>
                <a:cs typeface="Calibri" pitchFamily="34" charset="0"/>
              </a:rPr>
              <a:t>Choose the wrong machine</a:t>
            </a:r>
          </a:p>
          <a:p>
            <a:pPr>
              <a:buFont typeface="Wingdings" panose="05000000000000000000" pitchFamily="2" charset="2"/>
              <a:buChar char="q"/>
            </a:pPr>
            <a:r>
              <a:rPr lang="en-US" sz="1600" dirty="0">
                <a:latin typeface="Calibri" pitchFamily="34" charset="0"/>
                <a:cs typeface="Calibri" pitchFamily="34" charset="0"/>
              </a:rPr>
              <a:t>Choose an unsuitable thread and needle.</a:t>
            </a:r>
          </a:p>
          <a:p>
            <a:pPr algn="just"/>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0980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71F5-A3A4-BAAB-9828-128CF244EBE2}"/>
              </a:ext>
            </a:extLst>
          </p:cNvPr>
          <p:cNvSpPr>
            <a:spLocks noGrp="1"/>
          </p:cNvSpPr>
          <p:nvPr>
            <p:ph type="title"/>
          </p:nvPr>
        </p:nvSpPr>
        <p:spPr>
          <a:xfrm>
            <a:off x="804378" y="931035"/>
            <a:ext cx="7335835" cy="1268984"/>
          </a:xfrm>
        </p:spPr>
        <p:txBody>
          <a:bodyPr/>
          <a:lstStyle/>
          <a:p>
            <a:endParaRPr lang="en-US" dirty="0"/>
          </a:p>
        </p:txBody>
      </p:sp>
      <p:sp useBgFill="1">
        <p:nvSpPr>
          <p:cNvPr id="4" name="Rectangle 43">
            <a:extLst>
              <a:ext uri="{FF2B5EF4-FFF2-40B4-BE49-F238E27FC236}">
                <a16:creationId xmlns:a16="http://schemas.microsoft.com/office/drawing/2014/main" id="{4B4DE6C8-BC18-8B09-FCFB-F9287D040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24BC5FC-F311-F6C3-4E73-CF713A087E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EB218056-BA24-01DA-FB3D-7D3539006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4A5E2E5-CD1B-6F32-F111-18919EC85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612970D4-48D9-2ED1-CB8E-7C12B31CA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390F9CC-8B5E-DC7E-919F-12741C187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DEE17397-3E6D-514B-3AB5-E771AFBB7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E434F5EF-FF9F-74BA-CCE8-A8A860227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CC444C6-D57C-ABB1-F8C4-D141C6F9D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0E0DE75-C482-1735-4FC2-407AB0D4C46D}"/>
              </a:ext>
            </a:extLst>
          </p:cNvPr>
          <p:cNvPicPr>
            <a:picLocks noChangeAspect="1"/>
          </p:cNvPicPr>
          <p:nvPr/>
        </p:nvPicPr>
        <p:blipFill rotWithShape="1">
          <a:blip r:embed="rId2"/>
          <a:srcRect l="22382" r="16764"/>
          <a:stretch/>
        </p:blipFill>
        <p:spPr>
          <a:xfrm>
            <a:off x="-7708" y="120390"/>
            <a:ext cx="3087593" cy="6858000"/>
          </a:xfrm>
          <a:prstGeom prst="rect">
            <a:avLst/>
          </a:prstGeom>
        </p:spPr>
      </p:pic>
      <p:cxnSp>
        <p:nvCxnSpPr>
          <p:cNvPr id="14" name="Straight Connector 13">
            <a:extLst>
              <a:ext uri="{FF2B5EF4-FFF2-40B4-BE49-F238E27FC236}">
                <a16:creationId xmlns:a16="http://schemas.microsoft.com/office/drawing/2014/main" id="{1DD00789-BB56-E3F3-086A-D7C43736DD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05038B4-B901-50A9-9145-F9C96C607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083" y="37873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96C1DBD-FA4D-AEA1-4DAE-F0F572A55A4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AC9BBA3B-0DEE-4424-955D-269C57977368}"/>
              </a:ext>
            </a:extLst>
          </p:cNvPr>
          <p:cNvSpPr txBox="1"/>
          <p:nvPr/>
        </p:nvSpPr>
        <p:spPr>
          <a:xfrm>
            <a:off x="3586916" y="1471898"/>
            <a:ext cx="7991515" cy="4154984"/>
          </a:xfrm>
          <a:prstGeom prst="rect">
            <a:avLst/>
          </a:prstGeom>
          <a:noFill/>
        </p:spPr>
        <p:txBody>
          <a:bodyPr wrap="square">
            <a:spAutoFit/>
          </a:bodyPr>
          <a:lstStyle/>
          <a:p>
            <a:pPr algn="ctr"/>
            <a:r>
              <a:rPr lang="en-US" sz="2800" b="1" u="sng" dirty="0">
                <a:latin typeface="Calibri" pitchFamily="34" charset="0"/>
                <a:cs typeface="Calibri" pitchFamily="34" charset="0"/>
              </a:rPr>
              <a:t>ANSWERS</a:t>
            </a:r>
          </a:p>
          <a:p>
            <a:pPr algn="just"/>
            <a:endParaRPr lang="en-US" sz="1600" dirty="0">
              <a:latin typeface="Calibri" pitchFamily="34" charset="0"/>
              <a:cs typeface="Calibri" pitchFamily="34" charset="0"/>
            </a:endParaRPr>
          </a:p>
          <a:p>
            <a:pPr algn="just"/>
            <a:endParaRPr lang="en-US" sz="1600" dirty="0">
              <a:latin typeface="Calibri" pitchFamily="34" charset="0"/>
              <a:cs typeface="Calibri" pitchFamily="34" charset="0"/>
            </a:endParaRPr>
          </a:p>
          <a:p>
            <a:pPr algn="just"/>
            <a:endParaRPr lang="en-US" sz="1600" dirty="0">
              <a:latin typeface="Calibri" pitchFamily="34" charset="0"/>
              <a:cs typeface="Calibri" pitchFamily="34" charset="0"/>
            </a:endParaRPr>
          </a:p>
          <a:p>
            <a:pPr marL="0" indent="0">
              <a:buNone/>
            </a:pPr>
            <a:r>
              <a:rPr lang="en-US" sz="2000" b="1" u="sng" dirty="0">
                <a:latin typeface="Calibri" pitchFamily="34" charset="0"/>
                <a:cs typeface="Calibri" pitchFamily="34" charset="0"/>
              </a:rPr>
              <a:t>What are the risks in sewing with machine sewing and ironing operation? </a:t>
            </a:r>
          </a:p>
          <a:p>
            <a:pPr marL="0" indent="0">
              <a:buNone/>
            </a:pPr>
            <a:r>
              <a:rPr lang="en-US" sz="1600" dirty="0">
                <a:latin typeface="Calibri" pitchFamily="34" charset="0"/>
                <a:cs typeface="Calibri" pitchFamily="34" charset="0"/>
              </a:rPr>
              <a:t>Muscle pain because is mainly caused by working with arms raised or not supported; machine sewing by placing the forearms on well-designed worktops or by introducing periods of muscle rest, may contain this danger factor</a:t>
            </a:r>
            <a:r>
              <a:rPr lang="it-IT" sz="1600" dirty="0">
                <a:latin typeface="Calibri" pitchFamily="34" charset="0"/>
                <a:cs typeface="Calibri" pitchFamily="34" charset="0"/>
              </a:rPr>
              <a:t>.</a:t>
            </a:r>
          </a:p>
          <a:p>
            <a:pPr marL="0" indent="0">
              <a:buNone/>
            </a:pPr>
            <a:endParaRPr lang="it-IT" sz="2000" b="1" dirty="0">
              <a:latin typeface="Calibri" pitchFamily="34" charset="0"/>
              <a:cs typeface="Calibri" pitchFamily="34" charset="0"/>
            </a:endParaRPr>
          </a:p>
          <a:p>
            <a:pPr marL="0" indent="0">
              <a:buNone/>
            </a:pPr>
            <a:r>
              <a:rPr lang="en-US" sz="2000" b="1" u="sng" dirty="0">
                <a:latin typeface="Calibri" pitchFamily="34" charset="0"/>
                <a:cs typeface="Calibri" pitchFamily="34" charset="0"/>
              </a:rPr>
              <a:t>What is the error in the use of the needle and thread?</a:t>
            </a:r>
          </a:p>
          <a:p>
            <a:pPr marL="0" indent="0">
              <a:buNone/>
            </a:pPr>
            <a:r>
              <a:rPr lang="en-US" sz="1600" dirty="0">
                <a:latin typeface="Calibri" pitchFamily="34" charset="0"/>
                <a:cs typeface="Calibri" pitchFamily="34" charset="0"/>
              </a:rPr>
              <a:t>Choose an unsuitable thread and needle. The choice of thread to use is very important. For most garments you prefer a 100% polyester thread for its extreme versatility. However, we recommend that you check the suggested uses of the thread before starting your project because threads such as rayon, silk and basting thread are not suitable for all uses.</a:t>
            </a:r>
          </a:p>
          <a:p>
            <a:pPr algn="just"/>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3736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6FE9-E931-4C1E-E966-6754CF18C96B}"/>
              </a:ext>
            </a:extLst>
          </p:cNvPr>
          <p:cNvSpPr>
            <a:spLocks noGrp="1"/>
          </p:cNvSpPr>
          <p:nvPr>
            <p:ph type="title"/>
          </p:nvPr>
        </p:nvSpPr>
        <p:spPr/>
        <p:txBody>
          <a:bodyPr/>
          <a:lstStyle/>
          <a:p>
            <a:endParaRPr lang="en-US" dirty="0"/>
          </a:p>
        </p:txBody>
      </p:sp>
      <p:sp useBgFill="1">
        <p:nvSpPr>
          <p:cNvPr id="4" name="Rectangle 43">
            <a:extLst>
              <a:ext uri="{FF2B5EF4-FFF2-40B4-BE49-F238E27FC236}">
                <a16:creationId xmlns:a16="http://schemas.microsoft.com/office/drawing/2014/main" id="{25F2BC28-BAAF-4495-02A0-D82080666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18EC6BBA-263A-60A7-9758-D054F2B1082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05EF0C30-6A40-3986-F96A-1C7314F13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93552A56-5922-66F4-B9E9-8C37F0DFE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7E451DD0-69D8-CAC7-0F7E-0D709DA2D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058596D1-5146-4AC4-D854-8C50C07CC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59D33394-6315-24CA-7B85-75964B3EA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98FC1EAA-1D94-0FCB-F54A-66F4DC66A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623BB81F-E964-EB5C-8DC7-19F4BC8C1B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7A32E23F-143A-F8DD-6DAC-3CDAD16D4B22}"/>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DDB5E3D5-C81C-96AD-C2AE-0BEAA69B09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5879E53-6159-9643-41BE-61051373E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ED73619E-B6C1-91E9-ACA7-BDFB2D121E8F}"/>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A9F6CB72-FC41-16C6-D7D5-171F09527D14}"/>
              </a:ext>
            </a:extLst>
          </p:cNvPr>
          <p:cNvSpPr txBox="1"/>
          <p:nvPr/>
        </p:nvSpPr>
        <p:spPr>
          <a:xfrm>
            <a:off x="3693069" y="1004862"/>
            <a:ext cx="7991515" cy="830997"/>
          </a:xfrm>
          <a:prstGeom prst="rect">
            <a:avLst/>
          </a:prstGeom>
          <a:noFill/>
        </p:spPr>
        <p:txBody>
          <a:bodyPr wrap="square">
            <a:spAutoFit/>
          </a:bodyPr>
          <a:lstStyle/>
          <a:p>
            <a:endParaRPr lang="en-US" sz="2400" b="1" dirty="0"/>
          </a:p>
          <a:p>
            <a:pPr marL="0" indent="0">
              <a:buNone/>
            </a:pPr>
            <a:endParaRPr lang="en-US" sz="2400" dirty="0"/>
          </a:p>
        </p:txBody>
      </p:sp>
      <p:sp>
        <p:nvSpPr>
          <p:cNvPr id="18" name="Content Placeholder 18">
            <a:extLst>
              <a:ext uri="{FF2B5EF4-FFF2-40B4-BE49-F238E27FC236}">
                <a16:creationId xmlns:a16="http://schemas.microsoft.com/office/drawing/2014/main" id="{8E0B1A0F-9098-4B44-7028-8C8591529A45}"/>
              </a:ext>
            </a:extLst>
          </p:cNvPr>
          <p:cNvSpPr txBox="1">
            <a:spLocks/>
          </p:cNvSpPr>
          <p:nvPr/>
        </p:nvSpPr>
        <p:spPr>
          <a:xfrm>
            <a:off x="3233181" y="1822611"/>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3" name="Segnaposto contenuto 2"/>
          <p:cNvSpPr>
            <a:spLocks noGrp="1"/>
          </p:cNvSpPr>
          <p:nvPr>
            <p:ph idx="1"/>
          </p:nvPr>
        </p:nvSpPr>
        <p:spPr>
          <a:xfrm>
            <a:off x="3560302" y="1822611"/>
            <a:ext cx="7335835" cy="3601212"/>
          </a:xfrm>
        </p:spPr>
        <p:txBody>
          <a:bodyPr>
            <a:normAutofit fontScale="85000" lnSpcReduction="10000"/>
          </a:bodyPr>
          <a:lstStyle/>
          <a:p>
            <a:pPr marL="342900" indent="-342900" algn="just" fontAlgn="base">
              <a:buAutoNum type="arabicPeriod"/>
            </a:pPr>
            <a:r>
              <a:rPr lang="en-US" sz="1500" b="1" u="sng" dirty="0">
                <a:latin typeface="Calibri Light" panose="020F0302020204030204" pitchFamily="34" charset="0"/>
                <a:cs typeface="Calibri Light" panose="020F0302020204030204" pitchFamily="34" charset="0"/>
              </a:rPr>
              <a:t>Choose the right room: </a:t>
            </a:r>
            <a:r>
              <a:rPr lang="en-US" sz="1500" dirty="0">
                <a:latin typeface="Calibri Light" panose="020F0302020204030204" pitchFamily="34" charset="0"/>
                <a:cs typeface="Calibri Light" panose="020F0302020204030204" pitchFamily="34" charset="0"/>
              </a:rPr>
              <a:t>Offices or guest rooms are perfect for converting into sewing workshops, as long as the room is large enough to hold a work table and serve as storage. If you can't afford to devote an entire room to sewing, carve out some space from a room used for other purposes; it is very important to make sure that the space you choose has easy and ample access to electrical outlets, to which you will connect your work tools, lamps and computers.</a:t>
            </a:r>
          </a:p>
          <a:p>
            <a:pPr marL="342900" indent="-342900" algn="just" fontAlgn="base">
              <a:buAutoNum type="arabicPeriod" startAt="2"/>
            </a:pPr>
            <a:r>
              <a:rPr lang="en-US" sz="1500" b="1" u="sng" dirty="0">
                <a:latin typeface="Calibri Light" panose="020F0302020204030204" pitchFamily="34" charset="0"/>
                <a:cs typeface="Calibri Light" panose="020F0302020204030204" pitchFamily="34" charset="0"/>
              </a:rPr>
              <a:t>Choose work tools and sewing workshop furniture: </a:t>
            </a:r>
            <a:r>
              <a:rPr lang="en-US" sz="1500" dirty="0">
                <a:latin typeface="Calibri Light" panose="020F0302020204030204" pitchFamily="34" charset="0"/>
                <a:cs typeface="Calibri Light" panose="020F0302020204030204" pitchFamily="34" charset="0"/>
              </a:rPr>
              <a:t>An old computer desk can easily be converted into a sewing table, a chest of drawers can hold everything you need. Carefully consider the position of the bulkier furniture elements. </a:t>
            </a:r>
          </a:p>
          <a:p>
            <a:pPr marL="0" indent="0" algn="just" fontAlgn="base">
              <a:buNone/>
            </a:pPr>
            <a:r>
              <a:rPr lang="en-US" sz="1500" dirty="0">
                <a:latin typeface="Calibri Light" panose="020F0302020204030204" pitchFamily="34" charset="0"/>
                <a:cs typeface="Calibri Light" panose="020F0302020204030204" pitchFamily="34" charset="0"/>
              </a:rPr>
              <a:t>for example If you wish to place a cutting table, you must take into account that you will need easy access to all four sides and it must be large enough to accommodate the fabric for each of your projects. In addition, the table will need to be high enough to allow you to work standing up without giving you a backache.</a:t>
            </a:r>
            <a:br>
              <a:rPr lang="en-US" sz="1500" dirty="0">
                <a:latin typeface="Calibri Light" panose="020F0302020204030204" pitchFamily="34" charset="0"/>
                <a:cs typeface="Calibri Light" panose="020F0302020204030204" pitchFamily="34" charset="0"/>
              </a:rPr>
            </a:br>
            <a:endParaRPr lang="en-US" sz="1500" dirty="0">
              <a:latin typeface="Calibri Light" panose="020F0302020204030204" pitchFamily="34" charset="0"/>
              <a:cs typeface="Calibri Light" panose="020F0302020204030204" pitchFamily="34" charset="0"/>
            </a:endParaRPr>
          </a:p>
          <a:p>
            <a:pPr marL="0" indent="0" algn="just" fontAlgn="base">
              <a:buNone/>
            </a:pPr>
            <a:r>
              <a:rPr lang="en-US" sz="1500" b="1" dirty="0">
                <a:latin typeface="Calibri Light" panose="020F0302020204030204" pitchFamily="34" charset="0"/>
                <a:cs typeface="Calibri Light" panose="020F0302020204030204" pitchFamily="34" charset="0"/>
              </a:rPr>
              <a:t>3. </a:t>
            </a:r>
            <a:r>
              <a:rPr lang="en-US" sz="1500" b="1" u="sng" dirty="0">
                <a:latin typeface="Calibri Light" panose="020F0302020204030204" pitchFamily="34" charset="0"/>
                <a:cs typeface="Calibri Light" panose="020F0302020204030204" pitchFamily="34" charset="0"/>
              </a:rPr>
              <a:t>Draw the room plan: </a:t>
            </a:r>
            <a:r>
              <a:rPr lang="en-US" sz="1500" dirty="0">
                <a:latin typeface="Calibri Light" panose="020F0302020204030204" pitchFamily="34" charset="0"/>
                <a:cs typeface="Calibri Light" panose="020F0302020204030204" pitchFamily="34" charset="0"/>
              </a:rPr>
              <a:t>Include the equipment and furniture established in step 2. The minimum equipment could be: a desk for the sewing machine, a cutting table, a small sofa, an ironing board, a small storage room and shelves.</a:t>
            </a:r>
          </a:p>
          <a:p>
            <a:pPr marL="0" indent="0" algn="just" fontAlgn="base">
              <a:buNone/>
            </a:pPr>
            <a:r>
              <a:rPr lang="en-US" sz="1500" b="1" dirty="0">
                <a:latin typeface="Calibri Light" panose="020F0302020204030204" pitchFamily="34" charset="0"/>
                <a:cs typeface="Calibri Light" panose="020F0302020204030204" pitchFamily="34" charset="0"/>
              </a:rPr>
              <a:t>4.  </a:t>
            </a:r>
            <a:r>
              <a:rPr lang="en-US" sz="1500" b="1" u="sng" dirty="0">
                <a:latin typeface="Calibri Light" panose="020F0302020204030204" pitchFamily="34" charset="0"/>
                <a:cs typeface="Calibri Light" panose="020F0302020204030204" pitchFamily="34" charset="0"/>
              </a:rPr>
              <a:t>Arrange the furniture and equipment as established on the floor plan: </a:t>
            </a:r>
            <a:r>
              <a:rPr lang="en-US" sz="1500" dirty="0">
                <a:latin typeface="Calibri Light" panose="020F0302020204030204" pitchFamily="34" charset="0"/>
                <a:cs typeface="Calibri Light" panose="020F0302020204030204" pitchFamily="34" charset="0"/>
              </a:rPr>
              <a:t>start with the storage furniture, proceed with the desk or sewing table, finish with the smallest and lightest tools.</a:t>
            </a:r>
          </a:p>
          <a:p>
            <a:pPr marL="0" indent="0" algn="just" fontAlgn="base">
              <a:buNone/>
            </a:pPr>
            <a:endParaRPr lang="it-IT" sz="1200" dirty="0">
              <a:latin typeface="Calibri" pitchFamily="34" charset="0"/>
              <a:cs typeface="Calibri" pitchFamily="34" charset="0"/>
            </a:endParaRPr>
          </a:p>
          <a:p>
            <a:pPr marL="0" indent="0" fontAlgn="base">
              <a:buNone/>
            </a:pPr>
            <a:endParaRPr lang="it-IT" sz="1200" dirty="0">
              <a:latin typeface="Calibri" pitchFamily="34" charset="0"/>
              <a:cs typeface="Calibri" pitchFamily="34" charset="0"/>
            </a:endParaRPr>
          </a:p>
        </p:txBody>
      </p:sp>
      <p:sp>
        <p:nvSpPr>
          <p:cNvPr id="19" name="CasellaDiTesto 18"/>
          <p:cNvSpPr txBox="1"/>
          <p:nvPr/>
        </p:nvSpPr>
        <p:spPr>
          <a:xfrm>
            <a:off x="3598005" y="1189527"/>
            <a:ext cx="7746270" cy="461665"/>
          </a:xfrm>
          <a:prstGeom prst="rect">
            <a:avLst/>
          </a:prstGeom>
          <a:noFill/>
        </p:spPr>
        <p:txBody>
          <a:bodyPr wrap="square" rtlCol="0">
            <a:spAutoFit/>
          </a:bodyPr>
          <a:lstStyle/>
          <a:p>
            <a:r>
              <a:rPr lang="it-IT" sz="2400" b="1" dirty="0"/>
              <a:t>3. </a:t>
            </a:r>
            <a:r>
              <a:rPr lang="en-US" sz="2400" b="1" dirty="0"/>
              <a:t>HOW TO SET UP A SEWING ROOM</a:t>
            </a:r>
            <a:endParaRPr lang="it-IT" sz="2400" b="1" dirty="0"/>
          </a:p>
        </p:txBody>
      </p:sp>
    </p:spTree>
    <p:extLst>
      <p:ext uri="{BB962C8B-B14F-4D97-AF65-F5344CB8AC3E}">
        <p14:creationId xmlns:p14="http://schemas.microsoft.com/office/powerpoint/2010/main" val="869493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39E8-EDD0-4BAC-1C29-E57112298741}"/>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17AED51F-B07A-8185-36B1-98BD1F534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92" y="-809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66497FB-9B2B-1FBB-4D56-5A55D590DE0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C0A3029F-E342-E7F3-1E77-67BB79551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01B4FBC5-55E1-E078-31F1-9911A922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753241C8-23E8-4595-0E18-1DF478EBA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E5FF39C7-C63B-663D-C62C-91C15280F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8F39A622-688A-AFF9-93F1-48547E880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768A6128-D9C0-BCE1-3DC3-4875707239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C5D39B02-77F2-D239-A3FE-9E55988A8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F8BE075-B4B9-45AE-760E-914621AFCBDD}"/>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68C37C87-2C3F-B1D8-24A4-6E7135817F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F1A41DD0-94A7-EF72-0767-706BC6D67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860" y="216039"/>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D1C42065-E2D8-304F-0E95-98FBB5F9BFE3}"/>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FFC0B59F-49DC-2CB9-BFC2-62A5AB6A0107}"/>
              </a:ext>
            </a:extLst>
          </p:cNvPr>
          <p:cNvSpPr txBox="1"/>
          <p:nvPr/>
        </p:nvSpPr>
        <p:spPr>
          <a:xfrm>
            <a:off x="3516097" y="997796"/>
            <a:ext cx="7991515" cy="830997"/>
          </a:xfrm>
          <a:prstGeom prst="rect">
            <a:avLst/>
          </a:prstGeom>
          <a:noFill/>
        </p:spPr>
        <p:txBody>
          <a:bodyPr wrap="square">
            <a:spAutoFit/>
          </a:bodyPr>
          <a:lstStyle/>
          <a:p>
            <a:endParaRPr lang="en-US" sz="2400" b="1" dirty="0"/>
          </a:p>
          <a:p>
            <a:pPr marL="0" indent="0">
              <a:buNone/>
            </a:pPr>
            <a:endParaRPr lang="en-US" sz="2400" dirty="0"/>
          </a:p>
        </p:txBody>
      </p:sp>
      <p:sp>
        <p:nvSpPr>
          <p:cNvPr id="18" name="Content Placeholder 18">
            <a:extLst>
              <a:ext uri="{FF2B5EF4-FFF2-40B4-BE49-F238E27FC236}">
                <a16:creationId xmlns:a16="http://schemas.microsoft.com/office/drawing/2014/main" id="{42EFC4EE-3667-7D3D-0C9D-2C1D53F34547}"/>
              </a:ext>
            </a:extLst>
          </p:cNvPr>
          <p:cNvSpPr txBox="1">
            <a:spLocks/>
          </p:cNvSpPr>
          <p:nvPr/>
        </p:nvSpPr>
        <p:spPr>
          <a:xfrm>
            <a:off x="3233181" y="1822611"/>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20" name="CasellaDiTesto 19"/>
          <p:cNvSpPr txBox="1"/>
          <p:nvPr/>
        </p:nvSpPr>
        <p:spPr>
          <a:xfrm>
            <a:off x="3516096" y="1328011"/>
            <a:ext cx="7904943" cy="1354217"/>
          </a:xfrm>
          <a:prstGeom prst="rect">
            <a:avLst/>
          </a:prstGeom>
          <a:noFill/>
        </p:spPr>
        <p:txBody>
          <a:bodyPr wrap="square" rtlCol="0">
            <a:spAutoFit/>
          </a:bodyPr>
          <a:lstStyle/>
          <a:p>
            <a:pPr algn="just"/>
            <a:r>
              <a:rPr lang="en-US" sz="1400" b="1" dirty="0">
                <a:latin typeface="Calibri Light" panose="020F0302020204030204" pitchFamily="34" charset="0"/>
                <a:cs typeface="Calibri Light" panose="020F0302020204030204" pitchFamily="34" charset="0"/>
              </a:rPr>
              <a:t>5. </a:t>
            </a:r>
            <a:r>
              <a:rPr lang="en-US" sz="1400" b="1" u="sng" dirty="0">
                <a:latin typeface="Calibri Light" panose="020F0302020204030204" pitchFamily="34" charset="0"/>
                <a:cs typeface="Calibri Light" panose="020F0302020204030204" pitchFamily="34" charset="0"/>
              </a:rPr>
              <a:t>Choose what to keep in sight: </a:t>
            </a:r>
            <a:r>
              <a:rPr lang="en-US" sz="1400" dirty="0">
                <a:latin typeface="Calibri Light" panose="020F0302020204030204" pitchFamily="34" charset="0"/>
                <a:cs typeface="Calibri Light" panose="020F0302020204030204" pitchFamily="34" charset="0"/>
              </a:rPr>
              <a:t>This way you will immediately find what is most useful to you. For example, you can keep spools, needles, tape measure and pins on your desk at all times. </a:t>
            </a:r>
          </a:p>
          <a:p>
            <a:pPr algn="just"/>
            <a:endParaRPr lang="it-IT" sz="1400" dirty="0">
              <a:latin typeface="Calibri Light" panose="020F0302020204030204" pitchFamily="34" charset="0"/>
              <a:cs typeface="Calibri Light" panose="020F0302020204030204" pitchFamily="34" charset="0"/>
            </a:endParaRPr>
          </a:p>
          <a:p>
            <a:pPr algn="just"/>
            <a:r>
              <a:rPr lang="en-US" sz="1400" b="1" dirty="0">
                <a:latin typeface="Calibri Light" panose="020F0302020204030204" pitchFamily="34" charset="0"/>
                <a:cs typeface="Calibri Light" panose="020F0302020204030204" pitchFamily="34" charset="0"/>
              </a:rPr>
              <a:t>6. </a:t>
            </a:r>
            <a:r>
              <a:rPr lang="en-US" sz="1400" b="1" u="sng" dirty="0">
                <a:latin typeface="Calibri Light" panose="020F0302020204030204" pitchFamily="34" charset="0"/>
                <a:cs typeface="Calibri Light" panose="020F0302020204030204" pitchFamily="34" charset="0"/>
              </a:rPr>
              <a:t>Paint the wall or apply wallpaper: </a:t>
            </a:r>
            <a:r>
              <a:rPr lang="en-US" sz="1400" dirty="0">
                <a:latin typeface="Calibri Light" panose="020F0302020204030204" pitchFamily="34" charset="0"/>
                <a:cs typeface="Calibri Light" panose="020F0302020204030204" pitchFamily="34" charset="0"/>
              </a:rPr>
              <a:t>Remember that cool colors (blue, green, purple) have a relaxing effect on the mind, while warm colors (red, pink, orange) have an exciting effect.</a:t>
            </a:r>
            <a:endParaRPr lang="it-IT" sz="1200" dirty="0">
              <a:latin typeface="Calibri" pitchFamily="34" charset="0"/>
              <a:cs typeface="Calibri" pitchFamily="34" charset="0"/>
            </a:endParaRPr>
          </a:p>
          <a:p>
            <a:endParaRPr lang="it-IT" sz="1200" dirty="0">
              <a:latin typeface="Calibri" pitchFamily="34" charset="0"/>
              <a:cs typeface="Calibri" pitchFamily="34" charset="0"/>
            </a:endParaRPr>
          </a:p>
        </p:txBody>
      </p:sp>
      <p:pic>
        <p:nvPicPr>
          <p:cNvPr id="21" name="Immagin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9634" y="2720036"/>
            <a:ext cx="1786133" cy="2384580"/>
          </a:xfrm>
          <a:prstGeom prst="rect">
            <a:avLst/>
          </a:prstGeom>
        </p:spPr>
      </p:pic>
      <p:pic>
        <p:nvPicPr>
          <p:cNvPr id="22" name="Immagin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6963" y="4090049"/>
            <a:ext cx="2466975" cy="1847850"/>
          </a:xfrm>
          <a:prstGeom prst="rect">
            <a:avLst/>
          </a:prstGeom>
        </p:spPr>
      </p:pic>
      <p:pic>
        <p:nvPicPr>
          <p:cNvPr id="23" name="Immagin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1588" y="2720036"/>
            <a:ext cx="2589451" cy="1992663"/>
          </a:xfrm>
          <a:prstGeom prst="rect">
            <a:avLst/>
          </a:prstGeom>
        </p:spPr>
      </p:pic>
    </p:spTree>
    <p:extLst>
      <p:ext uri="{BB962C8B-B14F-4D97-AF65-F5344CB8AC3E}">
        <p14:creationId xmlns:p14="http://schemas.microsoft.com/office/powerpoint/2010/main" val="1725064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92BD-7788-6B3E-C1B6-0ECD036DCABA}"/>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9E241C83-2F5A-8607-97E8-97AC37B09A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28859"/>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2E5EC0F7-B61F-AE41-C94D-832F27AE657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D57DEB0A-E503-B2CE-3829-C01DF6D9E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B5B59806-496B-216D-1018-7F9E9C2B7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FB58DF1F-9826-92E9-3CAD-0206FB279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E5227B1E-EB1C-9270-8A46-B83E40857A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F543DA8C-D5E5-B81E-7F53-2A7FE5AED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589E768C-BFEE-D8DC-566E-96501946D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E4D1913B-1C31-C4C4-CEEE-902E033CF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F2F735DE-749C-EEEE-9C2A-AB12AD3BAA80}"/>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DE80D0A9-A81A-23AF-1967-291C6133F3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AD3B1C9-7023-9509-C8E2-3D019C2F4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15E67B1F-B5DF-491C-E1C7-3A6E3281E854}"/>
              </a:ext>
            </a:extLst>
          </p:cNvPr>
          <p:cNvPicPr/>
          <p:nvPr/>
        </p:nvPicPr>
        <p:blipFill>
          <a:blip r:embed="rId4"/>
          <a:srcRect/>
          <a:stretch>
            <a:fillRect/>
          </a:stretch>
        </p:blipFill>
        <p:spPr>
          <a:xfrm>
            <a:off x="9104390" y="6320476"/>
            <a:ext cx="2512695" cy="552450"/>
          </a:xfrm>
          <a:prstGeom prst="rect">
            <a:avLst/>
          </a:prstGeom>
          <a:ln/>
        </p:spPr>
      </p:pic>
      <p:sp>
        <p:nvSpPr>
          <p:cNvPr id="18" name="Content Placeholder 18">
            <a:extLst>
              <a:ext uri="{FF2B5EF4-FFF2-40B4-BE49-F238E27FC236}">
                <a16:creationId xmlns:a16="http://schemas.microsoft.com/office/drawing/2014/main" id="{D12A3C30-083C-6417-3ED1-D35587979B5F}"/>
              </a:ext>
            </a:extLst>
          </p:cNvPr>
          <p:cNvSpPr txBox="1">
            <a:spLocks/>
          </p:cNvSpPr>
          <p:nvPr/>
        </p:nvSpPr>
        <p:spPr>
          <a:xfrm>
            <a:off x="3233181" y="1822611"/>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17" name="CasellaDiTesto 16"/>
          <p:cNvSpPr txBox="1"/>
          <p:nvPr/>
        </p:nvSpPr>
        <p:spPr>
          <a:xfrm>
            <a:off x="3766647" y="1594131"/>
            <a:ext cx="7553046" cy="3323987"/>
          </a:xfrm>
          <a:prstGeom prst="rect">
            <a:avLst/>
          </a:prstGeom>
          <a:noFill/>
        </p:spPr>
        <p:txBody>
          <a:bodyPr wrap="square" rtlCol="0">
            <a:spAutoFit/>
          </a:bodyPr>
          <a:lstStyle/>
          <a:p>
            <a:r>
              <a:rPr lang="it-IT" sz="2800" b="1" dirty="0">
                <a:latin typeface="Calibri" pitchFamily="34" charset="0"/>
                <a:cs typeface="Calibri" pitchFamily="34" charset="0"/>
              </a:rPr>
              <a:t>4. REPAIRING/ MENDING/ PATCHING</a:t>
            </a:r>
          </a:p>
          <a:p>
            <a:endParaRPr lang="it-IT" sz="1400" b="1" dirty="0">
              <a:latin typeface="Calibri" pitchFamily="34" charset="0"/>
              <a:cs typeface="Calibri" pitchFamily="34" charset="0"/>
            </a:endParaRPr>
          </a:p>
          <a:p>
            <a:pPr algn="just"/>
            <a:r>
              <a:rPr lang="en-US" sz="1200" b="1" i="1" u="sng" dirty="0">
                <a:latin typeface="Calibri" pitchFamily="34" charset="0"/>
                <a:cs typeface="Calibri" pitchFamily="34" charset="0"/>
              </a:rPr>
              <a:t>Repairing, patching, mending: </a:t>
            </a:r>
            <a:r>
              <a:rPr lang="en-US" sz="1200" dirty="0">
                <a:latin typeface="Calibri" pitchFamily="34" charset="0"/>
                <a:cs typeface="Calibri" pitchFamily="34" charset="0"/>
              </a:rPr>
              <a:t>the practice of repairing clothes, shoes and linens has many names. Although it is rarely mentioned in fashion and costume texts, it is an art that has been handed down from generation to generation for centuries.</a:t>
            </a:r>
          </a:p>
          <a:p>
            <a:pPr algn="just"/>
            <a:endParaRPr lang="it-IT" sz="1200" b="1" dirty="0">
              <a:latin typeface="Calibri" pitchFamily="34" charset="0"/>
              <a:cs typeface="Calibri" pitchFamily="34" charset="0"/>
            </a:endParaRPr>
          </a:p>
          <a:p>
            <a:pPr algn="just"/>
            <a:r>
              <a:rPr lang="en-US" sz="1200" dirty="0">
                <a:latin typeface="Calibri" pitchFamily="34" charset="0"/>
                <a:cs typeface="Calibri" pitchFamily="34" charset="0"/>
              </a:rPr>
              <a:t>For example, the life of a sack was long: after being mended, it became a floor cloth, as can still be seen today in cloths, which retain their textile form.</a:t>
            </a:r>
          </a:p>
          <a:p>
            <a:pPr algn="just"/>
            <a:endParaRPr lang="it-IT" sz="1200" b="1" dirty="0">
              <a:latin typeface="Calibri" pitchFamily="34" charset="0"/>
              <a:cs typeface="Calibri" pitchFamily="34" charset="0"/>
            </a:endParaRPr>
          </a:p>
          <a:p>
            <a:pPr algn="just"/>
            <a:r>
              <a:rPr lang="en-US" sz="1200" dirty="0">
                <a:latin typeface="Calibri" pitchFamily="34" charset="0"/>
                <a:cs typeface="Calibri" pitchFamily="34" charset="0"/>
              </a:rPr>
              <a:t>The term 'patching' has various synonyms: 'mending', ‘repairing', all words that indicate operations such as mending, adjusting, reassembling fabrics or various materials. According to etymological dictionaries, the term 'mending' is not very old; it became widespread in the second half of the 19th century 'to indicate the work that is done to reconstruct or reinforce the warp and weft in a torn or much used fabric'. Perhaps it comes from the word '</a:t>
            </a:r>
            <a:r>
              <a:rPr lang="en-US" sz="1200" dirty="0" err="1">
                <a:latin typeface="Calibri" pitchFamily="34" charset="0"/>
                <a:cs typeface="Calibri" pitchFamily="34" charset="0"/>
              </a:rPr>
              <a:t>menda</a:t>
            </a:r>
            <a:r>
              <a:rPr lang="en-US" sz="1200" dirty="0">
                <a:latin typeface="Calibri" pitchFamily="34" charset="0"/>
                <a:cs typeface="Calibri" pitchFamily="34" charset="0"/>
              </a:rPr>
              <a:t>', which indicates a defect, stain or blemish, which more anciently referred to an error. According to an ancient custom of the Amerindian peoples, reported by Italo Calvino, at the end of the weaving process a </a:t>
            </a:r>
            <a:r>
              <a:rPr lang="en-US" sz="1200" dirty="0" err="1">
                <a:latin typeface="Calibri" pitchFamily="34" charset="0"/>
                <a:cs typeface="Calibri" pitchFamily="34" charset="0"/>
              </a:rPr>
              <a:t>menda</a:t>
            </a:r>
            <a:r>
              <a:rPr lang="en-US" sz="1200" dirty="0">
                <a:latin typeface="Calibri" pitchFamily="34" charset="0"/>
                <a:cs typeface="Calibri" pitchFamily="34" charset="0"/>
              </a:rPr>
              <a:t>, a small error, was left in the form of a hole, through which the divinity of the weaving could escape and not remain a prisoner of the work. </a:t>
            </a:r>
            <a:endParaRPr lang="it-IT" sz="1200" b="1" dirty="0">
              <a:latin typeface="Calibri" pitchFamily="34" charset="0"/>
              <a:cs typeface="Calibri" pitchFamily="34" charset="0"/>
            </a:endParaRPr>
          </a:p>
        </p:txBody>
      </p:sp>
    </p:spTree>
    <p:extLst>
      <p:ext uri="{BB962C8B-B14F-4D97-AF65-F5344CB8AC3E}">
        <p14:creationId xmlns:p14="http://schemas.microsoft.com/office/powerpoint/2010/main" val="2041230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CC9E-1350-63AF-F6F7-5DD6AA8FA14D}"/>
              </a:ext>
            </a:extLst>
          </p:cNvPr>
          <p:cNvSpPr>
            <a:spLocks noGrp="1"/>
          </p:cNvSpPr>
          <p:nvPr>
            <p:ph type="title"/>
          </p:nvPr>
        </p:nvSpPr>
        <p:spPr/>
        <p:txBody>
          <a:bodyPr/>
          <a:lstStyle/>
          <a:p>
            <a:endParaRPr lang="en-US" dirty="0"/>
          </a:p>
        </p:txBody>
      </p:sp>
      <p:sp useBgFill="1">
        <p:nvSpPr>
          <p:cNvPr id="4" name="Rectangle 43">
            <a:extLst>
              <a:ext uri="{FF2B5EF4-FFF2-40B4-BE49-F238E27FC236}">
                <a16:creationId xmlns:a16="http://schemas.microsoft.com/office/drawing/2014/main" id="{EE787F6D-309C-2941-0D04-1E7E54388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1819C55-17C2-FF28-F28E-BCF5C93C4E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3719AFFD-4259-4947-E615-DDF57B91A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256BE77-AEE3-D459-9B88-DF8ACDFD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820AE9FF-8A64-338C-0956-6D891FD14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25F42DD-23FD-2B26-64CD-EB6293C0B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084FD58D-71A1-D05A-1C71-D66227FDB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2B7BCFB5-FEAC-4E86-FF0E-AEF4C8F68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1FE2EF79-AB46-C720-F113-4B2B6EB1E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E6C1C796-2192-3A56-CC4A-74F0E8C69062}"/>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DD77865E-6184-29F4-4B2A-A1FA4341C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3BB56414-F0D8-CC1E-C72C-625565635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CEAE0F0F-026B-50EB-1FEC-CC9D3559FA5F}"/>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24CF9F48-B105-34FD-EC2A-6C4EC49C72F6}"/>
              </a:ext>
            </a:extLst>
          </p:cNvPr>
          <p:cNvSpPr txBox="1"/>
          <p:nvPr/>
        </p:nvSpPr>
        <p:spPr>
          <a:xfrm>
            <a:off x="3323303" y="1411154"/>
            <a:ext cx="7991515" cy="830997"/>
          </a:xfrm>
          <a:prstGeom prst="rect">
            <a:avLst/>
          </a:prstGeom>
          <a:noFill/>
        </p:spPr>
        <p:txBody>
          <a:bodyPr wrap="square">
            <a:spAutoFit/>
          </a:bodyPr>
          <a:lstStyle/>
          <a:p>
            <a:endParaRPr lang="en-US" sz="2400" b="1" dirty="0"/>
          </a:p>
          <a:p>
            <a:pPr marL="0" indent="0">
              <a:buNone/>
            </a:pPr>
            <a:endParaRPr lang="en-US" sz="2400" dirty="0"/>
          </a:p>
        </p:txBody>
      </p:sp>
      <p:sp>
        <p:nvSpPr>
          <p:cNvPr id="18" name="Content Placeholder 18">
            <a:extLst>
              <a:ext uri="{FF2B5EF4-FFF2-40B4-BE49-F238E27FC236}">
                <a16:creationId xmlns:a16="http://schemas.microsoft.com/office/drawing/2014/main" id="{DB5143A4-22A2-6F8C-C663-19A739D10D57}"/>
              </a:ext>
            </a:extLst>
          </p:cNvPr>
          <p:cNvSpPr txBox="1">
            <a:spLocks/>
          </p:cNvSpPr>
          <p:nvPr/>
        </p:nvSpPr>
        <p:spPr>
          <a:xfrm>
            <a:off x="3233180" y="1822611"/>
            <a:ext cx="7414583" cy="36012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800" dirty="0">
              <a:latin typeface="Calibri" panose="020F0502020204030204" pitchFamily="34" charset="0"/>
              <a:cs typeface="Calibri" panose="020F0502020204030204" pitchFamily="34" charset="0"/>
            </a:endParaRPr>
          </a:p>
        </p:txBody>
      </p:sp>
      <p:sp>
        <p:nvSpPr>
          <p:cNvPr id="20" name="CasellaDiTesto 19"/>
          <p:cNvSpPr txBox="1"/>
          <p:nvPr/>
        </p:nvSpPr>
        <p:spPr>
          <a:xfrm>
            <a:off x="3851809" y="1934412"/>
            <a:ext cx="6795954" cy="3231654"/>
          </a:xfrm>
          <a:prstGeom prst="rect">
            <a:avLst/>
          </a:prstGeom>
          <a:noFill/>
        </p:spPr>
        <p:txBody>
          <a:bodyPr wrap="square" rtlCol="0">
            <a:spAutoFit/>
          </a:bodyPr>
          <a:lstStyle/>
          <a:p>
            <a:pPr algn="just"/>
            <a:r>
              <a:rPr lang="en-US" sz="1200" dirty="0">
                <a:latin typeface="Calibri" pitchFamily="34" charset="0"/>
                <a:cs typeface="Calibri" pitchFamily="34" charset="0"/>
              </a:rPr>
              <a:t>Changing a zip is something that  we can easily do at home, i.e. without spending too much money to take the trousers, or the jacket, or the skirt, to a specialized shop that deals with this type of repair.</a:t>
            </a:r>
          </a:p>
          <a:p>
            <a:pPr algn="just"/>
            <a:endParaRPr lang="it-IT" sz="1200" dirty="0">
              <a:latin typeface="Calibri" pitchFamily="34" charset="0"/>
              <a:cs typeface="Calibri" pitchFamily="34" charset="0"/>
            </a:endParaRPr>
          </a:p>
          <a:p>
            <a:pPr algn="just"/>
            <a:r>
              <a:rPr lang="en-US" sz="1200" dirty="0">
                <a:latin typeface="Calibri" pitchFamily="34" charset="0"/>
                <a:cs typeface="Calibri" pitchFamily="34" charset="0"/>
              </a:rPr>
              <a:t>To change the zip, all we need is a pair of scissors, which we will use to gently undo the zip, taking great care not to damage the trousers. We unzip it from both ends, then starting from the left side, we insert the new zip, making the flap of fabric go inside and fix it with stitches (either manually or by machine).We repeat the same with the bottom end and the right side.</a:t>
            </a:r>
          </a:p>
          <a:p>
            <a:endParaRPr lang="it-IT" sz="1200" dirty="0">
              <a:latin typeface="Calibri" pitchFamily="34" charset="0"/>
              <a:cs typeface="Calibri" pitchFamily="34" charset="0"/>
            </a:endParaRPr>
          </a:p>
          <a:p>
            <a:pPr algn="ctr"/>
            <a:r>
              <a:rPr lang="en-US" sz="1600" b="1" dirty="0">
                <a:latin typeface="Calibri" pitchFamily="34" charset="0"/>
                <a:cs typeface="Calibri" pitchFamily="34" charset="0"/>
              </a:rPr>
              <a:t>TUTORIAL: HOW TO REPLACE A ZIP</a:t>
            </a:r>
            <a:endParaRPr lang="it-IT" sz="1600" b="1" dirty="0">
              <a:latin typeface="Calibri" pitchFamily="34" charset="0"/>
              <a:cs typeface="Calibri" pitchFamily="34" charset="0"/>
            </a:endParaRPr>
          </a:p>
          <a:p>
            <a:pPr algn="ctr"/>
            <a:endParaRPr lang="it-IT" sz="1600" b="1" dirty="0">
              <a:latin typeface="Calibri" pitchFamily="34" charset="0"/>
              <a:cs typeface="Calibri" pitchFamily="34" charset="0"/>
            </a:endParaRPr>
          </a:p>
          <a:p>
            <a:pPr algn="ctr"/>
            <a:endParaRPr lang="it-IT" sz="1600" b="1" dirty="0">
              <a:latin typeface="Calibri" pitchFamily="34" charset="0"/>
              <a:cs typeface="Calibri" pitchFamily="34" charset="0"/>
            </a:endParaRPr>
          </a:p>
          <a:p>
            <a:pPr algn="ctr"/>
            <a:endParaRPr lang="it-IT" sz="1600" dirty="0">
              <a:latin typeface="Calibri" pitchFamily="34" charset="0"/>
              <a:cs typeface="Calibri" pitchFamily="34" charset="0"/>
            </a:endParaRPr>
          </a:p>
          <a:p>
            <a:pPr algn="ctr"/>
            <a:endParaRPr lang="it-IT" sz="1600" dirty="0">
              <a:latin typeface="Calibri" pitchFamily="34" charset="0"/>
              <a:cs typeface="Calibri" pitchFamily="34" charset="0"/>
            </a:endParaRPr>
          </a:p>
          <a:p>
            <a:pPr algn="ctr"/>
            <a:r>
              <a:rPr lang="it-IT" sz="1600" dirty="0">
                <a:latin typeface="Calibri" pitchFamily="34" charset="0"/>
                <a:cs typeface="Calibri" pitchFamily="34" charset="0"/>
              </a:rPr>
              <a:t>https://www.youtube.com/watch?v=zTomNZg220g</a:t>
            </a:r>
          </a:p>
          <a:p>
            <a:endParaRPr lang="it-IT" sz="1200" dirty="0">
              <a:latin typeface="Calibri" pitchFamily="34" charset="0"/>
              <a:cs typeface="Calibri" pitchFamily="34" charset="0"/>
            </a:endParaRPr>
          </a:p>
        </p:txBody>
      </p:sp>
      <p:sp>
        <p:nvSpPr>
          <p:cNvPr id="24" name="CasellaDiTesto 23"/>
          <p:cNvSpPr txBox="1"/>
          <p:nvPr/>
        </p:nvSpPr>
        <p:spPr>
          <a:xfrm>
            <a:off x="3849276" y="1336462"/>
            <a:ext cx="7523266" cy="523220"/>
          </a:xfrm>
          <a:prstGeom prst="rect">
            <a:avLst/>
          </a:prstGeom>
          <a:noFill/>
        </p:spPr>
        <p:txBody>
          <a:bodyPr wrap="square" rtlCol="0">
            <a:spAutoFit/>
          </a:bodyPr>
          <a:lstStyle/>
          <a:p>
            <a:r>
              <a:rPr lang="en-US" sz="2800" b="1" dirty="0">
                <a:latin typeface="Calibri" pitchFamily="34" charset="0"/>
                <a:cs typeface="Calibri" pitchFamily="34" charset="0"/>
              </a:rPr>
              <a:t>4.1 HOW TO REPLACE A ZIP</a:t>
            </a:r>
            <a:endParaRPr lang="it-IT" sz="2800" b="1" dirty="0">
              <a:latin typeface="Calibri" pitchFamily="34" charset="0"/>
              <a:cs typeface="Calibri" pitchFamily="34" charset="0"/>
            </a:endParaRPr>
          </a:p>
        </p:txBody>
      </p:sp>
      <p:sp>
        <p:nvSpPr>
          <p:cNvPr id="25" name="Freccia in giù 24"/>
          <p:cNvSpPr/>
          <p:nvPr/>
        </p:nvSpPr>
        <p:spPr>
          <a:xfrm>
            <a:off x="6856108" y="3758905"/>
            <a:ext cx="467424" cy="711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6" name="Immagin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8148" y="3477910"/>
            <a:ext cx="1918962" cy="1276982"/>
          </a:xfrm>
          <a:prstGeom prst="rect">
            <a:avLst/>
          </a:prstGeom>
        </p:spPr>
      </p:pic>
    </p:spTree>
    <p:extLst>
      <p:ext uri="{BB962C8B-B14F-4D97-AF65-F5344CB8AC3E}">
        <p14:creationId xmlns:p14="http://schemas.microsoft.com/office/powerpoint/2010/main" val="2900929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0EE2-63CE-3C37-9960-33FC85F88621}"/>
              </a:ext>
            </a:extLst>
          </p:cNvPr>
          <p:cNvSpPr>
            <a:spLocks noGrp="1"/>
          </p:cNvSpPr>
          <p:nvPr>
            <p:ph type="title"/>
          </p:nvPr>
        </p:nvSpPr>
        <p:spPr/>
        <p:txBody>
          <a:bodyPr/>
          <a:lstStyle/>
          <a:p>
            <a:endParaRPr lang="en-US"/>
          </a:p>
        </p:txBody>
      </p:sp>
      <p:pic>
        <p:nvPicPr>
          <p:cNvPr id="21" name="Content Placeholder 20" descr="A picture containing person, person, indoor&#10;&#10;Description automatically generated">
            <a:extLst>
              <a:ext uri="{FF2B5EF4-FFF2-40B4-BE49-F238E27FC236}">
                <a16:creationId xmlns:a16="http://schemas.microsoft.com/office/drawing/2014/main" id="{7C671E5E-3779-FEAB-D9B0-49E25213BE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2769" y="2160588"/>
            <a:ext cx="4800600" cy="3600450"/>
          </a:xfrm>
        </p:spPr>
      </p:pic>
      <p:sp useBgFill="1">
        <p:nvSpPr>
          <p:cNvPr id="4" name="Rectangle 43">
            <a:extLst>
              <a:ext uri="{FF2B5EF4-FFF2-40B4-BE49-F238E27FC236}">
                <a16:creationId xmlns:a16="http://schemas.microsoft.com/office/drawing/2014/main" id="{0F2D0DBA-E708-870F-4EA1-50AB4DDAF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3F31CEA6-E3A2-F2A4-564F-11A1DD3191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D0419A8B-A073-EA17-A354-11CEDDC87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233E986E-8FA9-5A9A-3FA6-2DF6AFBA9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3F14DBCE-B7B0-2849-E696-B89F056DB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75766074-5CB7-E680-AA29-5F814C1A6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A7A7A9AF-A332-878C-1AD8-DC35CCF16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BE12E2D8-4580-BDD3-7845-818E5C633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8ADEFC23-CCF2-D586-5AFB-417E4DAD1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C0D9F408-807A-E342-408C-617B77AD3272}"/>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78AB01FA-CF20-0E33-B1ED-D6CD0ACB8B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4A7334A7-80DB-A8C1-8A12-DB0E368B6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EAF63010-6DC2-2FDB-3F24-E7368A5F2477}"/>
              </a:ext>
            </a:extLst>
          </p:cNvPr>
          <p:cNvPicPr/>
          <p:nvPr/>
        </p:nvPicPr>
        <p:blipFill>
          <a:blip r:embed="rId5"/>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1B3E1E77-F195-4020-BE06-B459F854E579}"/>
              </a:ext>
            </a:extLst>
          </p:cNvPr>
          <p:cNvSpPr txBox="1"/>
          <p:nvPr/>
        </p:nvSpPr>
        <p:spPr>
          <a:xfrm>
            <a:off x="3429524" y="1165083"/>
            <a:ext cx="7991515" cy="4154984"/>
          </a:xfrm>
          <a:prstGeom prst="rect">
            <a:avLst/>
          </a:prstGeom>
          <a:noFill/>
        </p:spPr>
        <p:txBody>
          <a:bodyPr wrap="square">
            <a:spAutoFit/>
          </a:bodyPr>
          <a:lstStyle/>
          <a:p>
            <a:pPr marL="0" indent="0">
              <a:buNone/>
            </a:pPr>
            <a:r>
              <a:rPr lang="en-US" sz="2400" b="1" dirty="0">
                <a:latin typeface="Calibri" panose="020F0502020204030204" pitchFamily="34" charset="0"/>
                <a:cs typeface="Calibri" panose="020F0502020204030204" pitchFamily="34" charset="0"/>
              </a:rPr>
              <a:t>4.2 SEWING UP A TEAR MANUALLY</a:t>
            </a:r>
          </a:p>
          <a:p>
            <a:pPr marL="0" indent="0">
              <a:buNone/>
            </a:pPr>
            <a:endParaRPr lang="it-IT" sz="2400" b="1" dirty="0">
              <a:latin typeface="Calibri" panose="020F0502020204030204" pitchFamily="34" charset="0"/>
              <a:cs typeface="Calibri" panose="020F0502020204030204" pitchFamily="34" charset="0"/>
            </a:endParaRPr>
          </a:p>
          <a:p>
            <a:pPr marL="0" indent="0" algn="just">
              <a:buNone/>
            </a:pPr>
            <a:r>
              <a:rPr lang="en-US" sz="1200" dirty="0">
                <a:latin typeface="Calibri" panose="020F0502020204030204" pitchFamily="34" charset="0"/>
                <a:cs typeface="Calibri" panose="020F0502020204030204" pitchFamily="34" charset="0"/>
              </a:rPr>
              <a:t>To repair a tear on any garment, choose a cotton thread, or other necessary material, of the same color as the torn garment. </a:t>
            </a:r>
          </a:p>
          <a:p>
            <a:pPr marL="0" indent="0" algn="just">
              <a:buNone/>
            </a:pPr>
            <a:endParaRPr lang="it-IT" sz="1200" dirty="0">
              <a:latin typeface="Calibri" panose="020F0502020204030204" pitchFamily="34" charset="0"/>
              <a:cs typeface="Calibri" panose="020F0502020204030204" pitchFamily="34" charset="0"/>
            </a:endParaRP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Turn the garment inside out</a:t>
            </a: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Follow the direction of the tear</a:t>
            </a: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Take a needle and thread about 50cm long, insert it into the needle</a:t>
            </a: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Join the two torn edges and starting from one end, insert the needle on the untorn fabric and repeat small stitches, even fairly close together.</a:t>
            </a: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Finish with 2 overlapped stitches.</a:t>
            </a: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Turn the garment inside out and iron it.</a:t>
            </a:r>
          </a:p>
          <a:p>
            <a:pPr marL="0" indent="0" algn="ctr">
              <a:buNone/>
            </a:pPr>
            <a:endParaRPr lang="en-US" b="1" dirty="0">
              <a:latin typeface="Calibri" panose="020F0502020204030204" pitchFamily="34" charset="0"/>
              <a:cs typeface="Calibri" panose="020F0502020204030204" pitchFamily="34" charset="0"/>
            </a:endParaRPr>
          </a:p>
          <a:p>
            <a:pPr marL="0" indent="0" algn="ctr">
              <a:buNone/>
            </a:pPr>
            <a:r>
              <a:rPr lang="en-US" b="1" dirty="0">
                <a:latin typeface="Calibri" panose="020F0502020204030204" pitchFamily="34" charset="0"/>
                <a:cs typeface="Calibri" panose="020F0502020204030204" pitchFamily="34" charset="0"/>
              </a:rPr>
              <a:t>TUTORIAL OF A STITCHING ON TROUSERS</a:t>
            </a: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r>
              <a:rPr lang="en-US" sz="1200" dirty="0">
                <a:latin typeface="Calibri" panose="020F0502020204030204" pitchFamily="34" charset="0"/>
                <a:cs typeface="Calibri" panose="020F0502020204030204" pitchFamily="34" charset="0"/>
              </a:rPr>
              <a:t>https://www.youtube.com/watch?v=sDi-9LTxNC0</a:t>
            </a:r>
          </a:p>
        </p:txBody>
      </p:sp>
      <p:sp>
        <p:nvSpPr>
          <p:cNvPr id="18" name="Content Placeholder 18">
            <a:extLst>
              <a:ext uri="{FF2B5EF4-FFF2-40B4-BE49-F238E27FC236}">
                <a16:creationId xmlns:a16="http://schemas.microsoft.com/office/drawing/2014/main" id="{0E7446C5-BD62-2C9D-62DB-FE506BCC8BC5}"/>
              </a:ext>
            </a:extLst>
          </p:cNvPr>
          <p:cNvSpPr txBox="1">
            <a:spLocks/>
          </p:cNvSpPr>
          <p:nvPr/>
        </p:nvSpPr>
        <p:spPr>
          <a:xfrm>
            <a:off x="3233181" y="1822611"/>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3" name="Freccia in giù 2"/>
          <p:cNvSpPr/>
          <p:nvPr/>
        </p:nvSpPr>
        <p:spPr>
          <a:xfrm>
            <a:off x="6975281" y="4229400"/>
            <a:ext cx="540297" cy="651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9" name="Immagin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0857" y="4161057"/>
            <a:ext cx="1766228" cy="1175345"/>
          </a:xfrm>
          <a:prstGeom prst="rect">
            <a:avLst/>
          </a:prstGeom>
        </p:spPr>
      </p:pic>
    </p:spTree>
    <p:extLst>
      <p:ext uri="{BB962C8B-B14F-4D97-AF65-F5344CB8AC3E}">
        <p14:creationId xmlns:p14="http://schemas.microsoft.com/office/powerpoint/2010/main" val="889618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4097-5C95-FDF5-9195-5DB2FC3840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44726D-C62D-7577-BDEE-B359B9DFCD2C}"/>
              </a:ext>
            </a:extLst>
          </p:cNvPr>
          <p:cNvSpPr>
            <a:spLocks noGrp="1"/>
          </p:cNvSpPr>
          <p:nvPr>
            <p:ph idx="1"/>
          </p:nvPr>
        </p:nvSpPr>
        <p:spPr/>
        <p:txBody>
          <a:bodyPr/>
          <a:lstStyle/>
          <a:p>
            <a:r>
              <a:rPr lang="en-US" dirty="0" err="1"/>
              <a:t>Handbuilding</a:t>
            </a:r>
            <a:r>
              <a:rPr lang="en-US" dirty="0"/>
              <a:t> is a ceramics technique that allows you to create forms with clay and your hands, without using a throwing wheel. Before ceramicists invented the wheel, </a:t>
            </a:r>
            <a:r>
              <a:rPr lang="en-US" dirty="0" err="1"/>
              <a:t>handbuilding</a:t>
            </a:r>
            <a:r>
              <a:rPr lang="en-US" dirty="0"/>
              <a:t> was the only way they could create functional and artistic ceramic forms. The oldest known ceramic artifact was </a:t>
            </a:r>
            <a:r>
              <a:rPr lang="en-US" dirty="0" err="1"/>
              <a:t>handbuilt</a:t>
            </a:r>
            <a:r>
              <a:rPr lang="en-US" dirty="0"/>
              <a:t> and is dated as early as 28,000 BCE. All you need to get started are your clay, your hands, and a few simple tools.</a:t>
            </a:r>
          </a:p>
        </p:txBody>
      </p:sp>
      <p:sp useBgFill="1">
        <p:nvSpPr>
          <p:cNvPr id="4" name="Rectangle 43">
            <a:extLst>
              <a:ext uri="{FF2B5EF4-FFF2-40B4-BE49-F238E27FC236}">
                <a16:creationId xmlns:a16="http://schemas.microsoft.com/office/drawing/2014/main" id="{40664828-1205-3D29-C8DE-7DC07EA395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DD968D57-1545-71F4-09CB-7E1ED652F1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408DE201-D256-652D-6FBB-4550243F0F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125517D8-10AF-B732-409A-2C0DEB89B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208C9FD9-37FF-B0A5-95A9-9197B9DFB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21AC51C7-A0EA-60E3-0A83-FFDC2E397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975C8DF0-0974-1FA7-DC95-84053F3DA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AC82E0DF-D705-C906-DAA5-CDC6C65AEA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621BFF2C-7D87-0F76-BCBB-CCC64A03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83449362-8129-A4C6-DD0C-C2F8B26E96CA}"/>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2655074E-398E-4092-9E66-5B74332C5F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5982BB87-F87D-6814-0D1D-248D58CDF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1009875C-80EB-328B-EF03-CB0E8784BEFB}"/>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25EF11EE-0954-C827-EFF2-D59A7E6BDE6D}"/>
              </a:ext>
            </a:extLst>
          </p:cNvPr>
          <p:cNvSpPr txBox="1"/>
          <p:nvPr/>
        </p:nvSpPr>
        <p:spPr>
          <a:xfrm>
            <a:off x="3479576" y="1251791"/>
            <a:ext cx="7991515" cy="461665"/>
          </a:xfrm>
          <a:prstGeom prst="rect">
            <a:avLst/>
          </a:prstGeom>
          <a:noFill/>
        </p:spPr>
        <p:txBody>
          <a:bodyPr wrap="square">
            <a:spAutoFit/>
          </a:bodyPr>
          <a:lstStyle/>
          <a:p>
            <a:pPr marL="0" indent="0">
              <a:buNone/>
            </a:pPr>
            <a:r>
              <a:rPr lang="en-US" sz="2400" b="1" dirty="0">
                <a:latin typeface="Calibri" panose="020F0502020204030204" pitchFamily="34" charset="0"/>
                <a:cs typeface="Calibri" panose="020F0502020204030204" pitchFamily="34" charset="0"/>
              </a:rPr>
              <a:t>4.3 HOW TO STITCH A PATCH</a:t>
            </a:r>
          </a:p>
        </p:txBody>
      </p:sp>
      <p:sp>
        <p:nvSpPr>
          <p:cNvPr id="18" name="Content Placeholder 18">
            <a:extLst>
              <a:ext uri="{FF2B5EF4-FFF2-40B4-BE49-F238E27FC236}">
                <a16:creationId xmlns:a16="http://schemas.microsoft.com/office/drawing/2014/main" id="{54982EA8-7D75-EA36-4714-C33192B50911}"/>
              </a:ext>
            </a:extLst>
          </p:cNvPr>
          <p:cNvSpPr txBox="1">
            <a:spLocks/>
          </p:cNvSpPr>
          <p:nvPr/>
        </p:nvSpPr>
        <p:spPr>
          <a:xfrm>
            <a:off x="3374638" y="1547482"/>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800"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E1BAAE9F-9F95-2896-8C63-0940FCD96DFE}"/>
              </a:ext>
            </a:extLst>
          </p:cNvPr>
          <p:cNvSpPr txBox="1"/>
          <p:nvPr/>
        </p:nvSpPr>
        <p:spPr>
          <a:xfrm>
            <a:off x="3479576" y="1837810"/>
            <a:ext cx="7773748" cy="3108543"/>
          </a:xfrm>
          <a:prstGeom prst="rect">
            <a:avLst/>
          </a:prstGeom>
          <a:noFill/>
        </p:spPr>
        <p:txBody>
          <a:bodyPr wrap="square" rtlCol="0">
            <a:spAutoFit/>
          </a:bodyPr>
          <a:lstStyle/>
          <a:p>
            <a:pPr algn="just"/>
            <a:r>
              <a:rPr lang="en-US" sz="1400" dirty="0">
                <a:latin typeface="Calibri" panose="020F0502020204030204" pitchFamily="34" charset="0"/>
                <a:cs typeface="Calibri" panose="020F0502020204030204" pitchFamily="34" charset="0"/>
              </a:rPr>
              <a:t>Choose a patch color that matches the color of the knit. If you do not have a sewing machine, you can sew the patch by hand. Whether you sew it by hand or by machine, you will need a needle with a round tip to avoid the risk of stretch marks during sewing. If you decide to sew by hand, skip the steps concerning machine sewing.</a:t>
            </a:r>
          </a:p>
          <a:p>
            <a:pPr marL="171450" indent="-171450"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Lay the shirt on a flat surface, with the tear facing upwards.</a:t>
            </a:r>
          </a:p>
          <a:p>
            <a:pPr marL="171450" indent="-1714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Measure the length of the tear.</a:t>
            </a:r>
          </a:p>
          <a:p>
            <a:pPr marL="171450" indent="-1714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Measure the width of the tear.</a:t>
            </a:r>
          </a:p>
          <a:p>
            <a:pPr marL="171450" indent="-1714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On a piece of paper, mark the ends of the tear length, adding 2.5 cm.</a:t>
            </a:r>
          </a:p>
          <a:p>
            <a:pPr marL="171450" indent="-1714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Mark the center of this distance with a dot.</a:t>
            </a:r>
          </a:p>
          <a:p>
            <a:pPr marL="171450" indent="-1714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Starting from the point, turn the tape measure 90 degrees and mark the extremes of the tear width, adding 2.5 cm.</a:t>
            </a:r>
          </a:p>
          <a:p>
            <a:pPr marL="171450" indent="-1714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Draw a curved line joining the four extremes.</a:t>
            </a:r>
          </a:p>
          <a:p>
            <a:pPr marL="171450" indent="-1714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With a straight line connect the ends of the width, passing through the center.</a:t>
            </a:r>
            <a:endParaRPr lang="it-IT" sz="1400" dirty="0">
              <a:latin typeface="Calibri" pitchFamily="34" charset="0"/>
              <a:cs typeface="Calibri" pitchFamily="34" charset="0"/>
            </a:endParaRPr>
          </a:p>
        </p:txBody>
      </p:sp>
    </p:spTree>
    <p:extLst>
      <p:ext uri="{BB962C8B-B14F-4D97-AF65-F5344CB8AC3E}">
        <p14:creationId xmlns:p14="http://schemas.microsoft.com/office/powerpoint/2010/main" val="1137883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4097-5C95-FDF5-9195-5DB2FC3840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44726D-C62D-7577-BDEE-B359B9DFCD2C}"/>
              </a:ext>
            </a:extLst>
          </p:cNvPr>
          <p:cNvSpPr>
            <a:spLocks noGrp="1"/>
          </p:cNvSpPr>
          <p:nvPr>
            <p:ph idx="1"/>
          </p:nvPr>
        </p:nvSpPr>
        <p:spPr/>
        <p:txBody>
          <a:bodyPr/>
          <a:lstStyle/>
          <a:p>
            <a:r>
              <a:rPr lang="en-US" dirty="0" err="1"/>
              <a:t>Handbuilding</a:t>
            </a:r>
            <a:r>
              <a:rPr lang="en-US" dirty="0"/>
              <a:t> is a ceramics technique that allows you to create forms with clay and your hands, without using a throwing wheel. Before ceramicists invented the wheel, </a:t>
            </a:r>
            <a:r>
              <a:rPr lang="en-US" dirty="0" err="1"/>
              <a:t>handbuilding</a:t>
            </a:r>
            <a:r>
              <a:rPr lang="en-US" dirty="0"/>
              <a:t> was the only way they could create functional and artistic ceramic forms. The oldest known ceramic artifact was </a:t>
            </a:r>
            <a:r>
              <a:rPr lang="en-US" dirty="0" err="1"/>
              <a:t>handbuilt</a:t>
            </a:r>
            <a:r>
              <a:rPr lang="en-US" dirty="0"/>
              <a:t> and is dated as early as 28,000 BCE. All you need to get started are your clay, your hands, and a few simple tools.</a:t>
            </a:r>
          </a:p>
        </p:txBody>
      </p:sp>
      <p:sp useBgFill="1">
        <p:nvSpPr>
          <p:cNvPr id="4" name="Rectangle 43">
            <a:extLst>
              <a:ext uri="{FF2B5EF4-FFF2-40B4-BE49-F238E27FC236}">
                <a16:creationId xmlns:a16="http://schemas.microsoft.com/office/drawing/2014/main" id="{40664828-1205-3D29-C8DE-7DC07EA395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DD968D57-1545-71F4-09CB-7E1ED652F1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408DE201-D256-652D-6FBB-4550243F0F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125517D8-10AF-B732-409A-2C0DEB89B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208C9FD9-37FF-B0A5-95A9-9197B9DFB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21AC51C7-A0EA-60E3-0A83-FFDC2E397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975C8DF0-0974-1FA7-DC95-84053F3DA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AC82E0DF-D705-C906-DAA5-CDC6C65AEA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621BFF2C-7D87-0F76-BCBB-CCC64A03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83449362-8129-A4C6-DD0C-C2F8B26E96CA}"/>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2655074E-398E-4092-9E66-5B74332C5F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5982BB87-F87D-6814-0D1D-248D58CDF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1009875C-80EB-328B-EF03-CB0E8784BEFB}"/>
              </a:ext>
            </a:extLst>
          </p:cNvPr>
          <p:cNvPicPr/>
          <p:nvPr/>
        </p:nvPicPr>
        <p:blipFill>
          <a:blip r:embed="rId4"/>
          <a:srcRect/>
          <a:stretch>
            <a:fillRect/>
          </a:stretch>
        </p:blipFill>
        <p:spPr>
          <a:xfrm>
            <a:off x="9104390" y="6320476"/>
            <a:ext cx="2512695" cy="552450"/>
          </a:xfrm>
          <a:prstGeom prst="rect">
            <a:avLst/>
          </a:prstGeom>
          <a:ln/>
        </p:spPr>
      </p:pic>
      <p:sp>
        <p:nvSpPr>
          <p:cNvPr id="18" name="Content Placeholder 18">
            <a:extLst>
              <a:ext uri="{FF2B5EF4-FFF2-40B4-BE49-F238E27FC236}">
                <a16:creationId xmlns:a16="http://schemas.microsoft.com/office/drawing/2014/main" id="{54982EA8-7D75-EA36-4714-C33192B50911}"/>
              </a:ext>
            </a:extLst>
          </p:cNvPr>
          <p:cNvSpPr txBox="1">
            <a:spLocks/>
          </p:cNvSpPr>
          <p:nvPr/>
        </p:nvSpPr>
        <p:spPr>
          <a:xfrm>
            <a:off x="3374638" y="1547482"/>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800"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E1BAAE9F-9F95-2896-8C63-0940FCD96DFE}"/>
              </a:ext>
            </a:extLst>
          </p:cNvPr>
          <p:cNvSpPr txBox="1"/>
          <p:nvPr/>
        </p:nvSpPr>
        <p:spPr>
          <a:xfrm>
            <a:off x="3479576" y="1837810"/>
            <a:ext cx="7773748" cy="2000548"/>
          </a:xfrm>
          <a:prstGeom prst="rect">
            <a:avLst/>
          </a:prstGeom>
          <a:noFill/>
        </p:spPr>
        <p:txBody>
          <a:bodyPr wrap="square" rtlCol="0">
            <a:spAutoFit/>
          </a:bodyPr>
          <a:lstStyle/>
          <a:p>
            <a:pPr marL="171450" indent="-171450">
              <a:buFont typeface="Arial" pitchFamily="34" charset="0"/>
              <a:buChar char="•"/>
            </a:pPr>
            <a:r>
              <a:rPr lang="en-US" sz="1400" dirty="0">
                <a:latin typeface="Calibri" pitchFamily="34" charset="0"/>
                <a:cs typeface="Calibri" pitchFamily="34" charset="0"/>
              </a:rPr>
              <a:t>Fold the piece of paper in half along the drawn line.</a:t>
            </a:r>
          </a:p>
          <a:p>
            <a:pPr marL="171450" indent="-171450">
              <a:buFont typeface="Arial" pitchFamily="34" charset="0"/>
              <a:buChar char="•"/>
            </a:pPr>
            <a:r>
              <a:rPr lang="en-US" sz="1400" dirty="0">
                <a:latin typeface="Calibri" pitchFamily="34" charset="0"/>
                <a:cs typeface="Calibri" pitchFamily="34" charset="0"/>
              </a:rPr>
              <a:t>Cut along the curved line. </a:t>
            </a:r>
          </a:p>
          <a:p>
            <a:pPr marL="171450" indent="-171450">
              <a:buFont typeface="Arial" pitchFamily="34" charset="0"/>
              <a:buChar char="•"/>
            </a:pPr>
            <a:r>
              <a:rPr lang="en-US" sz="1400" dirty="0">
                <a:latin typeface="Calibri" pitchFamily="34" charset="0"/>
                <a:cs typeface="Calibri" pitchFamily="34" charset="0"/>
              </a:rPr>
              <a:t>The resulting piece of paper will serve as a template for the patch.</a:t>
            </a:r>
          </a:p>
          <a:p>
            <a:pPr marL="171450" indent="-171450">
              <a:buFont typeface="Arial" pitchFamily="34" charset="0"/>
              <a:buChar char="•"/>
            </a:pPr>
            <a:r>
              <a:rPr lang="en-US" sz="1400" dirty="0">
                <a:latin typeface="Calibri" pitchFamily="34" charset="0"/>
                <a:cs typeface="Calibri" pitchFamily="34" charset="0"/>
              </a:rPr>
              <a:t>Lay the template on the tear, checking that the shape and dimensions fit.</a:t>
            </a:r>
          </a:p>
          <a:p>
            <a:pPr marL="171450" indent="-171450">
              <a:buFont typeface="Arial" pitchFamily="34" charset="0"/>
              <a:buChar char="•"/>
            </a:pPr>
            <a:r>
              <a:rPr lang="en-US" sz="1400" dirty="0">
                <a:latin typeface="Calibri" pitchFamily="34" charset="0"/>
                <a:cs typeface="Calibri" pitchFamily="34" charset="0"/>
              </a:rPr>
              <a:t>Lay the template on the tear, checking that the shape and size fit.</a:t>
            </a:r>
          </a:p>
          <a:p>
            <a:pPr marL="171450" indent="-171450">
              <a:buFont typeface="Arial" pitchFamily="34" charset="0"/>
              <a:buChar char="•"/>
            </a:pPr>
            <a:r>
              <a:rPr lang="en-US" sz="1400" dirty="0">
                <a:latin typeface="Calibri" pitchFamily="34" charset="0"/>
                <a:cs typeface="Calibri" pitchFamily="34" charset="0"/>
              </a:rPr>
              <a:t>Fix the pattern onto the piece of fabric with pins.</a:t>
            </a:r>
          </a:p>
          <a:p>
            <a:pPr marL="171450" indent="-171450">
              <a:buFont typeface="Arial" pitchFamily="34" charset="0"/>
              <a:buChar char="•"/>
            </a:pPr>
            <a:r>
              <a:rPr lang="en-US" sz="1400" dirty="0">
                <a:latin typeface="Calibri" pitchFamily="34" charset="0"/>
                <a:cs typeface="Calibri" pitchFamily="34" charset="0"/>
              </a:rPr>
              <a:t>Using the tailor's scissors, cut along the contour of the pattern.</a:t>
            </a:r>
          </a:p>
          <a:p>
            <a:pPr marL="171450" indent="-171450">
              <a:buFont typeface="Arial" pitchFamily="34" charset="0"/>
              <a:buChar char="•"/>
            </a:pPr>
            <a:r>
              <a:rPr lang="en-US" sz="1400" dirty="0">
                <a:latin typeface="Calibri" pitchFamily="34" charset="0"/>
                <a:cs typeface="Calibri" pitchFamily="34" charset="0"/>
              </a:rPr>
              <a:t>Check the patch, going over the edges well with the scissors if there are parts to be finished.</a:t>
            </a:r>
            <a:endParaRPr lang="it-IT" sz="1400" dirty="0">
              <a:latin typeface="Calibri" pitchFamily="34" charset="0"/>
              <a:cs typeface="Calibri" pitchFamily="34" charset="0"/>
            </a:endParaRPr>
          </a:p>
          <a:p>
            <a:endParaRPr lang="it-IT" sz="1200" dirty="0">
              <a:latin typeface="Calibri" pitchFamily="34" charset="0"/>
              <a:cs typeface="Calibri" pitchFamily="34" charset="0"/>
            </a:endParaRPr>
          </a:p>
        </p:txBody>
      </p:sp>
      <p:pic>
        <p:nvPicPr>
          <p:cNvPr id="19" name="Immagin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9668" y="3805124"/>
            <a:ext cx="1646448" cy="1744630"/>
          </a:xfrm>
          <a:prstGeom prst="rect">
            <a:avLst/>
          </a:prstGeom>
        </p:spPr>
      </p:pic>
    </p:spTree>
    <p:extLst>
      <p:ext uri="{BB962C8B-B14F-4D97-AF65-F5344CB8AC3E}">
        <p14:creationId xmlns:p14="http://schemas.microsoft.com/office/powerpoint/2010/main" val="53778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05"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249028" y="6295093"/>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452880" y="935829"/>
            <a:ext cx="8373851" cy="5262979"/>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INDEX</a:t>
            </a:r>
          </a:p>
          <a:p>
            <a:endParaRPr lang="en-US" sz="2400" b="1"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6.2. How to sew sequins onto fabrics </a:t>
            </a:r>
          </a:p>
          <a:p>
            <a:r>
              <a:rPr lang="en-US" sz="2400" dirty="0">
                <a:latin typeface="Calibri" panose="020F0502020204030204" pitchFamily="34" charset="0"/>
                <a:cs typeface="Calibri" panose="020F0502020204030204" pitchFamily="34" charset="0"/>
              </a:rPr>
              <a:t>   6.3 Summary </a:t>
            </a:r>
          </a:p>
          <a:p>
            <a:r>
              <a:rPr lang="en-US" sz="2400" dirty="0">
                <a:latin typeface="Calibri" panose="020F0502020204030204" pitchFamily="34" charset="0"/>
                <a:cs typeface="Calibri" panose="020F0502020204030204" pitchFamily="34" charset="0"/>
              </a:rPr>
              <a:t>   6.4 Quiz </a:t>
            </a:r>
          </a:p>
          <a:p>
            <a:r>
              <a:rPr lang="en-US" sz="2400" dirty="0">
                <a:latin typeface="Calibri" panose="020F0502020204030204" pitchFamily="34" charset="0"/>
                <a:cs typeface="Calibri" panose="020F0502020204030204" pitchFamily="34" charset="0"/>
              </a:rPr>
              <a:t>   6.5 Answers </a:t>
            </a:r>
          </a:p>
          <a:p>
            <a:r>
              <a:rPr lang="en-US" sz="2400" dirty="0">
                <a:latin typeface="Calibri" panose="020F0502020204030204" pitchFamily="34" charset="0"/>
                <a:cs typeface="Calibri" panose="020F0502020204030204" pitchFamily="34" charset="0"/>
              </a:rPr>
              <a:t>   6.6 References </a:t>
            </a:r>
          </a:p>
          <a:p>
            <a:r>
              <a:rPr lang="en-US" sz="2400" dirty="0">
                <a:latin typeface="Calibri" panose="020F0502020204030204" pitchFamily="34" charset="0"/>
                <a:cs typeface="Calibri" panose="020F0502020204030204" pitchFamily="34" charset="0"/>
              </a:rPr>
              <a:t>   6.7 Badge </a:t>
            </a:r>
          </a:p>
          <a:p>
            <a:r>
              <a:rPr lang="en-US" sz="2400" dirty="0">
                <a:latin typeface="Calibri" panose="020F0502020204030204" pitchFamily="34" charset="0"/>
                <a:cs typeface="Calibri" panose="020F0502020204030204" pitchFamily="34" charset="0"/>
              </a:rPr>
              <a:t>7.    How to breathe a new life into clothing and accessories</a:t>
            </a:r>
          </a:p>
          <a:p>
            <a:r>
              <a:rPr lang="en-US" sz="2400" dirty="0">
                <a:latin typeface="Calibri" panose="020F0502020204030204" pitchFamily="34" charset="0"/>
                <a:cs typeface="Calibri" panose="020F0502020204030204" pitchFamily="34" charset="0"/>
              </a:rPr>
              <a:t>    7.1 Recycling clothes and the environment</a:t>
            </a:r>
          </a:p>
          <a:p>
            <a:r>
              <a:rPr lang="en-US" sz="2400" dirty="0">
                <a:latin typeface="Calibri" panose="020F0502020204030204" pitchFamily="34" charset="0"/>
                <a:cs typeface="Calibri" panose="020F0502020204030204" pitchFamily="34" charset="0"/>
              </a:rPr>
              <a:t>    7.2 The lifecycle of clothes </a:t>
            </a:r>
          </a:p>
          <a:p>
            <a:r>
              <a:rPr lang="en-US" sz="2400" dirty="0">
                <a:latin typeface="Calibri" panose="020F0502020204030204" pitchFamily="34" charset="0"/>
                <a:cs typeface="Calibri" panose="020F0502020204030204" pitchFamily="34" charset="0"/>
              </a:rPr>
              <a:t>    7.3 Reuse and customize: A guide to second hand clothes </a:t>
            </a:r>
          </a:p>
          <a:p>
            <a:r>
              <a:rPr lang="en-US" sz="2400" dirty="0">
                <a:latin typeface="Calibri" panose="020F0502020204030204" pitchFamily="34" charset="0"/>
                <a:cs typeface="Calibri" panose="020F0502020204030204" pitchFamily="34" charset="0"/>
              </a:rPr>
              <a:t>    7.4 Laboratory: how to create a handbag from recycled jeans </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720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82115" y="1628394"/>
            <a:ext cx="7768710" cy="4222147"/>
          </a:xfrm>
        </p:spPr>
        <p:txBody>
          <a:bodyPr>
            <a:normAutofit fontScale="85000" lnSpcReduction="20000"/>
          </a:bodyPr>
          <a:lstStyle/>
          <a:p>
            <a:r>
              <a:rPr lang="en-US" sz="1400" dirty="0">
                <a:latin typeface="Calibri" pitchFamily="34" charset="0"/>
                <a:cs typeface="Calibri" pitchFamily="34" charset="0"/>
              </a:rPr>
              <a:t>Place the patch on the tear, in the exact place where you want to sew it, and secure it with pins</a:t>
            </a:r>
          </a:p>
          <a:p>
            <a:r>
              <a:rPr lang="en-US" sz="1400" dirty="0">
                <a:latin typeface="Calibri" pitchFamily="34" charset="0"/>
                <a:cs typeface="Calibri" pitchFamily="34" charset="0"/>
              </a:rPr>
              <a:t>Insert a round-pointed needle into the sewing machine.</a:t>
            </a:r>
          </a:p>
          <a:p>
            <a:r>
              <a:rPr lang="en-US" sz="1400" dirty="0">
                <a:latin typeface="Calibri" pitchFamily="34" charset="0"/>
                <a:cs typeface="Calibri" pitchFamily="34" charset="0"/>
              </a:rPr>
              <a:t>Place the shirt sleeve on the free arm of the sewing machine, just as you would when wearing it.</a:t>
            </a:r>
          </a:p>
          <a:p>
            <a:r>
              <a:rPr lang="en-US" sz="1400" dirty="0">
                <a:latin typeface="Calibri" pitchFamily="34" charset="0"/>
                <a:cs typeface="Calibri" pitchFamily="34" charset="0"/>
              </a:rPr>
              <a:t>Place the edge of the patch under the sewing machine needle.</a:t>
            </a:r>
          </a:p>
          <a:p>
            <a:r>
              <a:rPr lang="en-US" sz="1400" dirty="0">
                <a:latin typeface="Calibri" pitchFamily="34" charset="0"/>
                <a:cs typeface="Calibri" pitchFamily="34" charset="0"/>
              </a:rPr>
              <a:t>Sew along the entire contour of the patch, turning the sleeve as you go.</a:t>
            </a:r>
          </a:p>
          <a:p>
            <a:r>
              <a:rPr lang="en-US" sz="1400" dirty="0">
                <a:latin typeface="Calibri" pitchFamily="34" charset="0"/>
                <a:cs typeface="Calibri" pitchFamily="34" charset="0"/>
              </a:rPr>
              <a:t>Continue sewing around the entire perimeter of the patch, going over the initial stitches.</a:t>
            </a:r>
          </a:p>
          <a:p>
            <a:r>
              <a:rPr lang="en-US" sz="1400" dirty="0">
                <a:latin typeface="Calibri" pitchFamily="34" charset="0"/>
                <a:cs typeface="Calibri" pitchFamily="34" charset="0"/>
              </a:rPr>
              <a:t>Remove the sleeve from the free arm of the sewing machine.</a:t>
            </a:r>
          </a:p>
          <a:p>
            <a:r>
              <a:rPr lang="en-US" sz="1400" dirty="0">
                <a:latin typeface="Calibri" pitchFamily="34" charset="0"/>
                <a:cs typeface="Calibri" pitchFamily="34" charset="0"/>
              </a:rPr>
              <a:t>Cut off excess threads.</a:t>
            </a:r>
          </a:p>
          <a:p>
            <a:r>
              <a:rPr lang="en-US" sz="1400" dirty="0">
                <a:latin typeface="Calibri" pitchFamily="34" charset="0"/>
                <a:cs typeface="Calibri" pitchFamily="34" charset="0"/>
              </a:rPr>
              <a:t>If patches are desired on both elbows, repeat the same procedure on the other sleeve.</a:t>
            </a:r>
            <a:endParaRPr lang="it-IT" sz="1400" dirty="0">
              <a:latin typeface="Calibri" pitchFamily="34" charset="0"/>
              <a:cs typeface="Calibri" pitchFamily="34" charset="0"/>
            </a:endParaRPr>
          </a:p>
          <a:p>
            <a:pPr marL="0" indent="0" algn="ctr">
              <a:buNone/>
            </a:pPr>
            <a:endParaRPr lang="it-IT" sz="2500" b="1" dirty="0">
              <a:latin typeface="Calibri" pitchFamily="34" charset="0"/>
              <a:cs typeface="Calibri" pitchFamily="34" charset="0"/>
            </a:endParaRPr>
          </a:p>
          <a:p>
            <a:pPr marL="0" indent="0" algn="ctr">
              <a:buNone/>
            </a:pPr>
            <a:r>
              <a:rPr lang="en-US" sz="2500" b="1" dirty="0">
                <a:latin typeface="Calibri" pitchFamily="34" charset="0"/>
                <a:cs typeface="Calibri" pitchFamily="34" charset="0"/>
              </a:rPr>
              <a:t>TUTORIAL ON HOW TO APPLY A PATCH TO TROUSERS</a:t>
            </a:r>
            <a:endParaRPr lang="it-IT" sz="2100" dirty="0">
              <a:latin typeface="Calibri" pitchFamily="34" charset="0"/>
              <a:cs typeface="Calibri" pitchFamily="34" charset="0"/>
            </a:endParaRPr>
          </a:p>
          <a:p>
            <a:pPr marL="0" indent="0" algn="ctr">
              <a:buNone/>
            </a:pPr>
            <a:endParaRPr lang="it-IT" sz="2100" dirty="0">
              <a:latin typeface="Calibri" pitchFamily="34" charset="0"/>
              <a:cs typeface="Calibri" pitchFamily="34" charset="0"/>
            </a:endParaRPr>
          </a:p>
          <a:p>
            <a:pPr marL="0" indent="0" algn="ctr">
              <a:buNone/>
            </a:pPr>
            <a:endParaRPr lang="it-IT" sz="2100" dirty="0">
              <a:latin typeface="Calibri" pitchFamily="34" charset="0"/>
              <a:cs typeface="Calibri" pitchFamily="34" charset="0"/>
            </a:endParaRPr>
          </a:p>
          <a:p>
            <a:pPr marL="0" indent="0" algn="ctr">
              <a:buNone/>
            </a:pPr>
            <a:r>
              <a:rPr lang="it-IT" sz="1600" dirty="0">
                <a:latin typeface="Calibri" pitchFamily="34" charset="0"/>
                <a:cs typeface="Calibri" pitchFamily="34" charset="0"/>
              </a:rPr>
              <a:t>https://www.youtube.com/watch?v=UYK82vyvVGc</a:t>
            </a:r>
          </a:p>
          <a:p>
            <a:endParaRPr lang="it-IT" dirty="0"/>
          </a:p>
        </p:txBody>
      </p:sp>
      <p:pic>
        <p:nvPicPr>
          <p:cNvPr id="4" name="Picture 3">
            <a:extLst>
              <a:ext uri="{FF2B5EF4-FFF2-40B4-BE49-F238E27FC236}">
                <a16:creationId xmlns:a16="http://schemas.microsoft.com/office/drawing/2014/main" id="{83449362-8129-A4C6-DD0C-C2F8B26E96CA}"/>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5" name="Picture 2">
            <a:extLst>
              <a:ext uri="{FF2B5EF4-FFF2-40B4-BE49-F238E27FC236}">
                <a16:creationId xmlns:a16="http://schemas.microsoft.com/office/drawing/2014/main" id="{5982BB87-F87D-6814-0D1D-248D58CDF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1009875C-80EB-328B-EF03-CB0E8784BEFB}"/>
              </a:ext>
            </a:extLst>
          </p:cNvPr>
          <p:cNvPicPr/>
          <p:nvPr/>
        </p:nvPicPr>
        <p:blipFill>
          <a:blip r:embed="rId4"/>
          <a:srcRect/>
          <a:stretch>
            <a:fillRect/>
          </a:stretch>
        </p:blipFill>
        <p:spPr>
          <a:xfrm>
            <a:off x="9436163" y="6110083"/>
            <a:ext cx="2512695" cy="552450"/>
          </a:xfrm>
          <a:prstGeom prst="rect">
            <a:avLst/>
          </a:prstGeom>
          <a:ln/>
        </p:spPr>
      </p:pic>
      <p:sp>
        <p:nvSpPr>
          <p:cNvPr id="7" name="Freccia in giù 6"/>
          <p:cNvSpPr/>
          <p:nvPr/>
        </p:nvSpPr>
        <p:spPr>
          <a:xfrm>
            <a:off x="6924245" y="4663483"/>
            <a:ext cx="380325" cy="566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21106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06B3-F6BB-306C-7E51-469D39ABE395}"/>
              </a:ext>
            </a:extLst>
          </p:cNvPr>
          <p:cNvSpPr>
            <a:spLocks noGrp="1"/>
          </p:cNvSpPr>
          <p:nvPr>
            <p:ph type="title"/>
          </p:nvPr>
        </p:nvSpPr>
        <p:spPr/>
        <p:txBody>
          <a:bodyPr/>
          <a:lstStyle/>
          <a:p>
            <a:endParaRPr lang="en-US" dirty="0"/>
          </a:p>
        </p:txBody>
      </p:sp>
      <p:sp useBgFill="1">
        <p:nvSpPr>
          <p:cNvPr id="4" name="Rectangle 43">
            <a:extLst>
              <a:ext uri="{FF2B5EF4-FFF2-40B4-BE49-F238E27FC236}">
                <a16:creationId xmlns:a16="http://schemas.microsoft.com/office/drawing/2014/main" id="{4FD8F444-C39B-6D0D-62A7-2F849559C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2C8A1C56-03AA-45BC-AFF0-3760F7D7526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9DF7B3F9-E929-8555-B0C9-ADA942F5B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B4B2A851-44DB-0968-FB63-CC8BE71F5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8A87D2F0-7019-47C7-1C39-8F9AEDB4F1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11F01302-7FEC-E1AE-546B-306838384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91990879-FCEE-D0D0-0EC5-E07D3DDFD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52754048-F263-E559-CFA9-85699FA6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1AE9D2FD-DB3E-3C0D-0861-EC56061A2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4C2510EC-DEE5-4C7B-201B-5FE6084A5B43}"/>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76B69366-9292-A5C3-01AC-96479EC1A5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238F9512-B9DC-47B4-0E7E-C9C2F8B99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E053223B-9FAA-C855-D02C-225AA7B3640D}"/>
              </a:ext>
            </a:extLst>
          </p:cNvPr>
          <p:cNvPicPr/>
          <p:nvPr/>
        </p:nvPicPr>
        <p:blipFill>
          <a:blip r:embed="rId5"/>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A59F5D89-7A97-185D-7A59-0F40E0435C2A}"/>
              </a:ext>
            </a:extLst>
          </p:cNvPr>
          <p:cNvSpPr txBox="1"/>
          <p:nvPr/>
        </p:nvSpPr>
        <p:spPr>
          <a:xfrm>
            <a:off x="3490804" y="943177"/>
            <a:ext cx="7991515" cy="830997"/>
          </a:xfrm>
          <a:prstGeom prst="rect">
            <a:avLst/>
          </a:prstGeom>
          <a:noFill/>
        </p:spPr>
        <p:txBody>
          <a:bodyPr wrap="square">
            <a:spAutoFit/>
          </a:bodyPr>
          <a:lstStyle/>
          <a:p>
            <a:endParaRPr lang="en-US" sz="2400" b="1" dirty="0"/>
          </a:p>
          <a:p>
            <a:pPr marL="0" indent="0">
              <a:buNone/>
            </a:pPr>
            <a:endParaRPr lang="en-US" sz="2400" dirty="0"/>
          </a:p>
        </p:txBody>
      </p:sp>
      <p:sp>
        <p:nvSpPr>
          <p:cNvPr id="18" name="Content Placeholder 18">
            <a:extLst>
              <a:ext uri="{FF2B5EF4-FFF2-40B4-BE49-F238E27FC236}">
                <a16:creationId xmlns:a16="http://schemas.microsoft.com/office/drawing/2014/main" id="{55593AA4-7EDE-C8EC-9A37-E578D98A8235}"/>
              </a:ext>
            </a:extLst>
          </p:cNvPr>
          <p:cNvSpPr txBox="1">
            <a:spLocks/>
          </p:cNvSpPr>
          <p:nvPr/>
        </p:nvSpPr>
        <p:spPr>
          <a:xfrm>
            <a:off x="3233181" y="1822611"/>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BA72C13-0349-D231-6862-09A62277A3D8}"/>
              </a:ext>
            </a:extLst>
          </p:cNvPr>
          <p:cNvSpPr txBox="1"/>
          <p:nvPr/>
        </p:nvSpPr>
        <p:spPr>
          <a:xfrm>
            <a:off x="3669879" y="1036702"/>
            <a:ext cx="7438956" cy="413959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4.4 HOW TO SEW ON A BUTTON</a:t>
            </a:r>
            <a:endParaRPr lang="en-US" sz="1100" b="1" dirty="0">
              <a:latin typeface="Calibri" panose="020F0502020204030204" pitchFamily="34" charset="0"/>
              <a:cs typeface="Calibri" panose="020F0502020204030204" pitchFamily="34" charset="0"/>
            </a:endParaRPr>
          </a:p>
          <a:p>
            <a:pPr marL="228600" indent="-228600" algn="ctr">
              <a:buFont typeface="+mj-lt"/>
              <a:buAutoNum type="arabicPeriod"/>
            </a:pPr>
            <a:endParaRPr lang="en-US" sz="1100" b="1" dirty="0">
              <a:latin typeface="Calibri" panose="020F0502020204030204" pitchFamily="34" charset="0"/>
              <a:cs typeface="Calibri" panose="020F0502020204030204" pitchFamily="34" charset="0"/>
            </a:endParaRP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Choose your button and thread. Choose a suitable button and thread to match the button, the garment and the thread used for the other buttons. If you prefer, you can double the thread to make your work easier.</a:t>
            </a: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Thread the needle. Simply insert the thread into the needle so that the length of the two ends is the same on both sides.</a:t>
            </a: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Make a knot at the end of the thread. One method of tying a knot is to wrap the thread around your finger (as you can see in the photo), roll it between your fingers and pull tight. If you double the thread, knot the ends. Make sure the thread is long, either single or double.</a:t>
            </a: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Place the button on the fabric. Align the button with the others on the garment. Also check the button hole. Bring the button close to the buttonhole (the part of the shirt that runs all the way along the vertical and on which there are buttonholes), at the point corresponding to where you want to sew it, and make sure it is in line with the button hole. </a:t>
            </a: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Insert the needle into the fabric and into one of the button holes. Pull the thread all the way through each time you sew a stitch.</a:t>
            </a: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Place a pin. Insert a pin under the button between the stitch you made and the next one to avoid sewing the button too tight. Then, push the needle into the next hole and then into the fabric. Pull all the thread through. It is best to hold the button down so that it does not move.</a:t>
            </a:r>
            <a:endParaRPr lang="it-IT" sz="1200" dirty="0">
              <a:latin typeface="Calibri" pitchFamily="34" charset="0"/>
              <a:cs typeface="Calibri" pitchFamily="34" charset="0"/>
            </a:endParaRPr>
          </a:p>
          <a:p>
            <a:br>
              <a:rPr lang="it-IT" sz="1200" dirty="0"/>
            </a:br>
            <a:br>
              <a:rPr lang="it-IT" sz="1200" dirty="0">
                <a:latin typeface="Calibri" pitchFamily="34" charset="0"/>
                <a:cs typeface="Calibri" pitchFamily="34" charset="0"/>
              </a:rPr>
            </a:br>
            <a:endParaRPr lang="en-US" sz="1200" b="1" dirty="0">
              <a:latin typeface="Calibri" panose="020F0502020204030204" pitchFamily="34" charset="0"/>
              <a:cs typeface="Calibri" panose="020F0502020204030204" pitchFamily="34" charset="0"/>
            </a:endParaRPr>
          </a:p>
        </p:txBody>
      </p:sp>
      <p:sp>
        <p:nvSpPr>
          <p:cNvPr id="3" name="Freccia a destra 2"/>
          <p:cNvSpPr/>
          <p:nvPr/>
        </p:nvSpPr>
        <p:spPr>
          <a:xfrm>
            <a:off x="7938867" y="5040508"/>
            <a:ext cx="744467" cy="105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Immagin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5105" y="4438530"/>
            <a:ext cx="1963730" cy="1309153"/>
          </a:xfrm>
          <a:prstGeom prst="rect">
            <a:avLst/>
          </a:prstGeom>
        </p:spPr>
      </p:pic>
    </p:spTree>
    <p:extLst>
      <p:ext uri="{BB962C8B-B14F-4D97-AF65-F5344CB8AC3E}">
        <p14:creationId xmlns:p14="http://schemas.microsoft.com/office/powerpoint/2010/main" val="2336229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82114" y="1725500"/>
            <a:ext cx="7720159" cy="3696164"/>
          </a:xfrm>
        </p:spPr>
        <p:txBody>
          <a:bodyPr>
            <a:normAutofit/>
          </a:bodyPr>
          <a:lstStyle/>
          <a:p>
            <a:pPr marL="0" indent="0" algn="just" fontAlgn="base">
              <a:buNone/>
            </a:pPr>
            <a:r>
              <a:rPr lang="en-US" sz="1200" dirty="0">
                <a:latin typeface="Calibri" pitchFamily="34" charset="0"/>
                <a:cs typeface="Calibri" pitchFamily="34" charset="0"/>
              </a:rPr>
              <a:t>7. Start again. Insert the needle in the first hole and pull the thread through the fabric.</a:t>
            </a:r>
          </a:p>
          <a:p>
            <a:pPr marL="0" indent="0" algn="just" fontAlgn="base">
              <a:buNone/>
            </a:pPr>
            <a:r>
              <a:rPr lang="en-US" sz="1200" dirty="0">
                <a:latin typeface="Calibri" pitchFamily="34" charset="0"/>
                <a:cs typeface="Calibri" pitchFamily="34" charset="0"/>
              </a:rPr>
              <a:t>8. Reinforce the button. Repeat the process until you are sure you have attached the button firmly.</a:t>
            </a:r>
          </a:p>
          <a:p>
            <a:pPr marL="0" indent="0" algn="just" fontAlgn="base">
              <a:buNone/>
            </a:pPr>
            <a:r>
              <a:rPr lang="en-US" sz="1200" dirty="0">
                <a:latin typeface="Calibri" pitchFamily="34" charset="0"/>
                <a:cs typeface="Calibri" pitchFamily="34" charset="0"/>
              </a:rPr>
              <a:t>9. When you need to do the last stitch, insert the needle into the fabric, but not into the button holes. Remove the pin.</a:t>
            </a:r>
          </a:p>
          <a:p>
            <a:pPr marL="0" indent="0" algn="just" fontAlgn="base">
              <a:buNone/>
            </a:pPr>
            <a:r>
              <a:rPr lang="en-US" sz="1200" dirty="0">
                <a:latin typeface="Calibri" pitchFamily="34" charset="0"/>
                <a:cs typeface="Calibri" pitchFamily="34" charset="0"/>
              </a:rPr>
              <a:t>10. Wrap the thread. Wrap the thread six times around itself between the button and the fabric to reinforce the stitch you have given.</a:t>
            </a:r>
          </a:p>
          <a:p>
            <a:pPr marL="0" indent="0" algn="just" fontAlgn="base">
              <a:buNone/>
            </a:pPr>
            <a:r>
              <a:rPr lang="en-US" sz="1200" dirty="0">
                <a:latin typeface="Calibri" pitchFamily="34" charset="0"/>
                <a:cs typeface="Calibri" pitchFamily="34" charset="0"/>
              </a:rPr>
              <a:t>11. Thread the needle from top to bottom through the fabric.</a:t>
            </a:r>
          </a:p>
          <a:p>
            <a:pPr marL="0" indent="0" algn="just" fontAlgn="base">
              <a:buNone/>
            </a:pPr>
            <a:r>
              <a:rPr lang="en-US" sz="1200" dirty="0">
                <a:latin typeface="Calibri" pitchFamily="34" charset="0"/>
                <a:cs typeface="Calibri" pitchFamily="34" charset="0"/>
              </a:rPr>
              <a:t>12. Sew three or four stitches to secure the thread. Give a few stitches under the button, one way and the other, to reinforce it. Knot the thread. Cut off excess thread.</a:t>
            </a:r>
            <a:endParaRPr lang="it-IT" sz="1200" dirty="0">
              <a:latin typeface="Calibri" pitchFamily="34" charset="0"/>
              <a:cs typeface="Calibri" pitchFamily="34" charset="0"/>
            </a:endParaRPr>
          </a:p>
          <a:p>
            <a:pPr marL="0" indent="0" algn="ctr" fontAlgn="base">
              <a:buNone/>
            </a:pPr>
            <a:endParaRPr lang="it-IT" i="1" dirty="0">
              <a:latin typeface="Calibri" pitchFamily="34" charset="0"/>
              <a:cs typeface="Calibri" pitchFamily="34" charset="0"/>
            </a:endParaRPr>
          </a:p>
          <a:p>
            <a:pPr marL="0" indent="0" algn="ctr" fontAlgn="base">
              <a:buNone/>
            </a:pPr>
            <a:r>
              <a:rPr lang="it-IT" sz="1400" i="1" dirty="0">
                <a:latin typeface="Calibri" panose="020F0502020204030204" pitchFamily="34" charset="0"/>
                <a:cs typeface="Calibri" pitchFamily="34" charset="0"/>
              </a:rPr>
              <a:t>WATCH THE TUTORIAL                         https://www.youtube.com/watch?v=gfUVuG2nkO4</a:t>
            </a:r>
          </a:p>
          <a:p>
            <a:pPr marL="0" indent="0">
              <a:buNone/>
            </a:pPr>
            <a:endParaRPr lang="it-IT" dirty="0"/>
          </a:p>
        </p:txBody>
      </p:sp>
      <p:pic>
        <p:nvPicPr>
          <p:cNvPr id="4" name="Picture 3">
            <a:extLst>
              <a:ext uri="{FF2B5EF4-FFF2-40B4-BE49-F238E27FC236}">
                <a16:creationId xmlns:a16="http://schemas.microsoft.com/office/drawing/2014/main" id="{4C2510EC-DEE5-4C7B-201B-5FE6084A5B43}"/>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5" name="Picture 2">
            <a:extLst>
              <a:ext uri="{FF2B5EF4-FFF2-40B4-BE49-F238E27FC236}">
                <a16:creationId xmlns:a16="http://schemas.microsoft.com/office/drawing/2014/main" id="{238F9512-B9DC-47B4-0E7E-C9C2F8B99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097" y="46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E053223B-9FAA-C855-D02C-225AA7B3640D}"/>
              </a:ext>
            </a:extLst>
          </p:cNvPr>
          <p:cNvPicPr/>
          <p:nvPr/>
        </p:nvPicPr>
        <p:blipFill>
          <a:blip r:embed="rId4"/>
          <a:srcRect/>
          <a:stretch>
            <a:fillRect/>
          </a:stretch>
        </p:blipFill>
        <p:spPr>
          <a:xfrm>
            <a:off x="9371428" y="6158636"/>
            <a:ext cx="2512695" cy="552450"/>
          </a:xfrm>
          <a:prstGeom prst="rect">
            <a:avLst/>
          </a:prstGeom>
          <a:ln/>
        </p:spPr>
      </p:pic>
      <p:sp>
        <p:nvSpPr>
          <p:cNvPr id="7" name="Freccia a destra 6"/>
          <p:cNvSpPr/>
          <p:nvPr/>
        </p:nvSpPr>
        <p:spPr>
          <a:xfrm>
            <a:off x="5733359" y="4439044"/>
            <a:ext cx="826271" cy="105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9922" y="346831"/>
            <a:ext cx="2121040" cy="1115256"/>
          </a:xfrm>
          <a:prstGeom prst="rect">
            <a:avLst/>
          </a:prstGeom>
        </p:spPr>
      </p:pic>
    </p:spTree>
    <p:extLst>
      <p:ext uri="{BB962C8B-B14F-4D97-AF65-F5344CB8AC3E}">
        <p14:creationId xmlns:p14="http://schemas.microsoft.com/office/powerpoint/2010/main" val="3153579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48556" y="1255643"/>
            <a:ext cx="6878588" cy="615676"/>
          </a:xfrm>
        </p:spPr>
        <p:txBody>
          <a:bodyPr>
            <a:normAutofit fontScale="90000"/>
          </a:bodyPr>
          <a:lstStyle/>
          <a:p>
            <a:pPr algn="ctr"/>
            <a:r>
              <a:rPr lang="it-IT" dirty="0"/>
              <a:t>SUMMARY</a:t>
            </a:r>
          </a:p>
        </p:txBody>
      </p:sp>
      <p:sp>
        <p:nvSpPr>
          <p:cNvPr id="3" name="Segnaposto contenuto 2"/>
          <p:cNvSpPr>
            <a:spLocks noGrp="1"/>
          </p:cNvSpPr>
          <p:nvPr>
            <p:ph idx="1"/>
          </p:nvPr>
        </p:nvSpPr>
        <p:spPr>
          <a:xfrm>
            <a:off x="3579963" y="2087593"/>
            <a:ext cx="7933912" cy="3872042"/>
          </a:xfrm>
        </p:spPr>
        <p:txBody>
          <a:bodyPr>
            <a:normAutofit/>
          </a:bodyPr>
          <a:lstStyle/>
          <a:p>
            <a:pPr marL="0" indent="0">
              <a:buNone/>
            </a:pPr>
            <a:r>
              <a:rPr lang="en-US" sz="1800" dirty="0">
                <a:latin typeface="Calibri Light" panose="020F0302020204030204" pitchFamily="34" charset="0"/>
                <a:cs typeface="Calibri Light" panose="020F0302020204030204" pitchFamily="34" charset="0"/>
              </a:rPr>
              <a:t>In this module, we have </a:t>
            </a:r>
            <a:r>
              <a:rPr lang="en-US" sz="1800">
                <a:latin typeface="Calibri Light" panose="020F0302020204030204" pitchFamily="34" charset="0"/>
                <a:cs typeface="Calibri Light" panose="020F0302020204030204" pitchFamily="34" charset="0"/>
              </a:rPr>
              <a:t>studied the </a:t>
            </a:r>
            <a:r>
              <a:rPr lang="en-US" sz="1800" dirty="0">
                <a:latin typeface="Calibri Light" panose="020F0302020204030204" pitchFamily="34" charset="0"/>
                <a:cs typeface="Calibri Light" panose="020F0302020204030204" pitchFamily="34" charset="0"/>
              </a:rPr>
              <a:t>birth of the art of sewing, from Prehistory to the present day.</a:t>
            </a:r>
          </a:p>
          <a:p>
            <a:pPr marL="0" indent="0">
              <a:buNone/>
            </a:pPr>
            <a:r>
              <a:rPr lang="en-US" sz="1800" dirty="0">
                <a:latin typeface="Calibri Light" panose="020F0302020204030204" pitchFamily="34" charset="0"/>
                <a:cs typeface="Calibri Light" panose="020F0302020204030204" pitchFamily="34" charset="0"/>
              </a:rPr>
              <a:t>We also looked at different techniques: </a:t>
            </a:r>
          </a:p>
          <a:p>
            <a:r>
              <a:rPr lang="en-US" sz="1800" dirty="0">
                <a:latin typeface="Calibri Light" panose="020F0302020204030204" pitchFamily="34" charset="0"/>
                <a:cs typeface="Calibri Light" panose="020F0302020204030204" pitchFamily="34" charset="0"/>
              </a:rPr>
              <a:t>How to replace a zip</a:t>
            </a:r>
          </a:p>
          <a:p>
            <a:r>
              <a:rPr lang="en-US" sz="1800" dirty="0">
                <a:latin typeface="Calibri Light" panose="020F0302020204030204" pitchFamily="34" charset="0"/>
                <a:cs typeface="Calibri Light" panose="020F0302020204030204" pitchFamily="34" charset="0"/>
              </a:rPr>
              <a:t>How to manually sew up a tear</a:t>
            </a:r>
          </a:p>
          <a:p>
            <a:r>
              <a:rPr lang="en-US" sz="1800" dirty="0">
                <a:latin typeface="Calibri Light" panose="020F0302020204030204" pitchFamily="34" charset="0"/>
                <a:cs typeface="Calibri Light" panose="020F0302020204030204" pitchFamily="34" charset="0"/>
              </a:rPr>
              <a:t>How to insert a patch</a:t>
            </a:r>
          </a:p>
          <a:p>
            <a:r>
              <a:rPr lang="en-US" sz="1800" dirty="0">
                <a:latin typeface="Calibri Light" panose="020F0302020204030204" pitchFamily="34" charset="0"/>
                <a:cs typeface="Calibri Light" panose="020F0302020204030204" pitchFamily="34" charset="0"/>
              </a:rPr>
              <a:t>How to sew on a button</a:t>
            </a:r>
          </a:p>
          <a:p>
            <a:r>
              <a:rPr lang="en-US" sz="1800" dirty="0">
                <a:latin typeface="Calibri Light" panose="020F0302020204030204" pitchFamily="34" charset="0"/>
                <a:cs typeface="Calibri Light" panose="020F0302020204030204" pitchFamily="34" charset="0"/>
              </a:rPr>
              <a:t>Reporting TUTORIALS of the different techniques.</a:t>
            </a:r>
            <a:endParaRPr lang="it-IT" sz="1800"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4C2510EC-DEE5-4C7B-201B-5FE6084A5B43}"/>
              </a:ext>
            </a:extLst>
          </p:cNvPr>
          <p:cNvPicPr>
            <a:picLocks noChangeAspect="1"/>
          </p:cNvPicPr>
          <p:nvPr/>
        </p:nvPicPr>
        <p:blipFill rotWithShape="1">
          <a:blip r:embed="rId2"/>
          <a:srcRect l="22382" r="16764"/>
          <a:stretch/>
        </p:blipFill>
        <p:spPr>
          <a:xfrm>
            <a:off x="19" y="0"/>
            <a:ext cx="3087593" cy="6858000"/>
          </a:xfrm>
          <a:prstGeom prst="rect">
            <a:avLst/>
          </a:prstGeom>
        </p:spPr>
      </p:pic>
      <p:pic>
        <p:nvPicPr>
          <p:cNvPr id="5" name="Picture 2">
            <a:extLst>
              <a:ext uri="{FF2B5EF4-FFF2-40B4-BE49-F238E27FC236}">
                <a16:creationId xmlns:a16="http://schemas.microsoft.com/office/drawing/2014/main" id="{238F9512-B9DC-47B4-0E7E-C9C2F8B99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097" y="46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E053223B-9FAA-C855-D02C-225AA7B3640D}"/>
              </a:ext>
            </a:extLst>
          </p:cNvPr>
          <p:cNvPicPr/>
          <p:nvPr/>
        </p:nvPicPr>
        <p:blipFill>
          <a:blip r:embed="rId4"/>
          <a:srcRect/>
          <a:stretch>
            <a:fillRect/>
          </a:stretch>
        </p:blipFill>
        <p:spPr>
          <a:xfrm>
            <a:off x="9371428" y="6158636"/>
            <a:ext cx="2512695" cy="552450"/>
          </a:xfrm>
          <a:prstGeom prst="rect">
            <a:avLst/>
          </a:prstGeom>
          <a:ln/>
        </p:spPr>
      </p:pic>
    </p:spTree>
    <p:extLst>
      <p:ext uri="{BB962C8B-B14F-4D97-AF65-F5344CB8AC3E}">
        <p14:creationId xmlns:p14="http://schemas.microsoft.com/office/powerpoint/2010/main" val="1953698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71F5-A3A4-BAAB-9828-128CF244EBE2}"/>
              </a:ext>
            </a:extLst>
          </p:cNvPr>
          <p:cNvSpPr>
            <a:spLocks noGrp="1"/>
          </p:cNvSpPr>
          <p:nvPr>
            <p:ph type="title"/>
          </p:nvPr>
        </p:nvSpPr>
        <p:spPr>
          <a:xfrm>
            <a:off x="804378" y="931035"/>
            <a:ext cx="7335835" cy="1268984"/>
          </a:xfrm>
        </p:spPr>
        <p:txBody>
          <a:bodyPr/>
          <a:lstStyle/>
          <a:p>
            <a:endParaRPr lang="en-US" dirty="0"/>
          </a:p>
        </p:txBody>
      </p:sp>
      <p:sp useBgFill="1">
        <p:nvSpPr>
          <p:cNvPr id="4" name="Rectangle 43">
            <a:extLst>
              <a:ext uri="{FF2B5EF4-FFF2-40B4-BE49-F238E27FC236}">
                <a16:creationId xmlns:a16="http://schemas.microsoft.com/office/drawing/2014/main" id="{4B4DE6C8-BC18-8B09-FCFB-F9287D040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24BC5FC-F311-F6C3-4E73-CF713A087E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EB218056-BA24-01DA-FB3D-7D3539006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4A5E2E5-CD1B-6F32-F111-18919EC85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612970D4-48D9-2ED1-CB8E-7C12B31CA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390F9CC-8B5E-DC7E-919F-12741C187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DEE17397-3E6D-514B-3AB5-E771AFBB7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E434F5EF-FF9F-74BA-CCE8-A8A860227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CC444C6-D57C-ABB1-F8C4-D141C6F9D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0E0DE75-C482-1735-4FC2-407AB0D4C46D}"/>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1DD00789-BB56-E3F3-086A-D7C43736DD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05038B4-B901-50A9-9145-F9C96C607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830" y="23751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96C1DBD-FA4D-AEA1-4DAE-F0F572A55A4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AC9BBA3B-0DEE-4424-955D-269C57977368}"/>
              </a:ext>
            </a:extLst>
          </p:cNvPr>
          <p:cNvSpPr txBox="1"/>
          <p:nvPr/>
        </p:nvSpPr>
        <p:spPr>
          <a:xfrm>
            <a:off x="3661664" y="1400751"/>
            <a:ext cx="7991515" cy="4278094"/>
          </a:xfrm>
          <a:prstGeom prst="rect">
            <a:avLst/>
          </a:prstGeom>
          <a:noFill/>
        </p:spPr>
        <p:txBody>
          <a:bodyPr wrap="square">
            <a:spAutoFit/>
          </a:bodyPr>
          <a:lstStyle/>
          <a:p>
            <a:pPr algn="ctr"/>
            <a:r>
              <a:rPr lang="en-US" sz="2800" b="1" u="sng" dirty="0">
                <a:latin typeface="Calibri" pitchFamily="34" charset="0"/>
                <a:cs typeface="Calibri" pitchFamily="34" charset="0"/>
              </a:rPr>
              <a:t>QUIZ</a:t>
            </a:r>
          </a:p>
          <a:p>
            <a:pPr algn="just"/>
            <a:endParaRPr lang="en-US" sz="1600" u="sng" dirty="0">
              <a:latin typeface="Calibri" pitchFamily="34" charset="0"/>
              <a:cs typeface="Calibri" pitchFamily="34" charset="0"/>
            </a:endParaRPr>
          </a:p>
          <a:p>
            <a:pPr algn="just"/>
            <a:endParaRPr lang="en-US" sz="1600" u="sng" dirty="0">
              <a:latin typeface="Calibri" pitchFamily="34" charset="0"/>
              <a:cs typeface="Calibri" pitchFamily="34" charset="0"/>
            </a:endParaRPr>
          </a:p>
          <a:p>
            <a:r>
              <a:rPr lang="en-US" sz="2000" b="1" u="sng" dirty="0">
                <a:latin typeface="Calibri" pitchFamily="34" charset="0"/>
                <a:cs typeface="Calibri" pitchFamily="34" charset="0"/>
              </a:rPr>
              <a:t>What do you need to replace a zipper?</a:t>
            </a:r>
          </a:p>
          <a:p>
            <a:endParaRPr lang="en-US" sz="1600" dirty="0">
              <a:latin typeface="Calibri" pitchFamily="34" charset="0"/>
              <a:cs typeface="Calibri" pitchFamily="34" charset="0"/>
            </a:endParaRPr>
          </a:p>
          <a:p>
            <a:pPr>
              <a:buFont typeface="Wingdings" panose="05000000000000000000" pitchFamily="2" charset="2"/>
              <a:buChar char="q"/>
            </a:pPr>
            <a:r>
              <a:rPr lang="en-US" sz="1600" dirty="0">
                <a:latin typeface="Calibri" pitchFamily="34" charset="0"/>
                <a:cs typeface="Calibri" pitchFamily="34" charset="0"/>
              </a:rPr>
              <a:t>Thread and needle</a:t>
            </a:r>
          </a:p>
          <a:p>
            <a:pPr>
              <a:buFont typeface="Wingdings" panose="05000000000000000000" pitchFamily="2" charset="2"/>
              <a:buChar char="q"/>
            </a:pPr>
            <a:r>
              <a:rPr lang="en-US" sz="1600" dirty="0">
                <a:latin typeface="Calibri" pitchFamily="34" charset="0"/>
                <a:cs typeface="Calibri" pitchFamily="34" charset="0"/>
              </a:rPr>
              <a:t>Pair of scissors</a:t>
            </a:r>
          </a:p>
          <a:p>
            <a:pPr>
              <a:buFont typeface="Wingdings" panose="05000000000000000000" pitchFamily="2" charset="2"/>
              <a:buChar char="q"/>
            </a:pPr>
            <a:r>
              <a:rPr lang="en-US" sz="1600" dirty="0">
                <a:latin typeface="Calibri" pitchFamily="34" charset="0"/>
                <a:cs typeface="Calibri" pitchFamily="34" charset="0"/>
              </a:rPr>
              <a:t>Sewing machine</a:t>
            </a:r>
          </a:p>
          <a:p>
            <a:endParaRPr lang="en-US" sz="2000" b="1" u="sng" dirty="0">
              <a:latin typeface="Calibri" pitchFamily="34" charset="0"/>
              <a:cs typeface="Calibri" pitchFamily="34" charset="0"/>
            </a:endParaRPr>
          </a:p>
          <a:p>
            <a:r>
              <a:rPr lang="en-US" sz="2000" b="1" u="sng" dirty="0">
                <a:latin typeface="Calibri" pitchFamily="34" charset="0"/>
                <a:cs typeface="Calibri" pitchFamily="34" charset="0"/>
              </a:rPr>
              <a:t>Do you need a machine to sew a patch?</a:t>
            </a:r>
          </a:p>
          <a:p>
            <a:endParaRPr lang="en-US" sz="2000" b="1" dirty="0">
              <a:latin typeface="Calibri" pitchFamily="34" charset="0"/>
              <a:cs typeface="Calibri" pitchFamily="34" charset="0"/>
            </a:endParaRPr>
          </a:p>
          <a:p>
            <a:pPr>
              <a:buFont typeface="Wingdings" panose="05000000000000000000" pitchFamily="2" charset="2"/>
              <a:buChar char="q"/>
            </a:pPr>
            <a:r>
              <a:rPr lang="en-US" sz="1600" dirty="0">
                <a:latin typeface="Calibri" pitchFamily="34" charset="0"/>
                <a:cs typeface="Calibri" pitchFamily="34" charset="0"/>
              </a:rPr>
              <a:t>Yes, I do.</a:t>
            </a:r>
          </a:p>
          <a:p>
            <a:pPr>
              <a:buFont typeface="Wingdings" panose="05000000000000000000" pitchFamily="2" charset="2"/>
              <a:buChar char="q"/>
            </a:pPr>
            <a:r>
              <a:rPr lang="en-US" sz="1600" dirty="0">
                <a:latin typeface="Calibri" pitchFamily="34" charset="0"/>
                <a:cs typeface="Calibri" pitchFamily="34" charset="0"/>
              </a:rPr>
              <a:t>No, I don’t.</a:t>
            </a:r>
          </a:p>
          <a:p>
            <a:pPr>
              <a:buFont typeface="Wingdings" panose="05000000000000000000" pitchFamily="2" charset="2"/>
              <a:buChar char="q"/>
            </a:pPr>
            <a:r>
              <a:rPr lang="en-US" sz="1600" dirty="0">
                <a:latin typeface="Calibri" pitchFamily="34" charset="0"/>
                <a:cs typeface="Calibri" pitchFamily="34" charset="0"/>
              </a:rPr>
              <a:t>I can use my hands.</a:t>
            </a:r>
          </a:p>
          <a:p>
            <a:pPr algn="just"/>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2136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71F5-A3A4-BAAB-9828-128CF244EBE2}"/>
              </a:ext>
            </a:extLst>
          </p:cNvPr>
          <p:cNvSpPr>
            <a:spLocks noGrp="1"/>
          </p:cNvSpPr>
          <p:nvPr>
            <p:ph type="title"/>
          </p:nvPr>
        </p:nvSpPr>
        <p:spPr>
          <a:xfrm>
            <a:off x="804378" y="931035"/>
            <a:ext cx="7335835" cy="1268984"/>
          </a:xfrm>
        </p:spPr>
        <p:txBody>
          <a:bodyPr/>
          <a:lstStyle/>
          <a:p>
            <a:endParaRPr lang="en-US" dirty="0"/>
          </a:p>
        </p:txBody>
      </p:sp>
      <p:sp useBgFill="1">
        <p:nvSpPr>
          <p:cNvPr id="4" name="Rectangle 43">
            <a:extLst>
              <a:ext uri="{FF2B5EF4-FFF2-40B4-BE49-F238E27FC236}">
                <a16:creationId xmlns:a16="http://schemas.microsoft.com/office/drawing/2014/main" id="{4B4DE6C8-BC18-8B09-FCFB-F9287D040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24BC5FC-F311-F6C3-4E73-CF713A087E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EB218056-BA24-01DA-FB3D-7D3539006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4A5E2E5-CD1B-6F32-F111-18919EC85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612970D4-48D9-2ED1-CB8E-7C12B31CA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390F9CC-8B5E-DC7E-919F-12741C187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DEE17397-3E6D-514B-3AB5-E771AFBB7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E434F5EF-FF9F-74BA-CCE8-A8A860227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CC444C6-D57C-ABB1-F8C4-D141C6F9D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0E0DE75-C482-1735-4FC2-407AB0D4C46D}"/>
              </a:ext>
            </a:extLst>
          </p:cNvPr>
          <p:cNvPicPr>
            <a:picLocks noChangeAspect="1"/>
          </p:cNvPicPr>
          <p:nvPr/>
        </p:nvPicPr>
        <p:blipFill rotWithShape="1">
          <a:blip r:embed="rId2"/>
          <a:srcRect l="22382" r="16764"/>
          <a:stretch/>
        </p:blipFill>
        <p:spPr>
          <a:xfrm>
            <a:off x="-7708" y="0"/>
            <a:ext cx="3087593" cy="6858000"/>
          </a:xfrm>
          <a:prstGeom prst="rect">
            <a:avLst/>
          </a:prstGeom>
        </p:spPr>
      </p:pic>
      <p:cxnSp>
        <p:nvCxnSpPr>
          <p:cNvPr id="14" name="Straight Connector 13">
            <a:extLst>
              <a:ext uri="{FF2B5EF4-FFF2-40B4-BE49-F238E27FC236}">
                <a16:creationId xmlns:a16="http://schemas.microsoft.com/office/drawing/2014/main" id="{1DD00789-BB56-E3F3-086A-D7C43736DD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05038B4-B901-50A9-9145-F9C96C607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083" y="37873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96C1DBD-FA4D-AEA1-4DAE-F0F572A55A4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AC9BBA3B-0DEE-4424-955D-269C57977368}"/>
              </a:ext>
            </a:extLst>
          </p:cNvPr>
          <p:cNvSpPr txBox="1"/>
          <p:nvPr/>
        </p:nvSpPr>
        <p:spPr>
          <a:xfrm>
            <a:off x="3586916" y="1471898"/>
            <a:ext cx="7991515" cy="4216539"/>
          </a:xfrm>
          <a:prstGeom prst="rect">
            <a:avLst/>
          </a:prstGeom>
          <a:noFill/>
        </p:spPr>
        <p:txBody>
          <a:bodyPr wrap="square">
            <a:spAutoFit/>
          </a:bodyPr>
          <a:lstStyle/>
          <a:p>
            <a:pPr algn="ctr"/>
            <a:r>
              <a:rPr lang="en-US" sz="2800" b="1" u="sng" dirty="0">
                <a:latin typeface="Calibri" pitchFamily="34" charset="0"/>
                <a:cs typeface="Calibri" pitchFamily="34" charset="0"/>
              </a:rPr>
              <a:t>ANSWERS</a:t>
            </a:r>
          </a:p>
          <a:p>
            <a:pPr algn="just"/>
            <a:endParaRPr lang="en-US" sz="1600" dirty="0">
              <a:latin typeface="Calibri" pitchFamily="34" charset="0"/>
              <a:cs typeface="Calibri" pitchFamily="34" charset="0"/>
            </a:endParaRPr>
          </a:p>
          <a:p>
            <a:pPr algn="just"/>
            <a:endParaRPr lang="en-US" sz="1600" dirty="0">
              <a:latin typeface="Calibri" pitchFamily="34" charset="0"/>
              <a:cs typeface="Calibri" pitchFamily="34" charset="0"/>
            </a:endParaRPr>
          </a:p>
          <a:p>
            <a:pPr algn="just"/>
            <a:endParaRPr lang="en-US" sz="1600" dirty="0">
              <a:latin typeface="Calibri" pitchFamily="34" charset="0"/>
              <a:cs typeface="Calibri" pitchFamily="34" charset="0"/>
            </a:endParaRPr>
          </a:p>
          <a:p>
            <a:pPr marL="0" indent="0">
              <a:buNone/>
            </a:pPr>
            <a:r>
              <a:rPr lang="en-US" sz="2000" b="1" u="sng" dirty="0">
                <a:latin typeface="Calibri" pitchFamily="34" charset="0"/>
                <a:cs typeface="Calibri" pitchFamily="34" charset="0"/>
              </a:rPr>
              <a:t>What do you need to replace a zipper?</a:t>
            </a:r>
          </a:p>
          <a:p>
            <a:pPr marL="0" indent="0">
              <a:buNone/>
            </a:pPr>
            <a:endParaRPr lang="en-US" sz="2000" b="1" u="sng" dirty="0">
              <a:latin typeface="Calibri" pitchFamily="34" charset="0"/>
              <a:cs typeface="Calibri" pitchFamily="34" charset="0"/>
            </a:endParaRPr>
          </a:p>
          <a:p>
            <a:pPr marL="0" indent="0">
              <a:buNone/>
            </a:pPr>
            <a:r>
              <a:rPr lang="it-IT" sz="1600" dirty="0" err="1">
                <a:latin typeface="Calibri" panose="020F0502020204030204" pitchFamily="34" charset="0"/>
                <a:cs typeface="Calibri" panose="020F0502020204030204" pitchFamily="34" charset="0"/>
              </a:rPr>
              <a:t>Answer</a:t>
            </a:r>
            <a:r>
              <a:rPr lang="it-IT" sz="1600" dirty="0">
                <a:latin typeface="Calibri" panose="020F0502020204030204" pitchFamily="34" charset="0"/>
                <a:cs typeface="Calibri" panose="020F0502020204030204" pitchFamily="34" charset="0"/>
              </a:rPr>
              <a:t>: </a:t>
            </a:r>
            <a:r>
              <a:rPr lang="it-IT" sz="1600" b="1" i="1" dirty="0">
                <a:latin typeface="Calibri" panose="020F0502020204030204" pitchFamily="34" charset="0"/>
                <a:cs typeface="Calibri" panose="020F0502020204030204" pitchFamily="34" charset="0"/>
              </a:rPr>
              <a:t>a </a:t>
            </a:r>
            <a:r>
              <a:rPr lang="it-IT" sz="1600" b="1" i="1" dirty="0" err="1">
                <a:latin typeface="Calibri" panose="020F0502020204030204" pitchFamily="34" charset="0"/>
                <a:cs typeface="Calibri" panose="020F0502020204030204" pitchFamily="34" charset="0"/>
              </a:rPr>
              <a:t>pair</a:t>
            </a:r>
            <a:r>
              <a:rPr lang="it-IT" sz="1600" b="1" i="1" dirty="0">
                <a:latin typeface="Calibri" panose="020F0502020204030204" pitchFamily="34" charset="0"/>
                <a:cs typeface="Calibri" panose="020F0502020204030204" pitchFamily="34" charset="0"/>
              </a:rPr>
              <a:t> of </a:t>
            </a:r>
            <a:r>
              <a:rPr lang="it-IT" sz="1600" b="1" i="1" dirty="0" err="1">
                <a:latin typeface="Calibri" panose="020F0502020204030204" pitchFamily="34" charset="0"/>
                <a:cs typeface="Calibri" panose="020F0502020204030204" pitchFamily="34" charset="0"/>
              </a:rPr>
              <a:t>scissors</a:t>
            </a:r>
            <a:r>
              <a:rPr lang="it-IT" sz="1600" b="1" i="1" dirty="0">
                <a:latin typeface="Calibri" panose="020F0502020204030204" pitchFamily="34" charset="0"/>
                <a:cs typeface="Calibri" panose="020F0502020204030204" pitchFamily="34" charset="0"/>
              </a:rPr>
              <a:t>.</a:t>
            </a:r>
          </a:p>
          <a:p>
            <a:pPr marL="0" indent="0">
              <a:buNone/>
            </a:pPr>
            <a:endParaRPr lang="it-IT" sz="1600" dirty="0">
              <a:latin typeface="Calibri" panose="020F0502020204030204" pitchFamily="34" charset="0"/>
              <a:cs typeface="Calibri" panose="020F0502020204030204" pitchFamily="34" charset="0"/>
            </a:endParaRPr>
          </a:p>
          <a:p>
            <a:pPr marL="0" indent="0">
              <a:buNone/>
            </a:pPr>
            <a:r>
              <a:rPr lang="en-US" sz="2000" b="1" u="sng" dirty="0">
                <a:latin typeface="Calibri" pitchFamily="34" charset="0"/>
                <a:cs typeface="Calibri" pitchFamily="34" charset="0"/>
              </a:rPr>
              <a:t>Do you need a machine to sew a patch?</a:t>
            </a:r>
          </a:p>
          <a:p>
            <a:pPr marL="0" indent="0">
              <a:buNone/>
            </a:pPr>
            <a:endParaRPr lang="en-US" sz="2000" b="1" u="sng" dirty="0">
              <a:latin typeface="Calibri" pitchFamily="34" charset="0"/>
              <a:cs typeface="Calibri" pitchFamily="34" charset="0"/>
            </a:endParaRPr>
          </a:p>
          <a:p>
            <a:r>
              <a:rPr lang="it-IT" sz="1600" dirty="0" err="1">
                <a:latin typeface="Calibri" panose="020F0502020204030204" pitchFamily="34" charset="0"/>
                <a:cs typeface="Calibri" panose="020F0502020204030204" pitchFamily="34" charset="0"/>
              </a:rPr>
              <a:t>Answer</a:t>
            </a:r>
            <a:r>
              <a:rPr lang="it-IT" sz="1600" dirty="0">
                <a:latin typeface="Calibri" panose="020F0502020204030204" pitchFamily="34" charset="0"/>
                <a:cs typeface="Calibri" panose="020F0502020204030204" pitchFamily="34" charset="0"/>
              </a:rPr>
              <a:t>: </a:t>
            </a:r>
            <a:r>
              <a:rPr lang="en-US" sz="1600" b="1" i="1" dirty="0">
                <a:latin typeface="Calibri" panose="020F0502020204030204" pitchFamily="34" charset="0"/>
                <a:cs typeface="Calibri" panose="020F0502020204030204" pitchFamily="34" charset="0"/>
              </a:rPr>
              <a:t>I can use my hands.</a:t>
            </a:r>
          </a:p>
          <a:p>
            <a:endParaRPr lang="en-US" sz="1600" b="1" i="1" dirty="0">
              <a:latin typeface="Calibri" panose="020F0502020204030204" pitchFamily="34" charset="0"/>
              <a:cs typeface="Calibri" panose="020F0502020204030204" pitchFamily="34" charset="0"/>
            </a:endParaRPr>
          </a:p>
          <a:p>
            <a:pPr marL="0" indent="0">
              <a:buNone/>
            </a:pPr>
            <a:r>
              <a:rPr lang="en-US" sz="1600" dirty="0">
                <a:latin typeface="Calibri" panose="020F0502020204030204" pitchFamily="34" charset="0"/>
                <a:cs typeface="Calibri" panose="020F0502020204030204" pitchFamily="34" charset="0"/>
              </a:rPr>
              <a:t>Whether you sew it by hand or machine, you will need a round - tipped needle to avoid the risk of stretch marks during stitching. </a:t>
            </a:r>
            <a:endParaRPr lang="it-IT" sz="1600" dirty="0">
              <a:latin typeface="Calibri" panose="020F0502020204030204" pitchFamily="34" charset="0"/>
              <a:cs typeface="Calibri" panose="020F0502020204030204" pitchFamily="34" charset="0"/>
            </a:endParaRPr>
          </a:p>
          <a:p>
            <a:pPr algn="just"/>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8405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881C-5A0B-5015-900D-023706EC91AB}"/>
              </a:ext>
            </a:extLst>
          </p:cNvPr>
          <p:cNvSpPr>
            <a:spLocks noGrp="1"/>
          </p:cNvSpPr>
          <p:nvPr>
            <p:ph type="title"/>
          </p:nvPr>
        </p:nvSpPr>
        <p:spPr/>
        <p:txBody>
          <a:bodyPr/>
          <a:lstStyle/>
          <a:p>
            <a:endParaRPr lang="en-US" dirty="0"/>
          </a:p>
        </p:txBody>
      </p:sp>
      <p:pic>
        <p:nvPicPr>
          <p:cNvPr id="25" name="Content Placeholder 24" descr="A picture containing person, rolling pin, tool, potter's wheel&#10;&#10;Description automatically generated">
            <a:extLst>
              <a:ext uri="{FF2B5EF4-FFF2-40B4-BE49-F238E27FC236}">
                <a16:creationId xmlns:a16="http://schemas.microsoft.com/office/drawing/2014/main" id="{F3547F0F-1ACB-811D-4C74-B3B3F098EE8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2769" y="2160588"/>
            <a:ext cx="4800600" cy="3600450"/>
          </a:xfrm>
        </p:spPr>
      </p:pic>
      <p:sp useBgFill="1">
        <p:nvSpPr>
          <p:cNvPr id="4" name="Rectangle 43">
            <a:extLst>
              <a:ext uri="{FF2B5EF4-FFF2-40B4-BE49-F238E27FC236}">
                <a16:creationId xmlns:a16="http://schemas.microsoft.com/office/drawing/2014/main" id="{911EC6A2-7DA1-ACD6-0648-99D884610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22851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245EDC42-9F11-E2A8-80B1-5E8EF88ED9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D42822BC-71D6-205D-0B91-6FAACB88A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8C585076-15F0-D112-7708-F122BE56D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DEC6B298-7B27-7E09-DCD7-076C967DC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51B26B07-7D70-246A-FB68-99B394077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D0A796F8-1C44-65E8-098D-4A3651DFB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ED1C6322-140E-9028-CD74-89312C133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CDC31BB9-19F7-8BCC-8858-32AD379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7CA0A835-2E2D-83C4-666E-FCEC7693496D}"/>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6BCF3B17-B436-45A2-7428-7E58481A4C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BCF30FD1-1CE2-5B1B-7256-1B495FA81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8055745B-394B-76D0-232B-13D311F6244E}"/>
              </a:ext>
            </a:extLst>
          </p:cNvPr>
          <p:cNvPicPr/>
          <p:nvPr/>
        </p:nvPicPr>
        <p:blipFill>
          <a:blip r:embed="rId5"/>
          <a:srcRect/>
          <a:stretch>
            <a:fillRect/>
          </a:stretch>
        </p:blipFill>
        <p:spPr>
          <a:xfrm>
            <a:off x="9409895" y="6156575"/>
            <a:ext cx="2512695" cy="552450"/>
          </a:xfrm>
          <a:prstGeom prst="rect">
            <a:avLst/>
          </a:prstGeom>
          <a:ln/>
        </p:spPr>
      </p:pic>
      <p:sp>
        <p:nvSpPr>
          <p:cNvPr id="17" name="CasellaDiTesto 18">
            <a:extLst>
              <a:ext uri="{FF2B5EF4-FFF2-40B4-BE49-F238E27FC236}">
                <a16:creationId xmlns:a16="http://schemas.microsoft.com/office/drawing/2014/main" id="{A67FA048-F0A9-8F5D-8F17-C0B14A37868E}"/>
              </a:ext>
            </a:extLst>
          </p:cNvPr>
          <p:cNvSpPr txBox="1"/>
          <p:nvPr/>
        </p:nvSpPr>
        <p:spPr>
          <a:xfrm>
            <a:off x="3233180" y="1157795"/>
            <a:ext cx="7991515" cy="584775"/>
          </a:xfrm>
          <a:prstGeom prst="rect">
            <a:avLst/>
          </a:prstGeom>
          <a:noFill/>
        </p:spPr>
        <p:txBody>
          <a:bodyPr wrap="square">
            <a:spAutoFit/>
          </a:bodyPr>
          <a:lstStyle/>
          <a:p>
            <a:pPr marL="0" indent="0" algn="ctr">
              <a:buNone/>
            </a:pPr>
            <a:r>
              <a:rPr lang="en-US" sz="3200" b="1" dirty="0">
                <a:latin typeface="Calibri" panose="020F0502020204030204" pitchFamily="34" charset="0"/>
                <a:cs typeface="Calibri" panose="020F0502020204030204" pitchFamily="34" charset="0"/>
              </a:rPr>
              <a:t>REFERENCES</a:t>
            </a:r>
          </a:p>
        </p:txBody>
      </p:sp>
      <p:sp>
        <p:nvSpPr>
          <p:cNvPr id="18" name="Content Placeholder 18">
            <a:extLst>
              <a:ext uri="{FF2B5EF4-FFF2-40B4-BE49-F238E27FC236}">
                <a16:creationId xmlns:a16="http://schemas.microsoft.com/office/drawing/2014/main" id="{2057A31D-4536-35BC-E2D3-20FF6494E9EF}"/>
              </a:ext>
            </a:extLst>
          </p:cNvPr>
          <p:cNvSpPr txBox="1">
            <a:spLocks/>
          </p:cNvSpPr>
          <p:nvPr/>
        </p:nvSpPr>
        <p:spPr>
          <a:xfrm>
            <a:off x="3233181" y="1822611"/>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512897E0-52C6-CD74-A88F-62EB49B2258B}"/>
              </a:ext>
            </a:extLst>
          </p:cNvPr>
          <p:cNvSpPr txBox="1"/>
          <p:nvPr/>
        </p:nvSpPr>
        <p:spPr>
          <a:xfrm>
            <a:off x="3313509" y="1934412"/>
            <a:ext cx="8878510" cy="3724096"/>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6"/>
              </a:rPr>
              <a:t>https://www.wikihow.it/Cucire-un-Bottone</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7"/>
              </a:rPr>
              <a:t>https://it.ifixit.com/Guida/Applicare+una+toppa+per+gomiti+su+una+maglia+Patagonia/19440</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8"/>
              </a:rPr>
              <a:t>https://www.zummy.it/limportanza-del-riciclo-e-del-sistema-circolare-nella-moda/#:~:text=Con%20il%20riutilizzo%20di%20tessuti,ridurre%20al%20minimo%20gli%20sprechi</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9"/>
              </a:rPr>
              <a:t>https://www.frareg.com/it/sicurezza-sul-lavoro/quali-sono-i-rischi-per-la-sicurezza-nel-lavoro-con-la-macchina-da-cucire/</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10"/>
              </a:rPr>
              <a:t>https://www.federchimica.it/la-chimica-per/vita-quotidiana/le-fibre-artificiali-e-sintetiche</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11"/>
              </a:rPr>
              <a:t>https://www.borettini.it/blog/tessuti-riciclati/</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12"/>
              </a:rPr>
              <a:t>https://www.ekolojik.com.tr/it/sektorel-ipuclari/ekolojik-tekstil-nedir/</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13"/>
              </a:rPr>
              <a:t>https://vestirebio.it/informazioni/informazioni-tessuti-biologici-ecologici.html</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14"/>
              </a:rPr>
              <a:t>https://www.puntosicuro.it/industria-tessile-cartaria-C-22/i-rischi-per-la-salute-nel-settore-tessile-AR-16004/</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15"/>
              </a:rPr>
              <a:t>https://www.puntosicuro.it/industria-tessile-cartaria-C-22/comparto-tessile-abbigliamento-i-rischi-per-la-salute-la-sicurezza-AR-16871/</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16"/>
              </a:rPr>
              <a:t>https://www.areadomani.it/storia-della-moda-una-storia-damore-da-tutta-una-vita/</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17"/>
              </a:rPr>
              <a:t>https://www.quiamagazine.it/lincredibile-viaggio-dei-bottoni-dalla-preistoria-ai-giorni-nostri/</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hlinkClick r:id="rId18"/>
              </a:rPr>
              <a:t>https://www.lartedelfare.it/sviluppo-del-cucito-creativo/</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2471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A0A835-2E2D-83C4-666E-FCEC7693496D}"/>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5" name="Picture 2">
            <a:extLst>
              <a:ext uri="{FF2B5EF4-FFF2-40B4-BE49-F238E27FC236}">
                <a16:creationId xmlns:a16="http://schemas.microsoft.com/office/drawing/2014/main" id="{BCF30FD1-1CE2-5B1B-7256-1B495FA81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8055745B-394B-76D0-232B-13D311F6244E}"/>
              </a:ext>
            </a:extLst>
          </p:cNvPr>
          <p:cNvPicPr/>
          <p:nvPr/>
        </p:nvPicPr>
        <p:blipFill>
          <a:blip r:embed="rId4"/>
          <a:srcRect/>
          <a:stretch>
            <a:fillRect/>
          </a:stretch>
        </p:blipFill>
        <p:spPr>
          <a:xfrm>
            <a:off x="9409895" y="6156575"/>
            <a:ext cx="2512695" cy="552450"/>
          </a:xfrm>
          <a:prstGeom prst="rect">
            <a:avLst/>
          </a:prstGeom>
          <a:ln/>
        </p:spPr>
      </p:pic>
      <p:pic>
        <p:nvPicPr>
          <p:cNvPr id="3" name="Segnaposto contenuto 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528810" y="1645505"/>
            <a:ext cx="3042444" cy="2336162"/>
          </a:xfrm>
        </p:spPr>
      </p:pic>
      <p:sp>
        <p:nvSpPr>
          <p:cNvPr id="8" name="CasellaDiTesto 7"/>
          <p:cNvSpPr txBox="1"/>
          <p:nvPr/>
        </p:nvSpPr>
        <p:spPr>
          <a:xfrm>
            <a:off x="3981449" y="4381498"/>
            <a:ext cx="7019925" cy="830997"/>
          </a:xfrm>
          <a:prstGeom prst="rect">
            <a:avLst/>
          </a:prstGeom>
          <a:noFill/>
        </p:spPr>
        <p:txBody>
          <a:bodyPr wrap="square" rtlCol="0">
            <a:spAutoFit/>
          </a:bodyPr>
          <a:lstStyle/>
          <a:p>
            <a:pPr algn="ctr"/>
            <a:r>
              <a:rPr lang="en-US" sz="2400" dirty="0"/>
              <a:t>You've just finished the chapter of </a:t>
            </a:r>
          </a:p>
          <a:p>
            <a:pPr algn="ctr"/>
            <a:r>
              <a:rPr lang="it-IT" sz="2400" dirty="0"/>
              <a:t>«</a:t>
            </a:r>
            <a:r>
              <a:rPr lang="it-IT" sz="2400" b="1" dirty="0"/>
              <a:t>REPAIRING/ MENDING/ PATCHING »</a:t>
            </a:r>
          </a:p>
        </p:txBody>
      </p:sp>
    </p:spTree>
    <p:extLst>
      <p:ext uri="{BB962C8B-B14F-4D97-AF65-F5344CB8AC3E}">
        <p14:creationId xmlns:p14="http://schemas.microsoft.com/office/powerpoint/2010/main" val="1064304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7942-8C17-16E3-157A-637626D3371C}"/>
              </a:ext>
            </a:extLst>
          </p:cNvPr>
          <p:cNvSpPr>
            <a:spLocks noGrp="1"/>
          </p:cNvSpPr>
          <p:nvPr>
            <p:ph type="title"/>
          </p:nvPr>
        </p:nvSpPr>
        <p:spPr/>
        <p:txBody>
          <a:bodyPr/>
          <a:lstStyle/>
          <a:p>
            <a:endParaRPr lang="en-US" dirty="0"/>
          </a:p>
        </p:txBody>
      </p:sp>
      <p:sp useBgFill="1">
        <p:nvSpPr>
          <p:cNvPr id="4" name="Rectangle 43">
            <a:extLst>
              <a:ext uri="{FF2B5EF4-FFF2-40B4-BE49-F238E27FC236}">
                <a16:creationId xmlns:a16="http://schemas.microsoft.com/office/drawing/2014/main" id="{95253B44-87C5-8F17-01F5-86DBECA16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1230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2C32F5E6-F622-F6F3-3215-55F77A04FAE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2B0CD5C9-0401-95BB-10BE-CE5E85C55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82146C78-45DF-4F73-96FB-F0067CDC3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13516C8D-74B4-43F8-583E-CB538A017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66DE370B-2F37-57BB-0C0D-1B463303F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745700A9-DCC6-0195-FCE8-C3FC1D5EF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6B4E0707-AD2F-F52B-E7B8-6E54DB428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7A7C4C8F-5896-8278-3663-394E49AB0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DEBAFBF0-5299-D6FD-43D8-11D874AE0A2E}"/>
              </a:ext>
            </a:extLst>
          </p:cNvPr>
          <p:cNvPicPr>
            <a:picLocks noChangeAspect="1"/>
          </p:cNvPicPr>
          <p:nvPr/>
        </p:nvPicPr>
        <p:blipFill rotWithShape="1">
          <a:blip r:embed="rId2"/>
          <a:srcRect l="22382" r="16764"/>
          <a:stretch/>
        </p:blipFill>
        <p:spPr>
          <a:xfrm>
            <a:off x="19" y="-123076"/>
            <a:ext cx="3143004" cy="6981075"/>
          </a:xfrm>
          <a:prstGeom prst="rect">
            <a:avLst/>
          </a:prstGeom>
        </p:spPr>
      </p:pic>
      <p:cxnSp>
        <p:nvCxnSpPr>
          <p:cNvPr id="14" name="Straight Connector 13">
            <a:extLst>
              <a:ext uri="{FF2B5EF4-FFF2-40B4-BE49-F238E27FC236}">
                <a16:creationId xmlns:a16="http://schemas.microsoft.com/office/drawing/2014/main" id="{D9881588-F36B-CA54-743C-04F610168C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37A44A99-2E60-7027-93E5-119BBD1F8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84E412AF-EEE3-4C37-2232-FEB8990066F5}"/>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286BEF24-4F50-D0B6-CB7B-06A682040418}"/>
              </a:ext>
            </a:extLst>
          </p:cNvPr>
          <p:cNvSpPr txBox="1"/>
          <p:nvPr/>
        </p:nvSpPr>
        <p:spPr>
          <a:xfrm>
            <a:off x="3429524" y="1233493"/>
            <a:ext cx="7991515" cy="461665"/>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5. MODIFYING A GARMENT</a:t>
            </a:r>
          </a:p>
        </p:txBody>
      </p:sp>
      <p:sp>
        <p:nvSpPr>
          <p:cNvPr id="18" name="Content Placeholder 18">
            <a:extLst>
              <a:ext uri="{FF2B5EF4-FFF2-40B4-BE49-F238E27FC236}">
                <a16:creationId xmlns:a16="http://schemas.microsoft.com/office/drawing/2014/main" id="{FA03F97C-048F-306F-D870-AA26AB757BA1}"/>
              </a:ext>
            </a:extLst>
          </p:cNvPr>
          <p:cNvSpPr txBox="1">
            <a:spLocks/>
          </p:cNvSpPr>
          <p:nvPr/>
        </p:nvSpPr>
        <p:spPr>
          <a:xfrm>
            <a:off x="3233181" y="1822611"/>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24D7A0E-F98E-2D3C-4DB0-6F51868FB62F}"/>
              </a:ext>
            </a:extLst>
          </p:cNvPr>
          <p:cNvSpPr txBox="1"/>
          <p:nvPr/>
        </p:nvSpPr>
        <p:spPr>
          <a:xfrm>
            <a:off x="3429524" y="1774049"/>
            <a:ext cx="8187561" cy="3354765"/>
          </a:xfrm>
          <a:prstGeom prst="rect">
            <a:avLst/>
          </a:prstGeom>
          <a:noFill/>
        </p:spPr>
        <p:txBody>
          <a:bodyPr wrap="square" rtlCol="0">
            <a:spAutoFit/>
          </a:bodyPr>
          <a:lstStyle/>
          <a:p>
            <a:pPr algn="just"/>
            <a:r>
              <a:rPr lang="en-US" sz="1400" dirty="0">
                <a:latin typeface="Calibri" pitchFamily="34" charset="0"/>
                <a:cs typeface="Calibri" pitchFamily="34" charset="0"/>
              </a:rPr>
              <a:t>Shrinking clothes at home can be difficult because each garment reacts differently (some do not even shrink). It is also important to take the right precautions to avoid damaging clothes or shrinking them too much. </a:t>
            </a:r>
          </a:p>
          <a:p>
            <a:pPr algn="just"/>
            <a:endParaRPr lang="it-IT" dirty="0">
              <a:latin typeface="Calibri" pitchFamily="34" charset="0"/>
              <a:cs typeface="Calibri" pitchFamily="34" charset="0"/>
            </a:endParaRPr>
          </a:p>
          <a:p>
            <a:pPr algn="just"/>
            <a:r>
              <a:rPr lang="en-US" sz="2400" b="1" dirty="0">
                <a:latin typeface="Calibri" panose="020F0502020204030204" pitchFamily="34" charset="0"/>
                <a:cs typeface="Calibri" panose="020F0502020204030204" pitchFamily="34" charset="0"/>
              </a:rPr>
              <a:t>5.1 SHRINKING NEW CLOTHES BY WASHING THEM </a:t>
            </a:r>
          </a:p>
          <a:p>
            <a:pPr algn="just"/>
            <a:endParaRPr lang="en-US" sz="1600" b="1"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Read clothing labels. Each fiber (such as wool or cotton) shrinks in a particular way, so you need to determine the composition of the fabric before washing it. For example, wool is a delicate material that tends to shrink in the tumble dryer. Cotton, on the other hand, is more durable, so you have to set the tumble dryer to a higher temperature. Silk generally shrinks by about 8-10% in the washing machine. Determine whether the garment has been pre-washed or not. New clothes usually shrink on the first wash. Pre-washed ones tend to keep the same size, so tailoring changes may be necessary. </a:t>
            </a:r>
          </a:p>
          <a:p>
            <a:pPr marL="285750" indent="-285750" algn="just">
              <a:buFont typeface="Arial" panose="020B0604020202020204" pitchFamily="34" charset="0"/>
              <a:buChar char="•"/>
            </a:pPr>
            <a:r>
              <a:rPr lang="en-US" sz="1400" b="1" u="sng" dirty="0">
                <a:latin typeface="Calibri" panose="020F0502020204030204" pitchFamily="34" charset="0"/>
                <a:cs typeface="Calibri" panose="020F0502020204030204" pitchFamily="34" charset="0"/>
              </a:rPr>
              <a:t>Wash the garment in warm water. </a:t>
            </a:r>
            <a:r>
              <a:rPr lang="en-US" sz="1400" dirty="0">
                <a:latin typeface="Calibri" panose="020F0502020204030204" pitchFamily="34" charset="0"/>
                <a:cs typeface="Calibri" panose="020F0502020204030204" pitchFamily="34" charset="0"/>
              </a:rPr>
              <a:t>You can do this by hand or in the washing machine. If you decide to do it by hand, bring a pot of water to the boil. Immerse the garment and let it boil for a few minutes, then remove the pot from the heat. Do not use fabric softeners!</a:t>
            </a:r>
          </a:p>
        </p:txBody>
      </p:sp>
    </p:spTree>
    <p:extLst>
      <p:ext uri="{BB962C8B-B14F-4D97-AF65-F5344CB8AC3E}">
        <p14:creationId xmlns:p14="http://schemas.microsoft.com/office/powerpoint/2010/main" val="2601720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191C-61CF-4A9F-D389-292F9B4BCF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2BBEE6-67B8-A4B8-5B37-3C3C4E29B0C5}"/>
              </a:ext>
            </a:extLst>
          </p:cNvPr>
          <p:cNvSpPr>
            <a:spLocks noGrp="1"/>
          </p:cNvSpPr>
          <p:nvPr>
            <p:ph idx="1"/>
          </p:nvPr>
        </p:nvSpPr>
        <p:spPr/>
        <p:txBody>
          <a:bodyPr/>
          <a:lstStyle/>
          <a:p>
            <a:pPr marL="0" indent="0">
              <a:buNone/>
            </a:pPr>
            <a:endParaRPr lang="en-US" dirty="0"/>
          </a:p>
        </p:txBody>
      </p:sp>
      <p:sp useBgFill="1">
        <p:nvSpPr>
          <p:cNvPr id="4" name="Rectangle 43">
            <a:extLst>
              <a:ext uri="{FF2B5EF4-FFF2-40B4-BE49-F238E27FC236}">
                <a16:creationId xmlns:a16="http://schemas.microsoft.com/office/drawing/2014/main" id="{1DF97DC2-DCAF-6CC9-3F96-6625A3284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1DFC63E0-A3D4-DB61-203E-6ABD17EC1F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ACA9B622-E2BB-C75C-49F2-DF6C700763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09884697-A345-3558-1BCC-C216DFE9D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D26A1B68-2DCD-5516-AB6A-9849B89D0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65D46FC9-3E35-BDA9-CBED-1B84276CF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F15F1F3F-56CE-776F-2CC1-A8F0D5A12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42A8E10B-F3FA-85B2-D743-A10954DCB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59AA29F5-4B8B-635F-EC44-FE3DF2BC8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61109C98-632A-4AF7-63AC-20532BA4E9ED}"/>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F7CFCB41-C3AE-FCB5-CF50-5F83D9DA1F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96C7356-D442-11D2-4217-B82541B5B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8123E857-C772-51C5-C1ED-31765AE2D392}"/>
              </a:ext>
            </a:extLst>
          </p:cNvPr>
          <p:cNvPicPr/>
          <p:nvPr/>
        </p:nvPicPr>
        <p:blipFill>
          <a:blip r:embed="rId4"/>
          <a:srcRect/>
          <a:stretch>
            <a:fillRect/>
          </a:stretch>
        </p:blipFill>
        <p:spPr>
          <a:xfrm>
            <a:off x="9409895" y="6147947"/>
            <a:ext cx="2512695" cy="552450"/>
          </a:xfrm>
          <a:prstGeom prst="rect">
            <a:avLst/>
          </a:prstGeom>
          <a:ln/>
        </p:spPr>
      </p:pic>
      <p:sp>
        <p:nvSpPr>
          <p:cNvPr id="18" name="Content Placeholder 18">
            <a:extLst>
              <a:ext uri="{FF2B5EF4-FFF2-40B4-BE49-F238E27FC236}">
                <a16:creationId xmlns:a16="http://schemas.microsoft.com/office/drawing/2014/main" id="{2DAB2198-253D-4104-F341-6A5CF90DEF8E}"/>
              </a:ext>
            </a:extLst>
          </p:cNvPr>
          <p:cNvSpPr txBox="1">
            <a:spLocks/>
          </p:cNvSpPr>
          <p:nvPr/>
        </p:nvSpPr>
        <p:spPr>
          <a:xfrm>
            <a:off x="3759391" y="1371725"/>
            <a:ext cx="7414583" cy="36012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r>
              <a:rPr lang="en-US" sz="1400" b="1" u="sng" dirty="0">
                <a:latin typeface="Calibri" pitchFamily="34" charset="0"/>
                <a:cs typeface="Calibri" pitchFamily="34" charset="0"/>
              </a:rPr>
              <a:t>Place the garment in the tumble dryer. </a:t>
            </a:r>
            <a:r>
              <a:rPr lang="en-US" sz="1400" dirty="0">
                <a:latin typeface="Calibri" pitchFamily="34" charset="0"/>
                <a:cs typeface="Calibri" pitchFamily="34" charset="0"/>
              </a:rPr>
              <a:t>If it is cotton, set it to a high temperature, checking regularly to see if it has reached the desired size. At this point, remove it from the dryer and complete the air-drying process to prevent it from shrinking further. If you want it to shrink more, leave the garment in the tumble dryer. For polyester and wool, set the tumble dryer to a medium temperature and wait until it is dry.</a:t>
            </a:r>
          </a:p>
          <a:p>
            <a:pPr algn="just" fontAlgn="base"/>
            <a:r>
              <a:rPr lang="en-US" sz="1400" b="1" u="sng" dirty="0">
                <a:latin typeface="Calibri" pitchFamily="34" charset="0"/>
                <a:cs typeface="Calibri" pitchFamily="34" charset="0"/>
              </a:rPr>
              <a:t>Try on the garment. </a:t>
            </a:r>
            <a:r>
              <a:rPr lang="en-US" sz="1400" dirty="0">
                <a:latin typeface="Calibri" pitchFamily="34" charset="0"/>
                <a:cs typeface="Calibri" pitchFamily="34" charset="0"/>
              </a:rPr>
              <a:t>Determine if it has reached the desired size. The beauty of being able to change the size of a dress is that you can usually shrink it further or enlarge it if you have overdone it.</a:t>
            </a:r>
          </a:p>
          <a:p>
            <a:pPr algn="just" fontAlgn="base"/>
            <a:r>
              <a:rPr lang="en-US" sz="1400" b="1" u="sng" dirty="0">
                <a:latin typeface="Calibri" pitchFamily="34" charset="0"/>
                <a:cs typeface="Calibri" pitchFamily="34" charset="0"/>
              </a:rPr>
              <a:t>Repeat the process. </a:t>
            </a:r>
            <a:r>
              <a:rPr lang="en-US" sz="1400" dirty="0">
                <a:latin typeface="Calibri" pitchFamily="34" charset="0"/>
                <a:cs typeface="Calibri" pitchFamily="34" charset="0"/>
              </a:rPr>
              <a:t>Do this as many times as necessary until the desired size is obtained. Remember that a dress shrinks mostly during the first wash. If you want to shrink it further, then you could have it altered by a tailor.</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184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05"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249028" y="6295093"/>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452880" y="935829"/>
            <a:ext cx="8373851" cy="3416320"/>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INDEX</a:t>
            </a:r>
          </a:p>
          <a:p>
            <a:endParaRPr lang="en-US" sz="2400" dirty="0">
              <a:latin typeface="Calibri" panose="020F0502020204030204" pitchFamily="34" charset="0"/>
              <a:cs typeface="Calibri" panose="020F0502020204030204" pitchFamily="34" charset="0"/>
            </a:endParaRPr>
          </a:p>
          <a:p>
            <a:r>
              <a:rPr lang="en-US" sz="2400">
                <a:latin typeface="Calibri" panose="020F0502020204030204" pitchFamily="34" charset="0"/>
                <a:cs typeface="Calibri" panose="020F0502020204030204" pitchFamily="34" charset="0"/>
              </a:rPr>
              <a:t>   7.5 </a:t>
            </a:r>
            <a:r>
              <a:rPr lang="en-US" sz="2400" dirty="0">
                <a:latin typeface="Calibri" panose="020F0502020204030204" pitchFamily="34" charset="0"/>
                <a:cs typeface="Calibri" panose="020F0502020204030204" pitchFamily="34" charset="0"/>
              </a:rPr>
              <a:t>Summary </a:t>
            </a:r>
          </a:p>
          <a:p>
            <a:r>
              <a:rPr lang="en-US" sz="2400" dirty="0">
                <a:latin typeface="Calibri" panose="020F0502020204030204" pitchFamily="34" charset="0"/>
                <a:cs typeface="Calibri" panose="020F0502020204030204" pitchFamily="34" charset="0"/>
              </a:rPr>
              <a:t>   7.6 Quiz </a:t>
            </a:r>
          </a:p>
          <a:p>
            <a:r>
              <a:rPr lang="en-US" sz="2400" dirty="0">
                <a:latin typeface="Calibri" panose="020F0502020204030204" pitchFamily="34" charset="0"/>
                <a:cs typeface="Calibri" panose="020F0502020204030204" pitchFamily="34" charset="0"/>
              </a:rPr>
              <a:t>   7.7 Answers </a:t>
            </a:r>
          </a:p>
          <a:p>
            <a:r>
              <a:rPr lang="en-US" sz="2400" dirty="0">
                <a:latin typeface="Calibri" panose="020F0502020204030204" pitchFamily="34" charset="0"/>
                <a:cs typeface="Calibri" panose="020F0502020204030204" pitchFamily="34" charset="0"/>
              </a:rPr>
              <a:t>   7.8 References </a:t>
            </a:r>
          </a:p>
          <a:p>
            <a:r>
              <a:rPr lang="en-US" sz="2400" dirty="0">
                <a:latin typeface="Calibri" panose="020F0502020204030204" pitchFamily="34" charset="0"/>
                <a:cs typeface="Calibri" panose="020F0502020204030204" pitchFamily="34" charset="0"/>
              </a:rPr>
              <a:t>   7.9 Badge  </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19758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44092" y="1210838"/>
            <a:ext cx="8947908" cy="1268984"/>
          </a:xfrm>
        </p:spPr>
        <p:txBody>
          <a:bodyPr>
            <a:normAutofit/>
          </a:bodyPr>
          <a:lstStyle/>
          <a:p>
            <a:r>
              <a:rPr lang="en-US" sz="2400" dirty="0">
                <a:latin typeface="Calibri" pitchFamily="34" charset="0"/>
                <a:cs typeface="Calibri" pitchFamily="34" charset="0"/>
              </a:rPr>
              <a:t>5.2 SHRINKING A TROUSER MANUALLY:</a:t>
            </a:r>
            <a:endParaRPr lang="it-IT" sz="2400" dirty="0">
              <a:latin typeface="Calibri" pitchFamily="34" charset="0"/>
              <a:cs typeface="Calibri" pitchFamily="34" charset="0"/>
            </a:endParaRPr>
          </a:p>
        </p:txBody>
      </p:sp>
      <p:sp>
        <p:nvSpPr>
          <p:cNvPr id="3" name="Segnaposto contenuto 2"/>
          <p:cNvSpPr>
            <a:spLocks noGrp="1"/>
          </p:cNvSpPr>
          <p:nvPr>
            <p:ph idx="1"/>
          </p:nvPr>
        </p:nvSpPr>
        <p:spPr>
          <a:xfrm>
            <a:off x="3226889" y="1962150"/>
            <a:ext cx="8260261" cy="3834800"/>
          </a:xfrm>
        </p:spPr>
        <p:txBody>
          <a:bodyPr>
            <a:normAutofit/>
          </a:bodyPr>
          <a:lstStyle/>
          <a:p>
            <a:pPr marL="0" indent="0">
              <a:buNone/>
            </a:pPr>
            <a:r>
              <a:rPr lang="en-US" sz="1800" dirty="0">
                <a:latin typeface="Calibri" pitchFamily="34" charset="0"/>
                <a:cs typeface="Calibri" pitchFamily="34" charset="0"/>
              </a:rPr>
              <a:t>All you need are: </a:t>
            </a:r>
            <a:r>
              <a:rPr lang="en-US" sz="1800" b="1" dirty="0">
                <a:latin typeface="Calibri" pitchFamily="34" charset="0"/>
                <a:cs typeface="Calibri" pitchFamily="34" charset="0"/>
              </a:rPr>
              <a:t>PINS, CHALKS, NEEDLE, THREAD AND A GARMENT METRE</a:t>
            </a:r>
            <a:r>
              <a:rPr lang="en-US" sz="1800" dirty="0">
                <a:latin typeface="Calibri" pitchFamily="34" charset="0"/>
                <a:cs typeface="Calibri" pitchFamily="34" charset="0"/>
              </a:rPr>
              <a:t>.</a:t>
            </a:r>
          </a:p>
          <a:p>
            <a:r>
              <a:rPr lang="en-US" sz="1600" dirty="0">
                <a:latin typeface="Calibri" pitchFamily="34" charset="0"/>
                <a:cs typeface="Calibri" pitchFamily="34" charset="0"/>
              </a:rPr>
              <a:t>Turn the trousers inside out and lay them on a work surface.</a:t>
            </a:r>
          </a:p>
          <a:p>
            <a:r>
              <a:rPr lang="en-US" sz="1600" dirty="0">
                <a:latin typeface="Calibri" pitchFamily="34" charset="0"/>
                <a:cs typeface="Calibri" pitchFamily="34" charset="0"/>
              </a:rPr>
              <a:t>We start from the waist and move 18 to 20 cm down. </a:t>
            </a:r>
          </a:p>
          <a:p>
            <a:r>
              <a:rPr lang="en-US" sz="1600" dirty="0">
                <a:latin typeface="Calibri" pitchFamily="34" charset="0"/>
                <a:cs typeface="Calibri" pitchFamily="34" charset="0"/>
              </a:rPr>
              <a:t>We measure the circumference of the waist, divide the measurement into 2, and divide it further into 2. We mark all these measurements with chalk.</a:t>
            </a:r>
          </a:p>
          <a:p>
            <a:r>
              <a:rPr lang="en-US" sz="1600" dirty="0">
                <a:latin typeface="Calibri" pitchFamily="34" charset="0"/>
                <a:cs typeface="Calibri" pitchFamily="34" charset="0"/>
              </a:rPr>
              <a:t>We join all the dots with chalk.</a:t>
            </a:r>
          </a:p>
          <a:p>
            <a:r>
              <a:rPr lang="en-US" sz="1600" dirty="0">
                <a:latin typeface="Calibri" pitchFamily="34" charset="0"/>
                <a:cs typeface="Calibri" pitchFamily="34" charset="0"/>
              </a:rPr>
              <a:t>Marking with needle and thread, close-up stitches</a:t>
            </a:r>
          </a:p>
          <a:p>
            <a:r>
              <a:rPr lang="it-IT" sz="1600" dirty="0" err="1">
                <a:latin typeface="Calibri" pitchFamily="34" charset="0"/>
                <a:cs typeface="Calibri" pitchFamily="34" charset="0"/>
              </a:rPr>
              <a:t>Try</a:t>
            </a:r>
            <a:r>
              <a:rPr lang="it-IT" sz="1600" dirty="0">
                <a:latin typeface="Calibri" pitchFamily="34" charset="0"/>
                <a:cs typeface="Calibri" pitchFamily="34" charset="0"/>
              </a:rPr>
              <a:t> on the </a:t>
            </a:r>
            <a:r>
              <a:rPr lang="it-IT" sz="1600" dirty="0" err="1">
                <a:latin typeface="Calibri" pitchFamily="34" charset="0"/>
                <a:cs typeface="Calibri" pitchFamily="34" charset="0"/>
              </a:rPr>
              <a:t>garment</a:t>
            </a:r>
            <a:endParaRPr lang="it-IT" sz="1600" dirty="0">
              <a:latin typeface="Calibri" pitchFamily="34" charset="0"/>
              <a:cs typeface="Calibri" pitchFamily="34" charset="0"/>
            </a:endParaRPr>
          </a:p>
          <a:p>
            <a:r>
              <a:rPr lang="en-US" sz="1600" dirty="0">
                <a:latin typeface="Calibri" pitchFamily="34" charset="0"/>
                <a:cs typeface="Calibri" pitchFamily="34" charset="0"/>
              </a:rPr>
              <a:t>Sewing by machine or by hand</a:t>
            </a:r>
          </a:p>
          <a:p>
            <a:pPr marL="0" indent="0">
              <a:buNone/>
            </a:pPr>
            <a:r>
              <a:rPr lang="it-IT" sz="1600" dirty="0">
                <a:latin typeface="Calibri" pitchFamily="34" charset="0"/>
                <a:cs typeface="Calibri" pitchFamily="34" charset="0"/>
              </a:rPr>
              <a:t>FOLLOW THE TUTORIAL                                  https://www.youtube.com/watch?v=C-K429gamf4</a:t>
            </a:r>
          </a:p>
        </p:txBody>
      </p:sp>
      <p:pic>
        <p:nvPicPr>
          <p:cNvPr id="4" name="Picture 3">
            <a:extLst>
              <a:ext uri="{FF2B5EF4-FFF2-40B4-BE49-F238E27FC236}">
                <a16:creationId xmlns:a16="http://schemas.microsoft.com/office/drawing/2014/main" id="{61109C98-632A-4AF7-63AC-20532BA4E9ED}"/>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5" name="Picture 2">
            <a:extLst>
              <a:ext uri="{FF2B5EF4-FFF2-40B4-BE49-F238E27FC236}">
                <a16:creationId xmlns:a16="http://schemas.microsoft.com/office/drawing/2014/main" id="{096C7356-D442-11D2-4217-B82541B5B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8123E857-C772-51C5-C1ED-31765AE2D392}"/>
              </a:ext>
            </a:extLst>
          </p:cNvPr>
          <p:cNvPicPr/>
          <p:nvPr/>
        </p:nvPicPr>
        <p:blipFill>
          <a:blip r:embed="rId4"/>
          <a:srcRect/>
          <a:stretch>
            <a:fillRect/>
          </a:stretch>
        </p:blipFill>
        <p:spPr>
          <a:xfrm>
            <a:off x="9409895" y="6147947"/>
            <a:ext cx="2512695" cy="552450"/>
          </a:xfrm>
          <a:prstGeom prst="rect">
            <a:avLst/>
          </a:prstGeom>
          <a:ln/>
        </p:spPr>
      </p:pic>
      <p:sp>
        <p:nvSpPr>
          <p:cNvPr id="8" name="Freccia a destra 7"/>
          <p:cNvSpPr/>
          <p:nvPr/>
        </p:nvSpPr>
        <p:spPr>
          <a:xfrm>
            <a:off x="5604294" y="5215705"/>
            <a:ext cx="983411" cy="112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spTree>
    <p:extLst>
      <p:ext uri="{BB962C8B-B14F-4D97-AF65-F5344CB8AC3E}">
        <p14:creationId xmlns:p14="http://schemas.microsoft.com/office/powerpoint/2010/main" val="1379838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F42B-5979-71F0-F9C1-D53077BADB4E}"/>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AAEC3A17-BD0F-E8CD-2E59-1557AEEB33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7154C393-E939-2C12-1DFD-44C8DF4D1A3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F7559BDC-00C2-7B74-BE67-06B29E9C9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36F7046E-FA8F-7576-8991-B7A57DF9E0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E923785E-A390-BDAF-8F3F-26C42B1F5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F53A1012-87DF-6F36-1F1F-96A531B6E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0CDC160D-E29E-5687-27F3-CCFF49BFF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FEC00270-67B9-578B-0326-DEA5355BE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33477D99-BA91-A2C7-7CB6-0F434B02D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E5C69623-6EC8-06DA-9198-49DE4F853443}"/>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042622D0-05BF-1786-029F-C645BA1E06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BE40C2C1-3B98-FB01-BB1B-C4DB6C0A5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94D26D67-AB1E-528E-6A72-852C60F6ECD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72229E31-F756-16FC-48CE-AB54FD623D54}"/>
              </a:ext>
            </a:extLst>
          </p:cNvPr>
          <p:cNvSpPr txBox="1"/>
          <p:nvPr/>
        </p:nvSpPr>
        <p:spPr>
          <a:xfrm>
            <a:off x="3429524" y="1233493"/>
            <a:ext cx="7991515" cy="461665"/>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5.3 HOW TO WIDEN A TROUSER</a:t>
            </a:r>
          </a:p>
        </p:txBody>
      </p:sp>
      <p:sp>
        <p:nvSpPr>
          <p:cNvPr id="18" name="Content Placeholder 18">
            <a:extLst>
              <a:ext uri="{FF2B5EF4-FFF2-40B4-BE49-F238E27FC236}">
                <a16:creationId xmlns:a16="http://schemas.microsoft.com/office/drawing/2014/main" id="{1A1069ED-6731-186D-63F8-1C6F747777B0}"/>
              </a:ext>
            </a:extLst>
          </p:cNvPr>
          <p:cNvSpPr txBox="1">
            <a:spLocks/>
          </p:cNvSpPr>
          <p:nvPr/>
        </p:nvSpPr>
        <p:spPr>
          <a:xfrm>
            <a:off x="3233181" y="1822611"/>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3" name="CasellaDiTesto 2"/>
          <p:cNvSpPr txBox="1"/>
          <p:nvPr/>
        </p:nvSpPr>
        <p:spPr>
          <a:xfrm>
            <a:off x="3233181" y="2009956"/>
            <a:ext cx="8585008" cy="2554545"/>
          </a:xfrm>
          <a:prstGeom prst="rect">
            <a:avLst/>
          </a:prstGeom>
          <a:noFill/>
        </p:spPr>
        <p:txBody>
          <a:bodyPr wrap="square" rtlCol="0">
            <a:spAutoFit/>
          </a:bodyPr>
          <a:lstStyle/>
          <a:p>
            <a:pPr marL="285750" indent="-285750">
              <a:buFont typeface="Arial" pitchFamily="34" charset="0"/>
              <a:buChar char="•"/>
            </a:pPr>
            <a:r>
              <a:rPr lang="en-US" sz="1600" dirty="0">
                <a:latin typeface="Calibri" panose="020F0502020204030204" pitchFamily="34" charset="0"/>
                <a:cs typeface="Calibri" panose="020F0502020204030204" pitchFamily="34" charset="0"/>
              </a:rPr>
              <a:t>Unbutton the entire side of the trousers</a:t>
            </a:r>
          </a:p>
          <a:p>
            <a:pPr marL="285750" indent="-285750">
              <a:buFont typeface="Arial" pitchFamily="34" charset="0"/>
              <a:buChar char="•"/>
            </a:pPr>
            <a:r>
              <a:rPr lang="en-US" sz="1600" dirty="0">
                <a:latin typeface="Calibri" panose="020F0502020204030204" pitchFamily="34" charset="0"/>
                <a:cs typeface="Calibri" panose="020F0502020204030204" pitchFamily="34" charset="0"/>
              </a:rPr>
              <a:t>Cleanly cut the waistband</a:t>
            </a:r>
          </a:p>
          <a:p>
            <a:pPr marL="285750" indent="-285750">
              <a:buFont typeface="Arial" pitchFamily="34" charset="0"/>
              <a:buChar char="•"/>
            </a:pPr>
            <a:r>
              <a:rPr lang="en-US" sz="1600" dirty="0">
                <a:latin typeface="Calibri" panose="020F0502020204030204" pitchFamily="34" charset="0"/>
                <a:cs typeface="Calibri" panose="020F0502020204030204" pitchFamily="34" charset="0"/>
              </a:rPr>
              <a:t>Regardless of whatever fabric you are working with, consider the cm you are adding, and add an extra 1cm on both the right and left sides</a:t>
            </a:r>
          </a:p>
          <a:p>
            <a:pPr marL="285750" indent="-285750">
              <a:buFont typeface="Arial" pitchFamily="34" charset="0"/>
              <a:buChar char="•"/>
            </a:pPr>
            <a:r>
              <a:rPr lang="en-US" sz="1600" dirty="0">
                <a:latin typeface="Calibri" panose="020F0502020204030204" pitchFamily="34" charset="0"/>
                <a:cs typeface="Calibri" panose="020F0502020204030204" pitchFamily="34" charset="0"/>
              </a:rPr>
              <a:t>Add a band of e.g. 10cm to the height of the waistband</a:t>
            </a:r>
          </a:p>
          <a:p>
            <a:pPr marL="285750" indent="-285750">
              <a:buFont typeface="Arial" pitchFamily="34" charset="0"/>
              <a:buChar char="•"/>
            </a:pPr>
            <a:r>
              <a:rPr lang="en-US" sz="1600" dirty="0">
                <a:latin typeface="Calibri" panose="020F0502020204030204" pitchFamily="34" charset="0"/>
                <a:cs typeface="Calibri" panose="020F0502020204030204" pitchFamily="34" charset="0"/>
              </a:rPr>
              <a:t>We proceed with machine or hand stitching, from top to bottom.</a:t>
            </a:r>
          </a:p>
          <a:p>
            <a:pPr marL="285750" indent="-285750">
              <a:buFont typeface="Arial" pitchFamily="34" charset="0"/>
              <a:buChar char="•"/>
            </a:pPr>
            <a:r>
              <a:rPr lang="en-US" sz="1600" dirty="0">
                <a:latin typeface="Calibri" panose="020F0502020204030204" pitchFamily="34" charset="0"/>
                <a:cs typeface="Calibri" panose="020F0502020204030204" pitchFamily="34" charset="0"/>
              </a:rPr>
              <a:t>We close the hem of the trousers, turning and turning, to reach the length of the trousers</a:t>
            </a:r>
          </a:p>
          <a:p>
            <a:pPr marL="285750" indent="-285750">
              <a:buFont typeface="Arial" pitchFamily="34" charset="0"/>
              <a:buChar char="•"/>
            </a:pPr>
            <a:r>
              <a:rPr lang="en-US" sz="1600" dirty="0">
                <a:latin typeface="Calibri" panose="020F0502020204030204" pitchFamily="34" charset="0"/>
                <a:cs typeface="Calibri" panose="020F0502020204030204" pitchFamily="34" charset="0"/>
              </a:rPr>
              <a:t>Same procedure for the belt part.</a:t>
            </a:r>
          </a:p>
          <a:p>
            <a:endParaRPr lang="it-IT" sz="1600" dirty="0">
              <a:latin typeface="Calibri" panose="020F0502020204030204" pitchFamily="34" charset="0"/>
              <a:cs typeface="Calibri" panose="020F0502020204030204" pitchFamily="34" charset="0"/>
            </a:endParaRPr>
          </a:p>
          <a:p>
            <a:r>
              <a:rPr lang="it-IT" sz="1600" dirty="0">
                <a:latin typeface="Calibri" panose="020F0502020204030204" pitchFamily="34" charset="0"/>
                <a:cs typeface="Calibri" panose="020F0502020204030204" pitchFamily="34" charset="0"/>
              </a:rPr>
              <a:t>  FOLLOW THE TUTORIAL                                    https://www.youtube.com/watch?v=H4PjwbfEOns</a:t>
            </a:r>
          </a:p>
        </p:txBody>
      </p:sp>
      <p:sp>
        <p:nvSpPr>
          <p:cNvPr id="19" name="Freccia a destra 18"/>
          <p:cNvSpPr/>
          <p:nvPr/>
        </p:nvSpPr>
        <p:spPr>
          <a:xfrm>
            <a:off x="5654258" y="4190073"/>
            <a:ext cx="1144092" cy="381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825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243E-BC56-63A7-4D0A-A70FE1C81885}"/>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41B220D4-138C-51D2-489F-E4C1EAB1CA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28859"/>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495D460F-EAA9-641E-4A03-CC5D19990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A4D4A125-A0DB-EDAC-D34B-C5549D4E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61FB531C-26CC-E887-441F-2C76FA585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3B3A14F7-4118-8A4E-E381-9C8B87AC0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D64420B8-D3C5-1FFF-3284-0A3EBF147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9BC02F32-970C-012D-5F39-C74B2D646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39BB480F-92AF-5956-D1D6-CD72A167D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119444A8-8CEB-4777-CD6C-BE1A6FDF2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C90219AA-02B5-D3C3-DD7D-6787F245CF02}"/>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BFA98F8C-713A-15CF-A397-C8F79C5304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473E09E4-CCD2-3F08-7DD3-B2591874D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02A79807-3D60-9AC3-38CC-A5BF4A54413B}"/>
              </a:ext>
            </a:extLst>
          </p:cNvPr>
          <p:cNvPicPr/>
          <p:nvPr/>
        </p:nvPicPr>
        <p:blipFill>
          <a:blip r:embed="rId4"/>
          <a:srcRect/>
          <a:stretch>
            <a:fillRect/>
          </a:stretch>
        </p:blipFill>
        <p:spPr>
          <a:xfrm>
            <a:off x="9409895" y="6216959"/>
            <a:ext cx="2512695" cy="552450"/>
          </a:xfrm>
          <a:prstGeom prst="rect">
            <a:avLst/>
          </a:prstGeom>
          <a:ln/>
        </p:spPr>
      </p:pic>
      <p:sp>
        <p:nvSpPr>
          <p:cNvPr id="17" name="CasellaDiTesto 18">
            <a:extLst>
              <a:ext uri="{FF2B5EF4-FFF2-40B4-BE49-F238E27FC236}">
                <a16:creationId xmlns:a16="http://schemas.microsoft.com/office/drawing/2014/main" id="{A80B538A-7A31-0334-944E-616ED027209B}"/>
              </a:ext>
            </a:extLst>
          </p:cNvPr>
          <p:cNvSpPr txBox="1"/>
          <p:nvPr/>
        </p:nvSpPr>
        <p:spPr>
          <a:xfrm>
            <a:off x="3054274" y="1237836"/>
            <a:ext cx="7991515" cy="584775"/>
          </a:xfrm>
          <a:prstGeom prst="rect">
            <a:avLst/>
          </a:prstGeom>
          <a:noFill/>
        </p:spPr>
        <p:txBody>
          <a:bodyPr wrap="square">
            <a:spAutoFit/>
          </a:bodyPr>
          <a:lstStyle/>
          <a:p>
            <a:pPr algn="ctr"/>
            <a:r>
              <a:rPr lang="en-US" sz="3200" b="1" dirty="0">
                <a:latin typeface="Calibri" panose="020F0502020204030204" pitchFamily="34" charset="0"/>
                <a:cs typeface="Calibri" panose="020F0502020204030204" pitchFamily="34" charset="0"/>
              </a:rPr>
              <a:t>SUMMARY </a:t>
            </a:r>
          </a:p>
        </p:txBody>
      </p:sp>
      <p:sp>
        <p:nvSpPr>
          <p:cNvPr id="18" name="Content Placeholder 18">
            <a:extLst>
              <a:ext uri="{FF2B5EF4-FFF2-40B4-BE49-F238E27FC236}">
                <a16:creationId xmlns:a16="http://schemas.microsoft.com/office/drawing/2014/main" id="{00656F02-0050-11B7-BDF1-F131CB89816C}"/>
              </a:ext>
            </a:extLst>
          </p:cNvPr>
          <p:cNvSpPr txBox="1">
            <a:spLocks/>
          </p:cNvSpPr>
          <p:nvPr/>
        </p:nvSpPr>
        <p:spPr>
          <a:xfrm>
            <a:off x="3233181" y="1822611"/>
            <a:ext cx="8257204"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20" name="CasellaDiTesto 19"/>
          <p:cNvSpPr txBox="1"/>
          <p:nvPr/>
        </p:nvSpPr>
        <p:spPr>
          <a:xfrm>
            <a:off x="3450566" y="2277374"/>
            <a:ext cx="7970473" cy="2308324"/>
          </a:xfrm>
          <a:prstGeom prst="rect">
            <a:avLst/>
          </a:prstGeom>
          <a:noFill/>
        </p:spPr>
        <p:txBody>
          <a:bodyPr wrap="square" rtlCol="0">
            <a:spAutoFit/>
          </a:bodyPr>
          <a:lstStyle/>
          <a:p>
            <a:pPr algn="just"/>
            <a:r>
              <a:rPr lang="en-US" dirty="0">
                <a:latin typeface="Calibri" panose="020F0502020204030204" pitchFamily="34" charset="0"/>
                <a:cs typeface="Calibri" panose="020F0502020204030204" pitchFamily="34" charset="0"/>
              </a:rPr>
              <a:t>In this module, we dealt with two techniques related to the modification of a garment:</a:t>
            </a:r>
          </a:p>
          <a:p>
            <a:pPr algn="just"/>
            <a:endParaRPr lang="en-U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dirty="0">
                <a:latin typeface="Calibri" panose="020F0502020204030204" pitchFamily="34" charset="0"/>
                <a:cs typeface="Calibri" panose="020F0502020204030204" pitchFamily="34" charset="0"/>
              </a:rPr>
              <a:t>HOW TO WIDEN A TROUSER</a:t>
            </a:r>
          </a:p>
          <a:p>
            <a:pPr marL="285750" indent="-285750" algn="just">
              <a:buFont typeface="Arial" panose="020B0604020202020204" pitchFamily="34" charset="0"/>
              <a:buChar char="•"/>
            </a:pPr>
            <a:r>
              <a:rPr lang="en-US" dirty="0">
                <a:latin typeface="Calibri" panose="020F0502020204030204" pitchFamily="34" charset="0"/>
                <a:cs typeface="Calibri" panose="020F0502020204030204" pitchFamily="34" charset="0"/>
              </a:rPr>
              <a:t>HOW TO SHRINK A TROUSER </a:t>
            </a:r>
          </a:p>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And a step-by-step explanation, both of the processes performed manually and using the sewing machine, please also follow the included tutorials!</a:t>
            </a:r>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58185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AB058-2472-D1DE-0E47-9AA745AFF3A4}"/>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0CB77F8A-4EA8-6C37-1F42-A551053D30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5DE11DE1-2E30-EF44-1A72-EC43EAA4A7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18B8FE83-92C0-4588-AF24-04D68B285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745CAD3F-BF03-0B8B-1A92-1B0A53EDF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BE098C10-2527-F624-E853-DC887EBC7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BDA8C791-A155-824D-92F4-C49F84984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73D7169B-73E4-AAAD-8DC6-44321A9737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0FC59452-7D29-F985-0943-2478F43CA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B59E0402-F9A2-92B0-2700-80A2C500B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1625E97B-80AC-0B18-C684-FB5836D4963D}"/>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45FAC9F0-0181-DCFB-6E20-1F82EA960D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C9D0A8A0-FE34-5660-35B8-E6B2F7CD4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1F276689-8CEC-DF71-065E-A56EE8DFDA7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52EC1A5B-9329-01A0-11EA-2D4C6A1064A7}"/>
              </a:ext>
            </a:extLst>
          </p:cNvPr>
          <p:cNvSpPr txBox="1"/>
          <p:nvPr/>
        </p:nvSpPr>
        <p:spPr>
          <a:xfrm>
            <a:off x="3048000" y="1233577"/>
            <a:ext cx="7991515" cy="646331"/>
          </a:xfrm>
          <a:prstGeom prst="rect">
            <a:avLst/>
          </a:prstGeom>
          <a:noFill/>
        </p:spPr>
        <p:txBody>
          <a:bodyPr wrap="square">
            <a:spAutoFit/>
          </a:bodyPr>
          <a:lstStyle/>
          <a:p>
            <a:pPr algn="ctr"/>
            <a:r>
              <a:rPr lang="en-US" sz="3600" b="1" u="sng" dirty="0">
                <a:latin typeface="Calibri" panose="020F0502020204030204" pitchFamily="34" charset="0"/>
                <a:cs typeface="Calibri" panose="020F0502020204030204" pitchFamily="34" charset="0"/>
              </a:rPr>
              <a:t>QUIZ</a:t>
            </a:r>
          </a:p>
        </p:txBody>
      </p:sp>
      <p:sp>
        <p:nvSpPr>
          <p:cNvPr id="18" name="Content Placeholder 18">
            <a:extLst>
              <a:ext uri="{FF2B5EF4-FFF2-40B4-BE49-F238E27FC236}">
                <a16:creationId xmlns:a16="http://schemas.microsoft.com/office/drawing/2014/main" id="{2071A834-715D-A4E5-F538-7908711F3EC1}"/>
              </a:ext>
            </a:extLst>
          </p:cNvPr>
          <p:cNvSpPr txBox="1">
            <a:spLocks/>
          </p:cNvSpPr>
          <p:nvPr/>
        </p:nvSpPr>
        <p:spPr>
          <a:xfrm>
            <a:off x="3233181" y="1822611"/>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19" name="CasellaDiTesto 18">
            <a:extLst>
              <a:ext uri="{FF2B5EF4-FFF2-40B4-BE49-F238E27FC236}">
                <a16:creationId xmlns:a16="http://schemas.microsoft.com/office/drawing/2014/main" id="{C4632718-5266-F7D2-2611-01A9FC3C617B}"/>
              </a:ext>
            </a:extLst>
          </p:cNvPr>
          <p:cNvSpPr txBox="1"/>
          <p:nvPr/>
        </p:nvSpPr>
        <p:spPr>
          <a:xfrm>
            <a:off x="4078245" y="2273266"/>
            <a:ext cx="6096000" cy="3016210"/>
          </a:xfrm>
          <a:prstGeom prst="rect">
            <a:avLst/>
          </a:prstGeom>
          <a:noFill/>
        </p:spPr>
        <p:txBody>
          <a:bodyPr wrap="square">
            <a:spAutoFit/>
          </a:bodyPr>
          <a:lstStyle/>
          <a:p>
            <a:r>
              <a:rPr lang="it-IT" sz="1800" b="1" u="sng" dirty="0" err="1">
                <a:latin typeface="Calibri" pitchFamily="34" charset="0"/>
                <a:cs typeface="Calibri" pitchFamily="34" charset="0"/>
              </a:rPr>
              <a:t>What</a:t>
            </a:r>
            <a:r>
              <a:rPr lang="it-IT" sz="1800" b="1" u="sng" dirty="0">
                <a:latin typeface="Calibri" pitchFamily="34" charset="0"/>
                <a:cs typeface="Calibri" pitchFamily="34" charset="0"/>
              </a:rPr>
              <a:t> do I </a:t>
            </a:r>
            <a:r>
              <a:rPr lang="it-IT" sz="1800" b="1" u="sng" dirty="0" err="1">
                <a:latin typeface="Calibri" pitchFamily="34" charset="0"/>
                <a:cs typeface="Calibri" pitchFamily="34" charset="0"/>
              </a:rPr>
              <a:t>need</a:t>
            </a:r>
            <a:r>
              <a:rPr lang="it-IT" sz="1800" b="1" u="sng" dirty="0">
                <a:latin typeface="Calibri" pitchFamily="34" charset="0"/>
                <a:cs typeface="Calibri" pitchFamily="34" charset="0"/>
              </a:rPr>
              <a:t> to  </a:t>
            </a:r>
            <a:r>
              <a:rPr lang="it-IT" sz="1800" b="1" u="sng" dirty="0" err="1">
                <a:latin typeface="Calibri" pitchFamily="34" charset="0"/>
                <a:cs typeface="Calibri" pitchFamily="34" charset="0"/>
              </a:rPr>
              <a:t>shrink</a:t>
            </a:r>
            <a:r>
              <a:rPr lang="it-IT" sz="1800" b="1" u="sng" dirty="0">
                <a:latin typeface="Calibri" pitchFamily="34" charset="0"/>
                <a:cs typeface="Calibri" pitchFamily="34" charset="0"/>
              </a:rPr>
              <a:t> a </a:t>
            </a:r>
            <a:r>
              <a:rPr lang="it-IT" sz="1800" b="1" u="sng" dirty="0" err="1">
                <a:latin typeface="Calibri" pitchFamily="34" charset="0"/>
                <a:cs typeface="Calibri" pitchFamily="34" charset="0"/>
              </a:rPr>
              <a:t>trouser</a:t>
            </a:r>
            <a:r>
              <a:rPr lang="it-IT" sz="1800" b="1" u="sng" dirty="0">
                <a:latin typeface="Calibri" pitchFamily="34" charset="0"/>
                <a:cs typeface="Calibri" pitchFamily="34" charset="0"/>
              </a:rPr>
              <a:t> </a:t>
            </a:r>
            <a:r>
              <a:rPr lang="it-IT" sz="1800" b="1" u="sng" dirty="0" err="1">
                <a:latin typeface="Calibri" pitchFamily="34" charset="0"/>
                <a:cs typeface="Calibri" pitchFamily="34" charset="0"/>
              </a:rPr>
              <a:t>manually</a:t>
            </a:r>
            <a:r>
              <a:rPr lang="it-IT" sz="1800" b="1" u="sng" dirty="0">
                <a:latin typeface="Calibri" pitchFamily="34" charset="0"/>
                <a:cs typeface="Calibri" pitchFamily="34" charset="0"/>
              </a:rPr>
              <a:t>?</a:t>
            </a:r>
          </a:p>
          <a:p>
            <a:endParaRPr lang="it-IT" sz="1600" b="1" dirty="0">
              <a:latin typeface="Calibri" pitchFamily="34" charset="0"/>
              <a:cs typeface="Calibri" pitchFamily="34" charset="0"/>
            </a:endParaRPr>
          </a:p>
          <a:p>
            <a:pPr marL="285750" indent="-285750">
              <a:buFont typeface="Wingdings" panose="05000000000000000000" pitchFamily="2" charset="2"/>
              <a:buChar char="q"/>
            </a:pPr>
            <a:r>
              <a:rPr lang="en-US" sz="1600" dirty="0">
                <a:latin typeface="Calibri" pitchFamily="34" charset="0"/>
                <a:cs typeface="Calibri" pitchFamily="34" charset="0"/>
              </a:rPr>
              <a:t>Needle, thread and a meter for tailors</a:t>
            </a:r>
            <a:r>
              <a:rPr lang="it-IT" sz="1600" dirty="0">
                <a:latin typeface="Calibri" pitchFamily="34" charset="0"/>
                <a:cs typeface="Calibri" pitchFamily="34" charset="0"/>
              </a:rPr>
              <a:t>.</a:t>
            </a:r>
          </a:p>
          <a:p>
            <a:pPr marL="285750" indent="-285750">
              <a:buFont typeface="Wingdings" panose="05000000000000000000" pitchFamily="2" charset="2"/>
              <a:buChar char="q"/>
            </a:pPr>
            <a:r>
              <a:rPr lang="it-IT" sz="1600" dirty="0">
                <a:latin typeface="Calibri" pitchFamily="34" charset="0"/>
                <a:cs typeface="Calibri" pitchFamily="34" charset="0"/>
              </a:rPr>
              <a:t>A </a:t>
            </a:r>
            <a:r>
              <a:rPr lang="it-IT" sz="1600" dirty="0" err="1">
                <a:latin typeface="Calibri" pitchFamily="34" charset="0"/>
                <a:cs typeface="Calibri" pitchFamily="34" charset="0"/>
              </a:rPr>
              <a:t>sewing</a:t>
            </a:r>
            <a:r>
              <a:rPr lang="it-IT" sz="1600" dirty="0">
                <a:latin typeface="Calibri" pitchFamily="34" charset="0"/>
                <a:cs typeface="Calibri" pitchFamily="34" charset="0"/>
              </a:rPr>
              <a:t> machine.</a:t>
            </a:r>
          </a:p>
          <a:p>
            <a:pPr marL="285750" indent="-285750">
              <a:buFont typeface="Wingdings" panose="05000000000000000000" pitchFamily="2" charset="2"/>
              <a:buChar char="q"/>
            </a:pPr>
            <a:r>
              <a:rPr lang="en-US" sz="1600" dirty="0">
                <a:latin typeface="Calibri" pitchFamily="34" charset="0"/>
                <a:cs typeface="Calibri" pitchFamily="34" charset="0"/>
              </a:rPr>
              <a:t>Pins, Chalks, needle, thread and a meter for tailors</a:t>
            </a:r>
            <a:r>
              <a:rPr lang="it-IT" sz="1600" dirty="0">
                <a:latin typeface="Calibri" pitchFamily="34" charset="0"/>
                <a:cs typeface="Calibri" pitchFamily="34" charset="0"/>
              </a:rPr>
              <a:t>. </a:t>
            </a:r>
          </a:p>
          <a:p>
            <a:endParaRPr lang="it-IT" sz="1800" dirty="0">
              <a:latin typeface="Calibri" pitchFamily="34" charset="0"/>
              <a:cs typeface="Calibri" pitchFamily="34" charset="0"/>
            </a:endParaRPr>
          </a:p>
          <a:p>
            <a:r>
              <a:rPr lang="en-US" sz="1800" b="1" u="sng" dirty="0">
                <a:latin typeface="Calibri" panose="020F0502020204030204" pitchFamily="34" charset="0"/>
                <a:cs typeface="Calibri" panose="020F0502020204030204" pitchFamily="34" charset="0"/>
              </a:rPr>
              <a:t>Where we wash our clothes </a:t>
            </a:r>
            <a:r>
              <a:rPr lang="en-US" b="1" u="sng" dirty="0">
                <a:latin typeface="Calibri" panose="020F0502020204030204" pitchFamily="34" charset="0"/>
                <a:cs typeface="Calibri" panose="020F0502020204030204" pitchFamily="34" charset="0"/>
              </a:rPr>
              <a:t>to</a:t>
            </a:r>
            <a:r>
              <a:rPr lang="en-US" sz="1800" b="1" u="sng" dirty="0">
                <a:latin typeface="Calibri" panose="020F0502020204030204" pitchFamily="34" charset="0"/>
                <a:cs typeface="Calibri" panose="020F0502020204030204" pitchFamily="34" charset="0"/>
              </a:rPr>
              <a:t> shrink them?</a:t>
            </a:r>
          </a:p>
          <a:p>
            <a:endParaRPr lang="en-US" sz="1800"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600" dirty="0">
                <a:latin typeface="Calibri" panose="020F0502020204030204" pitchFamily="34" charset="0"/>
                <a:cs typeface="Calibri" panose="020F0502020204030204" pitchFamily="34" charset="0"/>
              </a:rPr>
              <a:t>Cold water</a:t>
            </a:r>
          </a:p>
          <a:p>
            <a:pPr marL="285750" indent="-285750">
              <a:buFont typeface="Wingdings" panose="05000000000000000000" pitchFamily="2" charset="2"/>
              <a:buChar char="q"/>
            </a:pPr>
            <a:r>
              <a:rPr lang="en-US" sz="1600" dirty="0">
                <a:latin typeface="Calibri" panose="020F0502020204030204" pitchFamily="34" charset="0"/>
                <a:cs typeface="Calibri" panose="020F0502020204030204" pitchFamily="34" charset="0"/>
              </a:rPr>
              <a:t>Hot water </a:t>
            </a:r>
          </a:p>
          <a:p>
            <a:pPr marL="285750" indent="-285750">
              <a:buFont typeface="Wingdings" panose="05000000000000000000" pitchFamily="2" charset="2"/>
              <a:buChar char="q"/>
            </a:pPr>
            <a:r>
              <a:rPr lang="en-US" sz="1600" dirty="0">
                <a:latin typeface="Calibri" panose="020F0502020204030204" pitchFamily="34" charset="0"/>
                <a:cs typeface="Calibri" panose="020F0502020204030204" pitchFamily="34" charset="0"/>
              </a:rPr>
              <a:t>You do not need to wash your clothes to shrink them</a:t>
            </a:r>
          </a:p>
        </p:txBody>
      </p:sp>
    </p:spTree>
    <p:extLst>
      <p:ext uri="{BB962C8B-B14F-4D97-AF65-F5344CB8AC3E}">
        <p14:creationId xmlns:p14="http://schemas.microsoft.com/office/powerpoint/2010/main" val="2763548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71F5-A3A4-BAAB-9828-128CF244EBE2}"/>
              </a:ext>
            </a:extLst>
          </p:cNvPr>
          <p:cNvSpPr>
            <a:spLocks noGrp="1"/>
          </p:cNvSpPr>
          <p:nvPr>
            <p:ph type="title"/>
          </p:nvPr>
        </p:nvSpPr>
        <p:spPr>
          <a:xfrm>
            <a:off x="804378" y="931035"/>
            <a:ext cx="7335835" cy="1268984"/>
          </a:xfrm>
        </p:spPr>
        <p:txBody>
          <a:bodyPr/>
          <a:lstStyle/>
          <a:p>
            <a:endParaRPr lang="en-US" dirty="0"/>
          </a:p>
        </p:txBody>
      </p:sp>
      <p:sp useBgFill="1">
        <p:nvSpPr>
          <p:cNvPr id="4" name="Rectangle 43">
            <a:extLst>
              <a:ext uri="{FF2B5EF4-FFF2-40B4-BE49-F238E27FC236}">
                <a16:creationId xmlns:a16="http://schemas.microsoft.com/office/drawing/2014/main" id="{4B4DE6C8-BC18-8B09-FCFB-F9287D040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24BC5FC-F311-F6C3-4E73-CF713A087E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EB218056-BA24-01DA-FB3D-7D3539006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4A5E2E5-CD1B-6F32-F111-18919EC85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612970D4-48D9-2ED1-CB8E-7C12B31CA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390F9CC-8B5E-DC7E-919F-12741C187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DEE17397-3E6D-514B-3AB5-E771AFBB7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E434F5EF-FF9F-74BA-CCE8-A8A860227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CC444C6-D57C-ABB1-F8C4-D141C6F9D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0E0DE75-C482-1735-4FC2-407AB0D4C46D}"/>
              </a:ext>
            </a:extLst>
          </p:cNvPr>
          <p:cNvPicPr>
            <a:picLocks noChangeAspect="1"/>
          </p:cNvPicPr>
          <p:nvPr/>
        </p:nvPicPr>
        <p:blipFill rotWithShape="1">
          <a:blip r:embed="rId2"/>
          <a:srcRect l="22382" r="16764"/>
          <a:stretch/>
        </p:blipFill>
        <p:spPr>
          <a:xfrm>
            <a:off x="-7708" y="0"/>
            <a:ext cx="3087593" cy="6858000"/>
          </a:xfrm>
          <a:prstGeom prst="rect">
            <a:avLst/>
          </a:prstGeom>
        </p:spPr>
      </p:pic>
      <p:cxnSp>
        <p:nvCxnSpPr>
          <p:cNvPr id="14" name="Straight Connector 13">
            <a:extLst>
              <a:ext uri="{FF2B5EF4-FFF2-40B4-BE49-F238E27FC236}">
                <a16:creationId xmlns:a16="http://schemas.microsoft.com/office/drawing/2014/main" id="{1DD00789-BB56-E3F3-086A-D7C43736DD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05038B4-B901-50A9-9145-F9C96C607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083" y="37873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96C1DBD-FA4D-AEA1-4DAE-F0F572A55A4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AC9BBA3B-0DEE-4424-955D-269C57977368}"/>
              </a:ext>
            </a:extLst>
          </p:cNvPr>
          <p:cNvSpPr txBox="1"/>
          <p:nvPr/>
        </p:nvSpPr>
        <p:spPr>
          <a:xfrm>
            <a:off x="3586916" y="1471898"/>
            <a:ext cx="7991515" cy="3508653"/>
          </a:xfrm>
          <a:prstGeom prst="rect">
            <a:avLst/>
          </a:prstGeom>
          <a:noFill/>
        </p:spPr>
        <p:txBody>
          <a:bodyPr wrap="square">
            <a:spAutoFit/>
          </a:bodyPr>
          <a:lstStyle/>
          <a:p>
            <a:pPr algn="ctr"/>
            <a:r>
              <a:rPr lang="en-US" sz="2800" b="1" u="sng" dirty="0">
                <a:latin typeface="Calibri" pitchFamily="34" charset="0"/>
                <a:cs typeface="Calibri" pitchFamily="34" charset="0"/>
              </a:rPr>
              <a:t>ANSWERS</a:t>
            </a:r>
          </a:p>
          <a:p>
            <a:pPr algn="just"/>
            <a:endParaRPr lang="en-US" sz="1600" dirty="0">
              <a:latin typeface="Calibri" pitchFamily="34" charset="0"/>
              <a:cs typeface="Calibri" pitchFamily="34" charset="0"/>
            </a:endParaRPr>
          </a:p>
          <a:p>
            <a:pPr marL="0" indent="0">
              <a:buNone/>
            </a:pPr>
            <a:r>
              <a:rPr lang="it-IT" b="1" dirty="0" err="1">
                <a:latin typeface="Calibri" pitchFamily="34" charset="0"/>
                <a:cs typeface="Calibri" pitchFamily="34" charset="0"/>
              </a:rPr>
              <a:t>What</a:t>
            </a:r>
            <a:r>
              <a:rPr lang="it-IT" b="1" dirty="0">
                <a:latin typeface="Calibri" pitchFamily="34" charset="0"/>
                <a:cs typeface="Calibri" pitchFamily="34" charset="0"/>
              </a:rPr>
              <a:t> i </a:t>
            </a:r>
            <a:r>
              <a:rPr lang="it-IT" b="1" dirty="0" err="1">
                <a:latin typeface="Calibri" pitchFamily="34" charset="0"/>
                <a:cs typeface="Calibri" pitchFamily="34" charset="0"/>
              </a:rPr>
              <a:t>need</a:t>
            </a:r>
            <a:r>
              <a:rPr lang="it-IT" b="1" dirty="0">
                <a:latin typeface="Calibri" pitchFamily="34" charset="0"/>
                <a:cs typeface="Calibri" pitchFamily="34" charset="0"/>
              </a:rPr>
              <a:t> to  </a:t>
            </a:r>
            <a:r>
              <a:rPr lang="it-IT" b="1" dirty="0" err="1">
                <a:latin typeface="Calibri" pitchFamily="34" charset="0"/>
                <a:cs typeface="Calibri" pitchFamily="34" charset="0"/>
              </a:rPr>
              <a:t>shrink</a:t>
            </a:r>
            <a:r>
              <a:rPr lang="it-IT" b="1" dirty="0">
                <a:latin typeface="Calibri" pitchFamily="34" charset="0"/>
                <a:cs typeface="Calibri" pitchFamily="34" charset="0"/>
              </a:rPr>
              <a:t> a </a:t>
            </a:r>
            <a:r>
              <a:rPr lang="it-IT" b="1" dirty="0" err="1">
                <a:latin typeface="Calibri" pitchFamily="34" charset="0"/>
                <a:cs typeface="Calibri" pitchFamily="34" charset="0"/>
              </a:rPr>
              <a:t>trouser</a:t>
            </a:r>
            <a:r>
              <a:rPr lang="it-IT" b="1" dirty="0">
                <a:latin typeface="Calibri" pitchFamily="34" charset="0"/>
                <a:cs typeface="Calibri" pitchFamily="34" charset="0"/>
              </a:rPr>
              <a:t> </a:t>
            </a:r>
            <a:r>
              <a:rPr lang="it-IT" b="1" dirty="0" err="1">
                <a:latin typeface="Calibri" pitchFamily="34" charset="0"/>
                <a:cs typeface="Calibri" pitchFamily="34" charset="0"/>
              </a:rPr>
              <a:t>manually</a:t>
            </a:r>
            <a:r>
              <a:rPr lang="it-IT" b="1" dirty="0">
                <a:latin typeface="Calibri" pitchFamily="34" charset="0"/>
                <a:cs typeface="Calibri" pitchFamily="34" charset="0"/>
              </a:rPr>
              <a:t>?</a:t>
            </a:r>
          </a:p>
          <a:p>
            <a:pPr marL="0" indent="0">
              <a:buNone/>
            </a:pPr>
            <a:endParaRPr lang="it-IT" sz="2000" b="1" dirty="0">
              <a:latin typeface="Calibri" pitchFamily="34" charset="0"/>
              <a:cs typeface="Calibri" pitchFamily="34" charset="0"/>
            </a:endParaRPr>
          </a:p>
          <a:p>
            <a:pPr marL="0" indent="0">
              <a:buNone/>
            </a:pPr>
            <a:r>
              <a:rPr lang="en-US" sz="1600" dirty="0">
                <a:latin typeface="Calibri" pitchFamily="34" charset="0"/>
                <a:cs typeface="Calibri" pitchFamily="34" charset="0"/>
              </a:rPr>
              <a:t>Answer: </a:t>
            </a:r>
            <a:r>
              <a:rPr lang="en-US" sz="1600" i="1" dirty="0">
                <a:latin typeface="Calibri" pitchFamily="34" charset="0"/>
                <a:cs typeface="Calibri" pitchFamily="34" charset="0"/>
              </a:rPr>
              <a:t>pins, plaster, needle and thread and a meter for tailors</a:t>
            </a:r>
            <a:r>
              <a:rPr lang="it-IT" sz="1600" b="1" i="1" u="sng" dirty="0">
                <a:latin typeface="Calibri" pitchFamily="34" charset="0"/>
                <a:cs typeface="Calibri" pitchFamily="34" charset="0"/>
              </a:rPr>
              <a:t>.</a:t>
            </a:r>
          </a:p>
          <a:p>
            <a:pPr marL="0" indent="0">
              <a:buNone/>
            </a:pPr>
            <a:endParaRPr lang="it-IT" sz="2000" b="1" i="1" dirty="0">
              <a:latin typeface="Calibri" pitchFamily="34" charset="0"/>
              <a:cs typeface="Calibri" pitchFamily="34" charset="0"/>
            </a:endParaRPr>
          </a:p>
          <a:p>
            <a:pPr marL="0" indent="0">
              <a:buNone/>
            </a:pPr>
            <a:r>
              <a:rPr lang="en-US" b="1" u="sng" dirty="0">
                <a:latin typeface="Calibri" panose="020F0502020204030204" pitchFamily="34" charset="0"/>
                <a:cs typeface="Calibri" panose="020F0502020204030204" pitchFamily="34" charset="0"/>
              </a:rPr>
              <a:t>Where we wash our clothes to shrink them?</a:t>
            </a:r>
          </a:p>
          <a:p>
            <a:pPr marL="0" indent="0">
              <a:buNone/>
            </a:pPr>
            <a:endParaRPr lang="en-US" sz="2000" b="1" dirty="0">
              <a:latin typeface="Calibri" panose="020F0502020204030204" pitchFamily="34" charset="0"/>
              <a:cs typeface="Calibri" panose="020F0502020204030204" pitchFamily="34" charset="0"/>
            </a:endParaRPr>
          </a:p>
          <a:p>
            <a:pPr marL="0" indent="0">
              <a:buNone/>
            </a:pPr>
            <a:r>
              <a:rPr lang="en-US" sz="1600" dirty="0">
                <a:latin typeface="Calibri" panose="020F0502020204030204" pitchFamily="34" charset="0"/>
                <a:cs typeface="Calibri" panose="020F0502020204030204" pitchFamily="34" charset="0"/>
              </a:rPr>
              <a:t>Answer: </a:t>
            </a:r>
            <a:r>
              <a:rPr lang="en-US" sz="1600" i="1" dirty="0">
                <a:latin typeface="Calibri" panose="020F0502020204030204" pitchFamily="34" charset="0"/>
                <a:cs typeface="Calibri" panose="020F0502020204030204" pitchFamily="34" charset="0"/>
              </a:rPr>
              <a:t>we wash our clothes in hot water.</a:t>
            </a:r>
          </a:p>
          <a:p>
            <a:pPr algn="just"/>
            <a:endParaRPr lang="en-US" sz="1600" dirty="0">
              <a:latin typeface="Calibri" pitchFamily="34" charset="0"/>
              <a:cs typeface="Calibri" pitchFamily="34" charset="0"/>
            </a:endParaRPr>
          </a:p>
          <a:p>
            <a:pPr algn="just"/>
            <a:endParaRPr lang="en-US" sz="1600" dirty="0">
              <a:latin typeface="Calibri" pitchFamily="34" charset="0"/>
              <a:cs typeface="Calibri" pitchFamily="34" charset="0"/>
            </a:endParaRPr>
          </a:p>
          <a:p>
            <a:pPr algn="just"/>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0796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F0C-FFC0-4086-372D-31053CA12920}"/>
              </a:ext>
            </a:extLst>
          </p:cNvPr>
          <p:cNvSpPr>
            <a:spLocks noGrp="1"/>
          </p:cNvSpPr>
          <p:nvPr>
            <p:ph type="title"/>
          </p:nvPr>
        </p:nvSpPr>
        <p:spPr/>
        <p:txBody>
          <a:bodyPr/>
          <a:lstStyle/>
          <a:p>
            <a:endParaRPr lang="en-US" dirty="0"/>
          </a:p>
        </p:txBody>
      </p:sp>
      <p:sp useBgFill="1">
        <p:nvSpPr>
          <p:cNvPr id="4" name="Rectangle 43">
            <a:extLst>
              <a:ext uri="{FF2B5EF4-FFF2-40B4-BE49-F238E27FC236}">
                <a16:creationId xmlns:a16="http://schemas.microsoft.com/office/drawing/2014/main" id="{26882FE1-77E3-EE65-89BB-EB5D9DF0E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5FD70D36-2F30-9998-6654-48BDE750DE0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90A2DE8B-9FB3-0596-FA2D-20F272F9E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9EF3022-9497-350B-D76A-05CC5AEB6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F40BB064-0D54-9A2F-4DE0-C904D682E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C38DB653-F047-A957-2291-CC6E74021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BA573ADF-9D1E-643A-7BDF-F4AC23DF7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35CD34B0-A847-7B88-C669-619544BA7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EB8688CF-B4BF-4B3C-AF7A-695740BCD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0C123A80-378D-3900-71CF-DDFCEB8BE108}"/>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DC503FF1-8F0C-3357-3DFF-DC5B212640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B640A71-358E-D817-3188-0F2907992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B691EA0B-3FE7-300D-3868-98A1ABE1A531}"/>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83FF7AF3-354E-C8D6-4691-2C7B8D6603F4}"/>
              </a:ext>
            </a:extLst>
          </p:cNvPr>
          <p:cNvSpPr txBox="1"/>
          <p:nvPr/>
        </p:nvSpPr>
        <p:spPr>
          <a:xfrm>
            <a:off x="3235432" y="1267914"/>
            <a:ext cx="7991515" cy="523220"/>
          </a:xfrm>
          <a:prstGeom prst="rect">
            <a:avLst/>
          </a:prstGeom>
          <a:noFill/>
        </p:spPr>
        <p:txBody>
          <a:bodyPr wrap="square">
            <a:spAutoFit/>
          </a:bodyPr>
          <a:lstStyle/>
          <a:p>
            <a:pPr algn="ctr"/>
            <a:r>
              <a:rPr lang="en-US" sz="2800" b="1" dirty="0">
                <a:latin typeface="Calibri" panose="020F0502020204030204" pitchFamily="34" charset="0"/>
                <a:cs typeface="Calibri" panose="020F0502020204030204" pitchFamily="34" charset="0"/>
              </a:rPr>
              <a:t>REFERENCES</a:t>
            </a:r>
          </a:p>
        </p:txBody>
      </p:sp>
      <p:sp>
        <p:nvSpPr>
          <p:cNvPr id="18" name="Content Placeholder 18">
            <a:extLst>
              <a:ext uri="{FF2B5EF4-FFF2-40B4-BE49-F238E27FC236}">
                <a16:creationId xmlns:a16="http://schemas.microsoft.com/office/drawing/2014/main" id="{D45A572C-6922-5BAD-5FD6-5222228E0A71}"/>
              </a:ext>
            </a:extLst>
          </p:cNvPr>
          <p:cNvSpPr txBox="1">
            <a:spLocks/>
          </p:cNvSpPr>
          <p:nvPr/>
        </p:nvSpPr>
        <p:spPr>
          <a:xfrm>
            <a:off x="3233181" y="1822611"/>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9D94C9EF-3982-E8BB-3058-93F71862EE92}"/>
              </a:ext>
            </a:extLst>
          </p:cNvPr>
          <p:cNvSpPr txBox="1"/>
          <p:nvPr/>
        </p:nvSpPr>
        <p:spPr>
          <a:xfrm>
            <a:off x="3465619" y="2174362"/>
            <a:ext cx="8187561" cy="3354765"/>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hlinkClick r:id="rId5"/>
              </a:rPr>
              <a:t>https://unor.online/it/come-restringere-la-gamba-di-un-pantalone/</a:t>
            </a:r>
            <a:endParaRPr lang="en-US"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hlinkClick r:id="rId6"/>
              </a:rPr>
              <a:t>https://www.wikihow.it/Restringere-i-Vestiti</a:t>
            </a:r>
            <a:endParaRPr lang="en-US"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hlinkClick r:id="rId7"/>
              </a:rPr>
              <a:t>https://www.stylight.it/Magazine/Fashion/Come-Allargare-Allungare-Accorciare-Un-Vestito/#:~:text=Basta%20una%20bacinella%20con%20acqua,con%20forza%20ma%20senza%20risciacquarlo</a:t>
            </a:r>
            <a:endParaRPr lang="en-US"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hlinkClick r:id="rId8"/>
              </a:rPr>
              <a:t>https://www.donnemagazine.it/come-allargare-un-vestito/</a:t>
            </a:r>
            <a:endParaRPr lang="en-US"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hlinkClick r:id="rId9"/>
              </a:rPr>
              <a:t>https://www.wikihow.it/Allargare-i-Vestiti-Ristretti</a:t>
            </a:r>
            <a:endParaRPr lang="en-US"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hlinkClick r:id="rId10"/>
              </a:rPr>
              <a:t>https://www.unideanellemani.it/come-allargare-pantaloni-jeans-in-vita-tutorial</a:t>
            </a:r>
            <a:endParaRPr lang="en-US"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hlinkClick r:id="rId11"/>
              </a:rPr>
              <a:t>https://itchiedendo.com/come-allargare-un-pantalone/</a:t>
            </a:r>
            <a:endParaRPr lang="en-US"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hlinkClick r:id="rId12"/>
              </a:rPr>
              <a:t>https://www.piudonna.it/come-allargare-i-pantaloni-troppo-stretti-il-trucco-semplicissimo-anche-per-chi-non-sa-cucire-ecco-come-si-fa-in-due-mosse/</a:t>
            </a:r>
            <a:endParaRPr lang="en-US"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hlinkClick r:id="rId13"/>
              </a:rPr>
              <a:t>https://www.momentocasa.it/fai-da-te/allargare-pantaloni-troppo-stretti/</a:t>
            </a:r>
            <a:endParaRPr lang="en-US" sz="1600" dirty="0">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6921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45">
            <a:extLst>
              <a:ext uri="{FF2B5EF4-FFF2-40B4-BE49-F238E27FC236}">
                <a16:creationId xmlns:a16="http://schemas.microsoft.com/office/drawing/2014/main" id="{4C620E55-89BD-5255-E428-51D7681B2E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24" name="Oval 23">
              <a:extLst>
                <a:ext uri="{FF2B5EF4-FFF2-40B4-BE49-F238E27FC236}">
                  <a16:creationId xmlns:a16="http://schemas.microsoft.com/office/drawing/2014/main" id="{8E1735F8-4214-26BC-1331-17F4E89D2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5">
              <a:extLst>
                <a:ext uri="{FF2B5EF4-FFF2-40B4-BE49-F238E27FC236}">
                  <a16:creationId xmlns:a16="http://schemas.microsoft.com/office/drawing/2014/main" id="{705A0D82-849C-D7D8-576B-264616488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86">
              <a:extLst>
                <a:ext uri="{FF2B5EF4-FFF2-40B4-BE49-F238E27FC236}">
                  <a16:creationId xmlns:a16="http://schemas.microsoft.com/office/drawing/2014/main" id="{FA35F215-51D0-00AD-53F4-A430B7CAD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87">
              <a:extLst>
                <a:ext uri="{FF2B5EF4-FFF2-40B4-BE49-F238E27FC236}">
                  <a16:creationId xmlns:a16="http://schemas.microsoft.com/office/drawing/2014/main" id="{423C443E-E2AC-739D-29AC-DC44C5599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88">
              <a:extLst>
                <a:ext uri="{FF2B5EF4-FFF2-40B4-BE49-F238E27FC236}">
                  <a16:creationId xmlns:a16="http://schemas.microsoft.com/office/drawing/2014/main" id="{E223561E-2506-7271-E16E-C7E6971CD7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89">
              <a:extLst>
                <a:ext uri="{FF2B5EF4-FFF2-40B4-BE49-F238E27FC236}">
                  <a16:creationId xmlns:a16="http://schemas.microsoft.com/office/drawing/2014/main" id="{3EC2F3F2-6F44-158A-F759-943274DA2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97">
              <a:extLst>
                <a:ext uri="{FF2B5EF4-FFF2-40B4-BE49-F238E27FC236}">
                  <a16:creationId xmlns:a16="http://schemas.microsoft.com/office/drawing/2014/main" id="{A8C26B78-4052-8A9E-4B3B-C535A2D7F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1" name="Picture 3">
            <a:extLst>
              <a:ext uri="{FF2B5EF4-FFF2-40B4-BE49-F238E27FC236}">
                <a16:creationId xmlns:a16="http://schemas.microsoft.com/office/drawing/2014/main" id="{FE6E2723-3240-5EF9-E65E-C3447F6D90A4}"/>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32" name="Straight Connector 31">
            <a:extLst>
              <a:ext uri="{FF2B5EF4-FFF2-40B4-BE49-F238E27FC236}">
                <a16:creationId xmlns:a16="http://schemas.microsoft.com/office/drawing/2014/main" id="{08CE1517-797A-9FC4-CC30-80AB4B4551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6DB4C618-B5F8-39E0-2925-BB1B9C1FC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338" y="145033"/>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7.jpg">
            <a:extLst>
              <a:ext uri="{FF2B5EF4-FFF2-40B4-BE49-F238E27FC236}">
                <a16:creationId xmlns:a16="http://schemas.microsoft.com/office/drawing/2014/main" id="{96C19A73-402A-FB06-E238-74F799912D0A}"/>
              </a:ext>
            </a:extLst>
          </p:cNvPr>
          <p:cNvPicPr/>
          <p:nvPr/>
        </p:nvPicPr>
        <p:blipFill>
          <a:blip r:embed="rId5"/>
          <a:srcRect/>
          <a:stretch>
            <a:fillRect/>
          </a:stretch>
        </p:blipFill>
        <p:spPr>
          <a:xfrm>
            <a:off x="9104390" y="6320476"/>
            <a:ext cx="2512695" cy="552450"/>
          </a:xfrm>
          <a:prstGeom prst="rect">
            <a:avLst/>
          </a:prstGeom>
          <a:ln/>
        </p:spPr>
      </p:pic>
      <p:sp>
        <p:nvSpPr>
          <p:cNvPr id="36" name="Content Placeholder 18">
            <a:extLst>
              <a:ext uri="{FF2B5EF4-FFF2-40B4-BE49-F238E27FC236}">
                <a16:creationId xmlns:a16="http://schemas.microsoft.com/office/drawing/2014/main" id="{55608B8D-3266-E64F-1C2C-FB6E0B789570}"/>
              </a:ext>
            </a:extLst>
          </p:cNvPr>
          <p:cNvSpPr txBox="1">
            <a:spLocks/>
          </p:cNvSpPr>
          <p:nvPr/>
        </p:nvSpPr>
        <p:spPr>
          <a:xfrm>
            <a:off x="3233181" y="1822611"/>
            <a:ext cx="4455646" cy="3270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lt-LT" sz="18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3" name="CasellaDiTesto 2"/>
          <p:cNvSpPr txBox="1"/>
          <p:nvPr/>
        </p:nvSpPr>
        <p:spPr>
          <a:xfrm>
            <a:off x="3931267" y="4970870"/>
            <a:ext cx="6791325"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You have just completed the module of: </a:t>
            </a:r>
          </a:p>
          <a:p>
            <a:pPr algn="ctr"/>
            <a:r>
              <a:rPr lang="en-US" b="1" dirty="0">
                <a:latin typeface="Calibri" panose="020F0502020204030204" pitchFamily="34" charset="0"/>
                <a:cs typeface="Calibri" panose="020F0502020204030204" pitchFamily="34" charset="0"/>
              </a:rPr>
              <a:t>&lt;&lt;HOW TO MODIFY A GARMENT&gt;&gt;</a:t>
            </a:r>
            <a:endParaRPr lang="it-IT" b="1" dirty="0">
              <a:latin typeface="Calibri" panose="020F0502020204030204" pitchFamily="34" charset="0"/>
              <a:cs typeface="Calibri" panose="020F0502020204030204" pitchFamily="34" charset="0"/>
            </a:endParaRPr>
          </a:p>
        </p:txBody>
      </p:sp>
      <p:pic>
        <p:nvPicPr>
          <p:cNvPr id="2" name="Segnaposto contenuto 2">
            <a:extLst>
              <a:ext uri="{FF2B5EF4-FFF2-40B4-BE49-F238E27FC236}">
                <a16:creationId xmlns:a16="http://schemas.microsoft.com/office/drawing/2014/main" id="{38706A0A-9CE2-0728-AA3A-3AF01256B55E}"/>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805707" y="1778589"/>
            <a:ext cx="3042444" cy="2336162"/>
          </a:xfrm>
        </p:spPr>
      </p:pic>
    </p:spTree>
    <p:extLst>
      <p:ext uri="{BB962C8B-B14F-4D97-AF65-F5344CB8AC3E}">
        <p14:creationId xmlns:p14="http://schemas.microsoft.com/office/powerpoint/2010/main" val="25751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B2A2-BD27-2466-BBA3-C03F368AA012}"/>
              </a:ext>
            </a:extLst>
          </p:cNvPr>
          <p:cNvSpPr>
            <a:spLocks noGrp="1"/>
          </p:cNvSpPr>
          <p:nvPr>
            <p:ph type="title"/>
          </p:nvPr>
        </p:nvSpPr>
        <p:spPr/>
        <p:txBody>
          <a:bodyPr/>
          <a:lstStyle/>
          <a:p>
            <a:endParaRPr lang="en-US" dirty="0"/>
          </a:p>
        </p:txBody>
      </p:sp>
      <p:pic>
        <p:nvPicPr>
          <p:cNvPr id="24" name="Content Placeholder 23" descr="Logo, company name&#10;&#10;Description automatically generated">
            <a:extLst>
              <a:ext uri="{FF2B5EF4-FFF2-40B4-BE49-F238E27FC236}">
                <a16:creationId xmlns:a16="http://schemas.microsoft.com/office/drawing/2014/main" id="{38D65A9A-1D2B-533D-E075-09E129585AA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13869" y="2741613"/>
            <a:ext cx="2438400" cy="2438400"/>
          </a:xfrm>
        </p:spPr>
      </p:pic>
      <p:sp useBgFill="1">
        <p:nvSpPr>
          <p:cNvPr id="4" name="Rectangle 43">
            <a:extLst>
              <a:ext uri="{FF2B5EF4-FFF2-40B4-BE49-F238E27FC236}">
                <a16:creationId xmlns:a16="http://schemas.microsoft.com/office/drawing/2014/main" id="{8FC2E977-9FC1-D1CA-01D3-6E60A5DD3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2819"/>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76BCF495-E464-FE6C-67D4-82F8F7478ED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2A01ACDA-1A17-2B80-3ACB-C749DEC0D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EA81F6F4-3AE5-E864-4FA0-107187D4B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619DBF9C-5725-BF98-4E1C-3B772853D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4BEB1166-118E-9170-C5E5-D53B261C3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46D0BB26-D1BA-D0B6-7B9D-A60CEA8AB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2B0840F8-A02E-4447-597C-23FBCF67B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F1787769-5F3F-0761-37CA-A09F00911B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3873E97B-12D5-A158-5194-6253504D2169}"/>
              </a:ext>
            </a:extLst>
          </p:cNvPr>
          <p:cNvPicPr>
            <a:picLocks noChangeAspect="1"/>
          </p:cNvPicPr>
          <p:nvPr/>
        </p:nvPicPr>
        <p:blipFill rotWithShape="1">
          <a:blip r:embed="rId4"/>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ED59B30E-B3B2-D5FA-895D-58D392DFA5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DBA17DF5-E928-7C01-E09D-529070A2BF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3DA7FB9F-4E3F-63C2-5541-C821652F9546}"/>
              </a:ext>
            </a:extLst>
          </p:cNvPr>
          <p:cNvPicPr/>
          <p:nvPr/>
        </p:nvPicPr>
        <p:blipFill>
          <a:blip r:embed="rId6"/>
          <a:srcRect/>
          <a:stretch>
            <a:fillRect/>
          </a:stretch>
        </p:blipFill>
        <p:spPr>
          <a:xfrm>
            <a:off x="9315503" y="6156574"/>
            <a:ext cx="2512695" cy="552450"/>
          </a:xfrm>
          <a:prstGeom prst="rect">
            <a:avLst/>
          </a:prstGeom>
          <a:ln/>
        </p:spPr>
      </p:pic>
      <p:sp>
        <p:nvSpPr>
          <p:cNvPr id="21" name="TextBox 20">
            <a:extLst>
              <a:ext uri="{FF2B5EF4-FFF2-40B4-BE49-F238E27FC236}">
                <a16:creationId xmlns:a16="http://schemas.microsoft.com/office/drawing/2014/main" id="{78876FAC-8ECA-C420-D1CD-61F9B55AD2CA}"/>
              </a:ext>
            </a:extLst>
          </p:cNvPr>
          <p:cNvSpPr txBox="1"/>
          <p:nvPr/>
        </p:nvSpPr>
        <p:spPr>
          <a:xfrm>
            <a:off x="3293190" y="1811220"/>
            <a:ext cx="6449961" cy="369332"/>
          </a:xfrm>
          <a:prstGeom prst="rect">
            <a:avLst/>
          </a:prstGeom>
          <a:noFill/>
        </p:spPr>
        <p:txBody>
          <a:bodyPr wrap="square" rtlCol="0">
            <a:spAutoFit/>
          </a:bodyPr>
          <a:lstStyle/>
          <a:p>
            <a:r>
              <a:rPr lang="it-IT" b="1" dirty="0">
                <a:latin typeface="Calibri" panose="020F0502020204030204" pitchFamily="34" charset="0"/>
                <a:cs typeface="Calibri" panose="020F0502020204030204" pitchFamily="34" charset="0"/>
              </a:rPr>
              <a:t>WHAT IS DECORATION? </a:t>
            </a:r>
            <a:endParaRPr lang="it-IT"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B1A82C6-7D39-4CEE-D2FA-A6AA44BE825C}"/>
              </a:ext>
            </a:extLst>
          </p:cNvPr>
          <p:cNvSpPr txBox="1"/>
          <p:nvPr/>
        </p:nvSpPr>
        <p:spPr>
          <a:xfrm>
            <a:off x="3293190" y="2219349"/>
            <a:ext cx="8546644" cy="2369880"/>
          </a:xfrm>
          <a:prstGeom prst="rect">
            <a:avLst/>
          </a:prstGeom>
          <a:noFill/>
        </p:spPr>
        <p:txBody>
          <a:bodyPr wrap="square" rtlCol="0">
            <a:spAutoFit/>
          </a:bodyPr>
          <a:lstStyle/>
          <a:p>
            <a:pPr algn="just"/>
            <a:r>
              <a:rPr lang="en-US" sz="1400" dirty="0">
                <a:latin typeface="Calibri" pitchFamily="34" charset="0"/>
                <a:cs typeface="Calibri" pitchFamily="34" charset="0"/>
              </a:rPr>
              <a:t>The term decoration encompasses all ornamentation of objects or architectural elements of buildings that have a rhythm of line, or geometric or figurative relief, or color. Decoration is a form of applied art, called minor in antiquity, that makes objects, furnishings, textiles aesthetically pleasing and differs from the fine arts, which instead aims to provide intellectual and aesthetic stimuli rather than functional ones. Decoration consists of those elements that serve to embellish. In art and architecture, one can decorate an art object or a building. One can decorate something by painting it or attaching elements to it. The Romans decorated their houses with mosaics (e.g. in Pompeii there are mosaics, wall paintings or foreshortenings). Decoration is a very broad field, encompassing the transformation, arrangement, restoration, repair of a human habitat and interior furniture. </a:t>
            </a: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en-US" dirty="0"/>
          </a:p>
        </p:txBody>
      </p:sp>
      <p:pic>
        <p:nvPicPr>
          <p:cNvPr id="20" name="Immagine 19"/>
          <p:cNvPicPr/>
          <p:nvPr/>
        </p:nvPicPr>
        <p:blipFill>
          <a:blip r:embed="rId7">
            <a:extLst>
              <a:ext uri="{28A0092B-C50C-407E-A947-70E740481C1C}">
                <a14:useLocalDpi xmlns:a14="http://schemas.microsoft.com/office/drawing/2010/main" val="0"/>
              </a:ext>
            </a:extLst>
          </a:blip>
          <a:stretch>
            <a:fillRect/>
          </a:stretch>
        </p:blipFill>
        <p:spPr>
          <a:xfrm>
            <a:off x="3910776" y="4547918"/>
            <a:ext cx="2457450" cy="1333500"/>
          </a:xfrm>
          <a:prstGeom prst="rect">
            <a:avLst/>
          </a:prstGeom>
        </p:spPr>
      </p:pic>
      <p:pic>
        <p:nvPicPr>
          <p:cNvPr id="23" name="Immagine 22"/>
          <p:cNvPicPr/>
          <p:nvPr/>
        </p:nvPicPr>
        <p:blipFill>
          <a:blip r:embed="rId8" cstate="print">
            <a:extLst>
              <a:ext uri="{28A0092B-C50C-407E-A947-70E740481C1C}">
                <a14:useLocalDpi xmlns:a14="http://schemas.microsoft.com/office/drawing/2010/main" val="0"/>
              </a:ext>
            </a:extLst>
          </a:blip>
          <a:stretch>
            <a:fillRect/>
          </a:stretch>
        </p:blipFill>
        <p:spPr>
          <a:xfrm>
            <a:off x="8781690" y="4547918"/>
            <a:ext cx="1790161" cy="1447440"/>
          </a:xfrm>
          <a:prstGeom prst="rect">
            <a:avLst/>
          </a:prstGeom>
        </p:spPr>
      </p:pic>
      <p:sp>
        <p:nvSpPr>
          <p:cNvPr id="3" name="CasellaDiTesto 2"/>
          <p:cNvSpPr txBox="1"/>
          <p:nvPr/>
        </p:nvSpPr>
        <p:spPr>
          <a:xfrm>
            <a:off x="3293190" y="1199789"/>
            <a:ext cx="6918385" cy="461665"/>
          </a:xfrm>
          <a:prstGeom prst="rect">
            <a:avLst/>
          </a:prstGeom>
          <a:noFill/>
        </p:spPr>
        <p:txBody>
          <a:bodyPr wrap="square" rtlCol="0">
            <a:spAutoFit/>
          </a:bodyPr>
          <a:lstStyle/>
          <a:p>
            <a:r>
              <a:rPr lang="it-IT" sz="2400" b="1" dirty="0">
                <a:latin typeface="Calibri" panose="020F0502020204030204" pitchFamily="34" charset="0"/>
                <a:cs typeface="Calibri" panose="020F0502020204030204" pitchFamily="34" charset="0"/>
              </a:rPr>
              <a:t>6. DECORATING FABRICS</a:t>
            </a:r>
          </a:p>
        </p:txBody>
      </p:sp>
    </p:spTree>
    <p:extLst>
      <p:ext uri="{BB962C8B-B14F-4D97-AF65-F5344CB8AC3E}">
        <p14:creationId xmlns:p14="http://schemas.microsoft.com/office/powerpoint/2010/main" val="2505948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3">
            <a:extLst>
              <a:ext uri="{FF2B5EF4-FFF2-40B4-BE49-F238E27FC236}">
                <a16:creationId xmlns:a16="http://schemas.microsoft.com/office/drawing/2014/main" id="{9FB983CF-A74C-ABD8-B487-8DDCA249A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5">
            <a:extLst>
              <a:ext uri="{FF2B5EF4-FFF2-40B4-BE49-F238E27FC236}">
                <a16:creationId xmlns:a16="http://schemas.microsoft.com/office/drawing/2014/main" id="{1B798B4C-DEDB-4063-0318-49C647B13CC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7" name="Oval 6">
              <a:extLst>
                <a:ext uri="{FF2B5EF4-FFF2-40B4-BE49-F238E27FC236}">
                  <a16:creationId xmlns:a16="http://schemas.microsoft.com/office/drawing/2014/main" id="{7DCB7429-85F6-7AAF-030E-B7AA03A16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85">
              <a:extLst>
                <a:ext uri="{FF2B5EF4-FFF2-40B4-BE49-F238E27FC236}">
                  <a16:creationId xmlns:a16="http://schemas.microsoft.com/office/drawing/2014/main" id="{317D9892-DD1D-59C3-653C-5F3C56D60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6">
              <a:extLst>
                <a:ext uri="{FF2B5EF4-FFF2-40B4-BE49-F238E27FC236}">
                  <a16:creationId xmlns:a16="http://schemas.microsoft.com/office/drawing/2014/main" id="{FF0E9D89-B78F-E044-FBF8-753D5D656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7">
              <a:extLst>
                <a:ext uri="{FF2B5EF4-FFF2-40B4-BE49-F238E27FC236}">
                  <a16:creationId xmlns:a16="http://schemas.microsoft.com/office/drawing/2014/main" id="{7DE1EE98-7D00-D654-F107-7FDDDF78B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8">
              <a:extLst>
                <a:ext uri="{FF2B5EF4-FFF2-40B4-BE49-F238E27FC236}">
                  <a16:creationId xmlns:a16="http://schemas.microsoft.com/office/drawing/2014/main" id="{DF05519E-7418-939E-B03E-2A016E1AA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89">
              <a:extLst>
                <a:ext uri="{FF2B5EF4-FFF2-40B4-BE49-F238E27FC236}">
                  <a16:creationId xmlns:a16="http://schemas.microsoft.com/office/drawing/2014/main" id="{E1330DDA-A12E-9FB6-597C-A407B0123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97">
              <a:extLst>
                <a:ext uri="{FF2B5EF4-FFF2-40B4-BE49-F238E27FC236}">
                  <a16:creationId xmlns:a16="http://schemas.microsoft.com/office/drawing/2014/main" id="{B4404F99-69E7-4ACB-9F30-0A9F7A0D6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4" name="Picture 3">
            <a:extLst>
              <a:ext uri="{FF2B5EF4-FFF2-40B4-BE49-F238E27FC236}">
                <a16:creationId xmlns:a16="http://schemas.microsoft.com/office/drawing/2014/main" id="{333F52AE-6388-9E50-B8B7-5CECC40ACF43}"/>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5" name="Straight Connector 14">
            <a:extLst>
              <a:ext uri="{FF2B5EF4-FFF2-40B4-BE49-F238E27FC236}">
                <a16:creationId xmlns:a16="http://schemas.microsoft.com/office/drawing/2014/main" id="{93E67870-4012-F57A-B6EA-841C0C3EFF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D0D55F1B-C83B-436A-FB12-2D07C06F4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01406413-5589-2318-1407-7AE2A794CA4A}"/>
              </a:ext>
            </a:extLst>
          </p:cNvPr>
          <p:cNvPicPr/>
          <p:nvPr/>
        </p:nvPicPr>
        <p:blipFill>
          <a:blip r:embed="rId4"/>
          <a:srcRect/>
          <a:stretch>
            <a:fillRect/>
          </a:stretch>
        </p:blipFill>
        <p:spPr>
          <a:xfrm>
            <a:off x="9104390" y="6320476"/>
            <a:ext cx="2512695" cy="552450"/>
          </a:xfrm>
          <a:prstGeom prst="rect">
            <a:avLst/>
          </a:prstGeom>
          <a:ln/>
        </p:spPr>
      </p:pic>
      <p:sp>
        <p:nvSpPr>
          <p:cNvPr id="22" name="Title 21">
            <a:extLst>
              <a:ext uri="{FF2B5EF4-FFF2-40B4-BE49-F238E27FC236}">
                <a16:creationId xmlns:a16="http://schemas.microsoft.com/office/drawing/2014/main" id="{C7EDF1BD-638D-E60E-44EC-EB8A9B21DDBD}"/>
              </a:ext>
            </a:extLst>
          </p:cNvPr>
          <p:cNvSpPr>
            <a:spLocks noGrp="1"/>
          </p:cNvSpPr>
          <p:nvPr>
            <p:ph type="title"/>
          </p:nvPr>
        </p:nvSpPr>
        <p:spPr>
          <a:xfrm>
            <a:off x="3428044" y="1051307"/>
            <a:ext cx="7243975" cy="1268984"/>
          </a:xfrm>
        </p:spPr>
        <p:txBody>
          <a:bodyPr>
            <a:noAutofit/>
          </a:bodyPr>
          <a:lstStyle/>
          <a:p>
            <a:r>
              <a:rPr lang="en-US" sz="2400" dirty="0">
                <a:latin typeface="Calibri" panose="020F0502020204030204" pitchFamily="34" charset="0"/>
                <a:cs typeface="Calibri" panose="020F0502020204030204" pitchFamily="34" charset="0"/>
              </a:rPr>
              <a:t>6.1 MAKING A FABRIC FLOWER</a:t>
            </a:r>
            <a:endParaRPr lang="it-IT" sz="24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4123819C-8C3F-EE7B-4CEF-956473413DA5}"/>
              </a:ext>
            </a:extLst>
          </p:cNvPr>
          <p:cNvSpPr txBox="1"/>
          <p:nvPr/>
        </p:nvSpPr>
        <p:spPr>
          <a:xfrm>
            <a:off x="3345078" y="1514894"/>
            <a:ext cx="8589455" cy="3046988"/>
          </a:xfrm>
          <a:prstGeom prst="rect">
            <a:avLst/>
          </a:prstGeom>
          <a:noFill/>
        </p:spPr>
        <p:txBody>
          <a:bodyPr wrap="square" rtlCol="0">
            <a:spAutoFit/>
          </a:bodyPr>
          <a:lstStyle/>
          <a:p>
            <a:pPr algn="just"/>
            <a:r>
              <a:rPr lang="en-US" sz="1600" dirty="0">
                <a:latin typeface="Calibri" pitchFamily="34" charset="0"/>
                <a:cs typeface="Calibri" pitchFamily="34" charset="0"/>
              </a:rPr>
              <a:t>A fabric flower can be used to mend a hole and hide a burn, or add a touch of style to a favorite jacket. You can make delicate tulle flowers to embellish the bodice of a dress with a full skirt, or a checked dress for a picnic or a trip to the countryside. With a few petals in lightweight fabric, such as tulle or impalpable chiffon, you can also create water lilies perfect for embellishing your bedside table or bookshelf at home.  With a floral touch of color you will make even the most anonymous and industrial wall decoration unique. With a little hot glue, some fabric of your choice, needle and thread and a sewing machine, you can make wonderful brooches to pin on your elegant dress.  A winning and interesting idea is to recover recycled fabrics and materials to create a flower to pin on a handbag with your own hands. </a:t>
            </a:r>
          </a:p>
          <a:p>
            <a:pPr algn="just"/>
            <a:endParaRPr lang="it-IT" sz="1600" dirty="0">
              <a:latin typeface="Calibri" pitchFamily="34" charset="0"/>
              <a:cs typeface="Calibri" pitchFamily="34" charset="0"/>
            </a:endParaRPr>
          </a:p>
          <a:p>
            <a:r>
              <a:rPr lang="en-US" sz="1600" dirty="0">
                <a:latin typeface="Calibri" pitchFamily="34" charset="0"/>
                <a:cs typeface="Calibri" pitchFamily="34" charset="0"/>
              </a:rPr>
              <a:t>In the following link you will see how to create a fabric flower                      </a:t>
            </a:r>
          </a:p>
          <a:p>
            <a:r>
              <a:rPr lang="it-IT" sz="1600" b="1" u="sng" dirty="0">
                <a:latin typeface="Calibri" pitchFamily="34" charset="0"/>
                <a:cs typeface="Calibri" pitchFamily="34" charset="0"/>
                <a:hlinkClick r:id="rId5"/>
              </a:rPr>
              <a:t>https://www.youtube.com/watch?v=butebY_awRw</a:t>
            </a:r>
            <a:r>
              <a:rPr lang="it-IT" sz="1600" b="1" dirty="0">
                <a:latin typeface="Calibri" pitchFamily="34" charset="0"/>
                <a:cs typeface="Calibri" pitchFamily="34" charset="0"/>
              </a:rPr>
              <a:t> </a:t>
            </a:r>
          </a:p>
        </p:txBody>
      </p:sp>
      <p:pic>
        <p:nvPicPr>
          <p:cNvPr id="29" name="Immagine 28"/>
          <p:cNvPicPr/>
          <p:nvPr/>
        </p:nvPicPr>
        <p:blipFill>
          <a:blip r:embed="rId6" cstate="print">
            <a:extLst>
              <a:ext uri="{28A0092B-C50C-407E-A947-70E740481C1C}">
                <a14:useLocalDpi xmlns:a14="http://schemas.microsoft.com/office/drawing/2010/main" val="0"/>
              </a:ext>
            </a:extLst>
          </a:blip>
          <a:stretch>
            <a:fillRect/>
          </a:stretch>
        </p:blipFill>
        <p:spPr>
          <a:xfrm>
            <a:off x="9885873" y="4226615"/>
            <a:ext cx="2036718" cy="1699732"/>
          </a:xfrm>
          <a:prstGeom prst="rect">
            <a:avLst/>
          </a:prstGeom>
        </p:spPr>
      </p:pic>
    </p:spTree>
    <p:extLst>
      <p:ext uri="{BB962C8B-B14F-4D97-AF65-F5344CB8AC3E}">
        <p14:creationId xmlns:p14="http://schemas.microsoft.com/office/powerpoint/2010/main" val="15654942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43">
            <a:extLst>
              <a:ext uri="{FF2B5EF4-FFF2-40B4-BE49-F238E27FC236}">
                <a16:creationId xmlns:a16="http://schemas.microsoft.com/office/drawing/2014/main" id="{2E9EE689-6AFD-A804-05B5-0D76479D1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92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FFC49C70-DBB0-981F-6436-C608AE488B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4EEDC8A2-D5DA-9763-56A7-139E75768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905167E3-459F-D4D6-50A2-C6B48F67F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A5E09974-BB5C-F0AB-02B2-DB697E35C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7F838FCB-DA68-A29C-A21C-B954DE7F7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F19CBB91-ED7F-CA82-38C6-E46AE4F00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90D1CB7B-8574-6BB0-C93E-A814538A4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755B837-116A-AFF4-86F3-7C01EC477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6CD0E004-ACA7-CEDC-F7E3-F1D5F188AA98}"/>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614EAFFD-DF96-FC36-A234-FF620C4697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56826DD9-ED17-CEF5-9A61-6108AEBC3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616" y="65632"/>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E22F97C7-D98C-A906-5F06-52FF657B4BBA}"/>
              </a:ext>
            </a:extLst>
          </p:cNvPr>
          <p:cNvPicPr/>
          <p:nvPr/>
        </p:nvPicPr>
        <p:blipFill>
          <a:blip r:embed="rId4"/>
          <a:srcRect/>
          <a:stretch>
            <a:fillRect/>
          </a:stretch>
        </p:blipFill>
        <p:spPr>
          <a:xfrm>
            <a:off x="9328676" y="6199706"/>
            <a:ext cx="2512695" cy="552450"/>
          </a:xfrm>
          <a:prstGeom prst="rect">
            <a:avLst/>
          </a:prstGeom>
          <a:ln/>
        </p:spPr>
      </p:pic>
      <p:sp>
        <p:nvSpPr>
          <p:cNvPr id="26" name="TextBox 25">
            <a:extLst>
              <a:ext uri="{FF2B5EF4-FFF2-40B4-BE49-F238E27FC236}">
                <a16:creationId xmlns:a16="http://schemas.microsoft.com/office/drawing/2014/main" id="{EB872D9E-B87A-31EB-E61A-F8838D370048}"/>
              </a:ext>
            </a:extLst>
          </p:cNvPr>
          <p:cNvSpPr txBox="1"/>
          <p:nvPr/>
        </p:nvSpPr>
        <p:spPr>
          <a:xfrm>
            <a:off x="3345982" y="1490008"/>
            <a:ext cx="8369017" cy="4031873"/>
          </a:xfrm>
          <a:prstGeom prst="rect">
            <a:avLst/>
          </a:prstGeom>
          <a:noFill/>
        </p:spPr>
        <p:txBody>
          <a:bodyPr wrap="square" rtlCol="0">
            <a:spAutoFit/>
          </a:bodyPr>
          <a:lstStyle/>
          <a:p>
            <a:pPr algn="just"/>
            <a:r>
              <a:rPr lang="en-US" sz="1600" dirty="0">
                <a:latin typeface="Calibri" pitchFamily="34" charset="0"/>
                <a:cs typeface="Calibri" pitchFamily="34" charset="0"/>
              </a:rPr>
              <a:t>To bring an air of Spring into the home and onto clothing, many fabric flowers can be made. There are many techniques for making fabric flowers and in many cases they are also very simple to make, suitable even for those who have never picked up a needle and thread. Let us see together what they are and all that is needed to make them. Fabric flowers can also easily be used to decorate bags, T-shirts, hats, aprons, headbands and hairpins for little girls, or to create handmade brooches, magnets, or cute place cards. So let's find out how to make fabric flowers thanks to this tutorial also recommended for those who are not familiar with needle and thread.</a:t>
            </a:r>
          </a:p>
          <a:p>
            <a:endParaRPr lang="en-US" sz="1400" dirty="0">
              <a:latin typeface="Calibri" pitchFamily="34" charset="0"/>
              <a:cs typeface="Calibri" pitchFamily="34" charset="0"/>
            </a:endParaRPr>
          </a:p>
          <a:p>
            <a:r>
              <a:rPr lang="en-US" b="1" u="sng" dirty="0">
                <a:latin typeface="Calibri" pitchFamily="34" charset="0"/>
                <a:cs typeface="Calibri" pitchFamily="34" charset="0"/>
              </a:rPr>
              <a:t>Equipment:</a:t>
            </a:r>
          </a:p>
          <a:p>
            <a:pPr marL="285750" indent="-285750">
              <a:buFont typeface="Arial" panose="020B0604020202020204" pitchFamily="34" charset="0"/>
              <a:buChar char="•"/>
            </a:pPr>
            <a:r>
              <a:rPr lang="en-US" sz="1600" dirty="0">
                <a:latin typeface="Calibri" pitchFamily="34" charset="0"/>
                <a:cs typeface="Calibri" pitchFamily="34" charset="0"/>
              </a:rPr>
              <a:t>A card</a:t>
            </a:r>
          </a:p>
          <a:p>
            <a:pPr marL="285750" indent="-285750">
              <a:buFont typeface="Arial" panose="020B0604020202020204" pitchFamily="34" charset="0"/>
              <a:buChar char="•"/>
            </a:pPr>
            <a:r>
              <a:rPr lang="en-US" sz="1600" dirty="0">
                <a:latin typeface="Calibri" pitchFamily="34" charset="0"/>
                <a:cs typeface="Calibri" pitchFamily="34" charset="0"/>
              </a:rPr>
              <a:t>Cotton fabric in two different </a:t>
            </a:r>
            <a:r>
              <a:rPr lang="en-US" sz="1600" dirty="0" err="1">
                <a:latin typeface="Calibri" pitchFamily="34" charset="0"/>
                <a:cs typeface="Calibri" pitchFamily="34" charset="0"/>
              </a:rPr>
              <a:t>colours</a:t>
            </a:r>
            <a:r>
              <a:rPr lang="en-US" sz="1600" dirty="0">
                <a:latin typeface="Calibri" pitchFamily="34" charset="0"/>
                <a:cs typeface="Calibri" pitchFamily="34" charset="0"/>
              </a:rPr>
              <a:t>/patterns</a:t>
            </a:r>
          </a:p>
          <a:p>
            <a:pPr marL="285750" indent="-285750">
              <a:buFont typeface="Arial" panose="020B0604020202020204" pitchFamily="34" charset="0"/>
              <a:buChar char="•"/>
            </a:pPr>
            <a:r>
              <a:rPr lang="en-US" sz="1600" dirty="0">
                <a:latin typeface="Calibri" pitchFamily="34" charset="0"/>
                <a:cs typeface="Calibri" pitchFamily="34" charset="0"/>
              </a:rPr>
              <a:t>Needle and thread</a:t>
            </a:r>
          </a:p>
          <a:p>
            <a:pPr marL="285750" indent="-285750">
              <a:buFont typeface="Arial" panose="020B0604020202020204" pitchFamily="34" charset="0"/>
              <a:buChar char="•"/>
            </a:pPr>
            <a:r>
              <a:rPr lang="en-US" sz="1600" dirty="0">
                <a:latin typeface="Calibri" pitchFamily="34" charset="0"/>
                <a:cs typeface="Calibri" pitchFamily="34" charset="0"/>
              </a:rPr>
              <a:t>Scissors</a:t>
            </a:r>
          </a:p>
          <a:p>
            <a:pPr marL="285750" indent="-285750">
              <a:buFont typeface="Arial" panose="020B0604020202020204" pitchFamily="34" charset="0"/>
              <a:buChar char="•"/>
            </a:pPr>
            <a:r>
              <a:rPr lang="en-US" sz="1600" dirty="0">
                <a:latin typeface="Calibri" pitchFamily="34" charset="0"/>
                <a:cs typeface="Calibri" pitchFamily="34" charset="0"/>
              </a:rPr>
              <a:t>A medium-sized button, about 2cm in diameter will do</a:t>
            </a:r>
          </a:p>
          <a:p>
            <a:pPr marL="285750" indent="-285750">
              <a:buFont typeface="Arial" panose="020B0604020202020204" pitchFamily="34" charset="0"/>
              <a:buChar char="•"/>
            </a:pPr>
            <a:r>
              <a:rPr lang="en-US" sz="1600" dirty="0">
                <a:latin typeface="Calibri" pitchFamily="34" charset="0"/>
                <a:cs typeface="Calibri" pitchFamily="34" charset="0"/>
              </a:rPr>
              <a:t>Padding wadding or cotton wool</a:t>
            </a:r>
          </a:p>
          <a:p>
            <a:pPr marL="285750" indent="-285750">
              <a:buFont typeface="Arial" panose="020B0604020202020204" pitchFamily="34" charset="0"/>
              <a:buChar char="•"/>
            </a:pPr>
            <a:r>
              <a:rPr lang="en-US" sz="1600" dirty="0">
                <a:latin typeface="Calibri" pitchFamily="34" charset="0"/>
                <a:cs typeface="Calibri" pitchFamily="34" charset="0"/>
              </a:rPr>
              <a:t>Hot glue</a:t>
            </a:r>
            <a:endParaRPr lang="it-IT" sz="1400" dirty="0">
              <a:latin typeface="Calibri" pitchFamily="34" charset="0"/>
              <a:cs typeface="Calibri" pitchFamily="34" charset="0"/>
            </a:endParaRP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2270" y="3634064"/>
            <a:ext cx="2831725" cy="1887817"/>
          </a:xfrm>
          <a:prstGeom prst="rect">
            <a:avLst/>
          </a:prstGeom>
        </p:spPr>
      </p:pic>
    </p:spTree>
    <p:extLst>
      <p:ext uri="{BB962C8B-B14F-4D97-AF65-F5344CB8AC3E}">
        <p14:creationId xmlns:p14="http://schemas.microsoft.com/office/powerpoint/2010/main" val="59901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202" y="43713"/>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033967" y="6295093"/>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429524" y="1138609"/>
            <a:ext cx="7991515" cy="2308324"/>
          </a:xfrm>
          <a:prstGeom prst="rect">
            <a:avLst/>
          </a:prstGeom>
          <a:noFill/>
        </p:spPr>
        <p:txBody>
          <a:bodyPr wrap="square">
            <a:spAutoFit/>
          </a:bodyPr>
          <a:lstStyle/>
          <a:p>
            <a:r>
              <a:rPr lang="en-US" sz="2400" b="1" dirty="0">
                <a:latin typeface="Calibri" pitchFamily="34" charset="0"/>
                <a:cs typeface="Calibri" pitchFamily="34" charset="0"/>
              </a:rPr>
              <a:t>OBJECTIVES OF THE MODULE:</a:t>
            </a:r>
          </a:p>
          <a:p>
            <a:endParaRPr lang="en-US" sz="2400" dirty="0">
              <a:latin typeface="Calibri" pitchFamily="34" charset="0"/>
              <a:cs typeface="Calibri" pitchFamily="34" charset="0"/>
            </a:endParaRPr>
          </a:p>
          <a:p>
            <a:pPr marL="342900" indent="-342900">
              <a:buFont typeface="Arial" pitchFamily="34" charset="0"/>
              <a:buChar char="•"/>
            </a:pPr>
            <a:r>
              <a:rPr lang="en-US" sz="2400" dirty="0">
                <a:latin typeface="Calibri" pitchFamily="34" charset="0"/>
                <a:cs typeface="Calibri" pitchFamily="34" charset="0"/>
              </a:rPr>
              <a:t>Make sure that women develop practical skills in the art of cutting/sewing/embroidery.</a:t>
            </a:r>
          </a:p>
          <a:p>
            <a:pPr marL="342900" indent="-342900">
              <a:buFont typeface="Arial" pitchFamily="34" charset="0"/>
              <a:buChar char="•"/>
            </a:pPr>
            <a:r>
              <a:rPr lang="en-US" sz="2400" dirty="0">
                <a:latin typeface="Calibri" pitchFamily="34" charset="0"/>
                <a:cs typeface="Calibri" pitchFamily="34" charset="0"/>
              </a:rPr>
              <a:t>Increase the employability and opportunities of women with few skills through cutting and sewing.</a:t>
            </a:r>
          </a:p>
        </p:txBody>
      </p:sp>
    </p:spTree>
    <p:extLst>
      <p:ext uri="{BB962C8B-B14F-4D97-AF65-F5344CB8AC3E}">
        <p14:creationId xmlns:p14="http://schemas.microsoft.com/office/powerpoint/2010/main" val="20162974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AE90-7E22-CA03-AAE5-E7D6911B507E}"/>
              </a:ext>
            </a:extLst>
          </p:cNvPr>
          <p:cNvSpPr>
            <a:spLocks noGrp="1"/>
          </p:cNvSpPr>
          <p:nvPr>
            <p:ph type="title"/>
          </p:nvPr>
        </p:nvSpPr>
        <p:spPr/>
        <p:txBody>
          <a:bodyPr/>
          <a:lstStyle/>
          <a:p>
            <a:endParaRPr lang="en-US" dirty="0"/>
          </a:p>
        </p:txBody>
      </p:sp>
      <p:pic>
        <p:nvPicPr>
          <p:cNvPr id="20" name="Segnaposto contenuto 1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7206" y="2998788"/>
            <a:ext cx="2371725" cy="1924050"/>
          </a:xfrm>
        </p:spPr>
      </p:pic>
      <p:sp useBgFill="1">
        <p:nvSpPr>
          <p:cNvPr id="4" name="Rectangle 43">
            <a:extLst>
              <a:ext uri="{FF2B5EF4-FFF2-40B4-BE49-F238E27FC236}">
                <a16:creationId xmlns:a16="http://schemas.microsoft.com/office/drawing/2014/main" id="{A1866C8A-C092-BC25-3BD1-F9505E9EB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36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6730626C-5F4A-4733-0189-AC75085F74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41B1007D-E67B-398C-8449-1116DB636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DACE8C99-8B76-AA5C-5345-B9D4FF689E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A483CCFA-29CB-8ED6-676E-D16A3B81E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42BA9961-590E-8B00-D325-AACCCE701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5B150E65-6AA8-65FB-28A7-F56C59C76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454EF9A3-5585-232B-BE39-20AEFF92A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15769E86-C06F-FFDC-EA03-39682CF98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D00D4FE6-60B2-4C3D-A448-81F9484211AF}"/>
              </a:ext>
            </a:extLst>
          </p:cNvPr>
          <p:cNvPicPr>
            <a:picLocks noChangeAspect="1"/>
          </p:cNvPicPr>
          <p:nvPr/>
        </p:nvPicPr>
        <p:blipFill rotWithShape="1">
          <a:blip r:embed="rId4"/>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0A717A85-D891-D98E-8AE7-5B6996C39B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D1C0BFCF-E159-694D-750E-F4CE3D9E30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616" y="65632"/>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B623717C-692D-293E-6C85-BF489D133A12}"/>
              </a:ext>
            </a:extLst>
          </p:cNvPr>
          <p:cNvPicPr/>
          <p:nvPr/>
        </p:nvPicPr>
        <p:blipFill>
          <a:blip r:embed="rId6"/>
          <a:srcRect/>
          <a:stretch>
            <a:fillRect/>
          </a:stretch>
        </p:blipFill>
        <p:spPr>
          <a:xfrm>
            <a:off x="9409895" y="6191080"/>
            <a:ext cx="2512695" cy="552450"/>
          </a:xfrm>
          <a:prstGeom prst="rect">
            <a:avLst/>
          </a:prstGeom>
          <a:ln/>
        </p:spPr>
      </p:pic>
      <p:sp>
        <p:nvSpPr>
          <p:cNvPr id="19" name="TextBox 18">
            <a:extLst>
              <a:ext uri="{FF2B5EF4-FFF2-40B4-BE49-F238E27FC236}">
                <a16:creationId xmlns:a16="http://schemas.microsoft.com/office/drawing/2014/main" id="{878FFC9A-00C2-AE89-7964-1BA4D325FD88}"/>
              </a:ext>
            </a:extLst>
          </p:cNvPr>
          <p:cNvSpPr txBox="1"/>
          <p:nvPr/>
        </p:nvSpPr>
        <p:spPr>
          <a:xfrm>
            <a:off x="3349367" y="1238368"/>
            <a:ext cx="7959864" cy="3108543"/>
          </a:xfrm>
          <a:prstGeom prst="rect">
            <a:avLst/>
          </a:prstGeom>
          <a:noFill/>
        </p:spPr>
        <p:txBody>
          <a:bodyPr wrap="square" rtlCol="0">
            <a:spAutoFit/>
          </a:bodyPr>
          <a:lstStyle/>
          <a:p>
            <a:pPr fontAlgn="base"/>
            <a:r>
              <a:rPr lang="it-IT" b="1" u="sng" dirty="0">
                <a:latin typeface="Calibri" panose="020F0502020204030204" pitchFamily="34" charset="0"/>
                <a:cs typeface="Calibri" panose="020F0502020204030204" pitchFamily="34" charset="0"/>
              </a:rPr>
              <a:t>Procedure:</a:t>
            </a:r>
          </a:p>
          <a:p>
            <a:pPr fontAlgn="base"/>
            <a:endParaRPr lang="it-IT" dirty="0">
              <a:latin typeface="Calibri" panose="020F0502020204030204" pitchFamily="34" charset="0"/>
              <a:cs typeface="Calibri" panose="020F0502020204030204" pitchFamily="34" charset="0"/>
            </a:endParaRPr>
          </a:p>
          <a:p>
            <a:pPr marL="285750" lvl="0" indent="-285750" algn="just" fontAlgn="base">
              <a:buFont typeface="Arial" panose="020B0604020202020204" pitchFamily="34" charset="0"/>
              <a:buChar char="•"/>
            </a:pPr>
            <a:r>
              <a:rPr lang="en-US" sz="1600" dirty="0">
                <a:latin typeface="Calibri" pitchFamily="34" charset="0"/>
                <a:cs typeface="Calibri" pitchFamily="34" charset="0"/>
              </a:rPr>
              <a:t>Cut out a circle with a diameter of approximately 7cm from a card. This will serve as a paper pattern to easily create all the petals of the flower.</a:t>
            </a:r>
          </a:p>
          <a:p>
            <a:pPr marL="285750" lvl="0" indent="-285750" algn="just" fontAlgn="base">
              <a:buFont typeface="Arial" panose="020B0604020202020204" pitchFamily="34" charset="0"/>
              <a:buChar char="•"/>
            </a:pPr>
            <a:r>
              <a:rPr lang="en-US" sz="1600" dirty="0">
                <a:latin typeface="Calibri" pitchFamily="34" charset="0"/>
                <a:cs typeface="Calibri" pitchFamily="34" charset="0"/>
              </a:rPr>
              <a:t>Draw 5 circles on the back of the selected fabric using the paper pattern you have just created and cut them out with scissors.</a:t>
            </a:r>
          </a:p>
          <a:p>
            <a:pPr marL="285750" lvl="0" indent="-285750" algn="just" fontAlgn="base">
              <a:buFont typeface="Arial" panose="020B0604020202020204" pitchFamily="34" charset="0"/>
              <a:buChar char="•"/>
            </a:pPr>
            <a:r>
              <a:rPr lang="en-US" sz="1600" dirty="0">
                <a:latin typeface="Calibri" pitchFamily="34" charset="0"/>
                <a:cs typeface="Calibri" pitchFamily="34" charset="0"/>
              </a:rPr>
              <a:t>To form a petal, pass the needle and thread around the entire perimeter of the fabric circle, leaving approximately 0.5 cm from the edge.</a:t>
            </a:r>
          </a:p>
          <a:p>
            <a:pPr marL="285750" lvl="0" indent="-285750" algn="just" fontAlgn="base">
              <a:buFont typeface="Arial" panose="020B0604020202020204" pitchFamily="34" charset="0"/>
              <a:buChar char="•"/>
            </a:pPr>
            <a:r>
              <a:rPr lang="en-US" sz="1600" dirty="0">
                <a:latin typeface="Calibri" pitchFamily="34" charset="0"/>
                <a:cs typeface="Calibri" pitchFamily="34" charset="0"/>
              </a:rPr>
              <a:t>Pull the thread with your fingers until the fabric closes in on itself. Before closing it completely, insert a ball of cotton batting or cotton wool inside the fabric.</a:t>
            </a:r>
          </a:p>
          <a:p>
            <a:pPr marL="285750" lvl="0" indent="-285750" algn="just" fontAlgn="base">
              <a:buFont typeface="Arial" panose="020B0604020202020204" pitchFamily="34" charset="0"/>
              <a:buChar char="•"/>
            </a:pPr>
            <a:r>
              <a:rPr lang="en-US" sz="1600" dirty="0">
                <a:latin typeface="Calibri" pitchFamily="34" charset="0"/>
                <a:cs typeface="Calibri" pitchFamily="34" charset="0"/>
              </a:rPr>
              <a:t>Pull the thread to close the petal and tie a double knot to secure the position.</a:t>
            </a:r>
          </a:p>
          <a:p>
            <a:pPr marL="285750" lvl="0" indent="-285750" algn="just" fontAlgn="base">
              <a:buFont typeface="Arial" panose="020B0604020202020204" pitchFamily="34" charset="0"/>
              <a:buChar char="•"/>
            </a:pPr>
            <a:r>
              <a:rPr lang="en-US" sz="1600" dirty="0">
                <a:latin typeface="Calibri" pitchFamily="34" charset="0"/>
                <a:cs typeface="Calibri" pitchFamily="34" charset="0"/>
              </a:rPr>
              <a:t>Repeat the above steps to create four more stuffed petals for our fabric flower.</a:t>
            </a:r>
            <a:endParaRPr lang="it-IT" sz="1600" dirty="0">
              <a:latin typeface="Calibri" panose="020F0502020204030204" pitchFamily="34" charset="0"/>
              <a:cs typeface="Calibri" pitchFamily="34" charset="0"/>
            </a:endParaRPr>
          </a:p>
        </p:txBody>
      </p:sp>
      <p:pic>
        <p:nvPicPr>
          <p:cNvPr id="21" name="Immagin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103" y="4370385"/>
            <a:ext cx="2295977" cy="1653322"/>
          </a:xfrm>
          <a:prstGeom prst="rect">
            <a:avLst/>
          </a:prstGeom>
        </p:spPr>
      </p:pic>
    </p:spTree>
    <p:extLst>
      <p:ext uri="{BB962C8B-B14F-4D97-AF65-F5344CB8AC3E}">
        <p14:creationId xmlns:p14="http://schemas.microsoft.com/office/powerpoint/2010/main" val="2317124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61BC-5850-C221-92CD-38003473CDDF}"/>
              </a:ext>
            </a:extLst>
          </p:cNvPr>
          <p:cNvSpPr>
            <a:spLocks noGrp="1"/>
          </p:cNvSpPr>
          <p:nvPr>
            <p:ph type="title"/>
          </p:nvPr>
        </p:nvSpPr>
        <p:spPr/>
        <p:txBody>
          <a:bodyPr/>
          <a:lstStyle/>
          <a:p>
            <a:endParaRPr lang="en-US" dirty="0"/>
          </a:p>
        </p:txBody>
      </p:sp>
      <p:pic>
        <p:nvPicPr>
          <p:cNvPr id="20" name="Segnaposto contenuto 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70902" y="3859327"/>
            <a:ext cx="2466975" cy="1847850"/>
          </a:xfrm>
        </p:spPr>
      </p:pic>
      <p:sp useBgFill="1">
        <p:nvSpPr>
          <p:cNvPr id="4" name="Rectangle 43">
            <a:extLst>
              <a:ext uri="{FF2B5EF4-FFF2-40B4-BE49-F238E27FC236}">
                <a16:creationId xmlns:a16="http://schemas.microsoft.com/office/drawing/2014/main" id="{B06E8AE6-18F8-F9B5-FB8F-CE442F5B9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138259F3-EF35-1CC2-139E-8B815D55A7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6AB8001C-0F0D-5B30-B772-27AD3F70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18967FD3-6CD4-55F4-FCBC-B38206976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0CC4153A-9A4A-248A-1A68-384B5FAA44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C9FE49D7-77D1-B291-1B1D-626D9FD52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FA516C0E-1D6A-EEA1-AC55-821546A63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D73B5492-D2B2-CB1F-135E-FCD404A92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74F083A8-1CED-4487-1BC7-B86A282B5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3AF439D2-B855-E242-6624-A27FEDE4C8C4}"/>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2B5042BB-2EB8-403D-A30C-866BBECD46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9738A922-04DF-350E-E822-99AEECD45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616" y="65632"/>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D5145876-281F-8673-79D9-90AD7AAFB2D0}"/>
              </a:ext>
            </a:extLst>
          </p:cNvPr>
          <p:cNvPicPr/>
          <p:nvPr/>
        </p:nvPicPr>
        <p:blipFill>
          <a:blip r:embed="rId5"/>
          <a:srcRect/>
          <a:stretch>
            <a:fillRect/>
          </a:stretch>
        </p:blipFill>
        <p:spPr>
          <a:xfrm>
            <a:off x="9478907" y="6173374"/>
            <a:ext cx="2512695" cy="552450"/>
          </a:xfrm>
          <a:prstGeom prst="rect">
            <a:avLst/>
          </a:prstGeom>
          <a:ln/>
        </p:spPr>
      </p:pic>
      <p:sp>
        <p:nvSpPr>
          <p:cNvPr id="19" name="TextBox 18">
            <a:extLst>
              <a:ext uri="{FF2B5EF4-FFF2-40B4-BE49-F238E27FC236}">
                <a16:creationId xmlns:a16="http://schemas.microsoft.com/office/drawing/2014/main" id="{AFD3C1D6-32AB-56AC-F91C-94F09820ACED}"/>
              </a:ext>
            </a:extLst>
          </p:cNvPr>
          <p:cNvSpPr txBox="1"/>
          <p:nvPr/>
        </p:nvSpPr>
        <p:spPr>
          <a:xfrm>
            <a:off x="3284163" y="1459265"/>
            <a:ext cx="8369017" cy="3539430"/>
          </a:xfrm>
          <a:prstGeom prst="rect">
            <a:avLst/>
          </a:prstGeom>
          <a:noFill/>
        </p:spPr>
        <p:txBody>
          <a:bodyPr wrap="square" rtlCol="0">
            <a:spAutoFit/>
          </a:bodyPr>
          <a:lstStyle/>
          <a:p>
            <a:pPr marL="285750" lvl="0" indent="-285750" fontAlgn="base">
              <a:buFont typeface="Arial" panose="020B0604020202020204" pitchFamily="34" charset="0"/>
              <a:buChar char="•"/>
            </a:pPr>
            <a:r>
              <a:rPr lang="en-US" sz="1600" dirty="0">
                <a:latin typeface="Calibri" pitchFamily="34" charset="0"/>
                <a:cs typeface="Calibri" pitchFamily="34" charset="0"/>
              </a:rPr>
              <a:t>To create the flower pistil, select a fabric of a different color and pattern and cut out a circle. </a:t>
            </a:r>
          </a:p>
          <a:p>
            <a:pPr marL="285750" lvl="0" indent="-285750" fontAlgn="base">
              <a:buFont typeface="Arial" panose="020B0604020202020204" pitchFamily="34" charset="0"/>
              <a:buChar char="•"/>
            </a:pPr>
            <a:r>
              <a:rPr lang="en-US" sz="1600" dirty="0">
                <a:latin typeface="Calibri" pitchFamily="34" charset="0"/>
                <a:cs typeface="Calibri" pitchFamily="34" charset="0"/>
              </a:rPr>
              <a:t>Place a button of approximately 2 cm in diameter on top of the circle of fabric, and again with needle and thread, baste the edge of the circle, keeping a distance of a few millimeters from the edge. Having basted the entire diameter, pull the thread so that the fabric closes and the button is included inside. </a:t>
            </a:r>
          </a:p>
          <a:p>
            <a:pPr marL="285750" lvl="0" indent="-285750" fontAlgn="base">
              <a:buFont typeface="Arial" panose="020B0604020202020204" pitchFamily="34" charset="0"/>
              <a:buChar char="•"/>
            </a:pPr>
            <a:r>
              <a:rPr lang="en-US" sz="1600" dirty="0">
                <a:latin typeface="Calibri" pitchFamily="34" charset="0"/>
                <a:cs typeface="Calibri" pitchFamily="34" charset="0"/>
              </a:rPr>
              <a:t>Secure the position with a double knot.</a:t>
            </a:r>
          </a:p>
          <a:p>
            <a:pPr marL="285750" lvl="0" indent="-285750" fontAlgn="base">
              <a:buFont typeface="Arial" panose="020B0604020202020204" pitchFamily="34" charset="0"/>
              <a:buChar char="•"/>
            </a:pPr>
            <a:r>
              <a:rPr lang="en-US" sz="1600" dirty="0">
                <a:latin typeface="Calibri" pitchFamily="34" charset="0"/>
                <a:cs typeface="Calibri" pitchFamily="34" charset="0"/>
              </a:rPr>
              <a:t>To join all five petals together, pass the needle and thread through the bottom of each petal, connecting them to each other. </a:t>
            </a:r>
          </a:p>
          <a:p>
            <a:pPr marL="285750" lvl="0" indent="-285750" fontAlgn="base">
              <a:buFont typeface="Arial" panose="020B0604020202020204" pitchFamily="34" charset="0"/>
              <a:buChar char="•"/>
            </a:pPr>
            <a:r>
              <a:rPr lang="en-US" sz="1600" dirty="0">
                <a:latin typeface="Calibri" pitchFamily="34" charset="0"/>
                <a:cs typeface="Calibri" pitchFamily="34" charset="0"/>
              </a:rPr>
              <a:t>Pull the thread so that the petals come together and create the corolla of the flower. </a:t>
            </a:r>
          </a:p>
          <a:p>
            <a:pPr marL="285750" lvl="0" indent="-285750" fontAlgn="base">
              <a:buFont typeface="Arial" panose="020B0604020202020204" pitchFamily="34" charset="0"/>
              <a:buChar char="•"/>
            </a:pPr>
            <a:r>
              <a:rPr lang="en-US" sz="1600" dirty="0">
                <a:latin typeface="Calibri" pitchFamily="34" charset="0"/>
                <a:cs typeface="Calibri" pitchFamily="34" charset="0"/>
              </a:rPr>
              <a:t>Tie a double knot</a:t>
            </a:r>
          </a:p>
          <a:p>
            <a:pPr marL="285750" lvl="0" indent="-285750" fontAlgn="base">
              <a:buFont typeface="Arial" panose="020B0604020202020204" pitchFamily="34" charset="0"/>
              <a:buChar char="•"/>
            </a:pPr>
            <a:r>
              <a:rPr lang="en-US" sz="1600" dirty="0">
                <a:latin typeface="Calibri" pitchFamily="34" charset="0"/>
                <a:cs typeface="Calibri" pitchFamily="34" charset="0"/>
              </a:rPr>
              <a:t>Overlap the fabric-covered button in the center of the flower corolla and stick it on with hot glue</a:t>
            </a:r>
          </a:p>
          <a:p>
            <a:pPr lvl="0" fontAlgn="base"/>
            <a:endParaRPr lang="it-IT" sz="1600" dirty="0">
              <a:latin typeface="Calibri" pitchFamily="34" charset="0"/>
              <a:cs typeface="Calibri" pitchFamily="34" charset="0"/>
            </a:endParaRPr>
          </a:p>
          <a:p>
            <a:pPr lvl="0" fontAlgn="base"/>
            <a:r>
              <a:rPr lang="en-US" b="1" dirty="0">
                <a:latin typeface="Calibri" pitchFamily="34" charset="0"/>
                <a:cs typeface="Calibri" pitchFamily="34" charset="0"/>
              </a:rPr>
              <a:t>Our fabric flower is ready!</a:t>
            </a:r>
            <a:endParaRPr lang="en-US" sz="200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054" y="4327000"/>
            <a:ext cx="2252678" cy="1687334"/>
          </a:xfrm>
          <a:prstGeom prst="rect">
            <a:avLst/>
          </a:prstGeom>
        </p:spPr>
      </p:pic>
    </p:spTree>
    <p:extLst>
      <p:ext uri="{BB962C8B-B14F-4D97-AF65-F5344CB8AC3E}">
        <p14:creationId xmlns:p14="http://schemas.microsoft.com/office/powerpoint/2010/main" val="11860174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B891-8D9D-5883-59F1-E4110DEB53A1}"/>
              </a:ext>
            </a:extLst>
          </p:cNvPr>
          <p:cNvSpPr>
            <a:spLocks noGrp="1"/>
          </p:cNvSpPr>
          <p:nvPr>
            <p:ph type="title"/>
          </p:nvPr>
        </p:nvSpPr>
        <p:spPr/>
        <p:txBody>
          <a:bodyPr/>
          <a:lstStyle/>
          <a:p>
            <a:endParaRPr lang="en-US"/>
          </a:p>
        </p:txBody>
      </p:sp>
      <p:pic>
        <p:nvPicPr>
          <p:cNvPr id="20" name="Segnaposto contenuto 1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41277" y="4352365"/>
            <a:ext cx="2082550" cy="1562611"/>
          </a:xfrm>
        </p:spPr>
      </p:pic>
      <p:sp useBgFill="1">
        <p:nvSpPr>
          <p:cNvPr id="4" name="Rectangle 43">
            <a:extLst>
              <a:ext uri="{FF2B5EF4-FFF2-40B4-BE49-F238E27FC236}">
                <a16:creationId xmlns:a16="http://schemas.microsoft.com/office/drawing/2014/main" id="{2D31E9E5-D8AE-8366-CBAD-32DA1D9A8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B9C4449-32CF-CD9D-EC5C-041EFD24EC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C69D734D-E1A8-DAD1-E469-D8AAB5E91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903DAEB4-A459-5539-9E09-BC41C95B0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19A7A127-45C5-F384-3404-002BB1C4E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F61D6973-6F56-EAB1-2092-4D1E780B1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23409391-99A6-AF92-177C-2EFADC7CD8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6C7AF005-4DD5-502A-7801-C24994835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A4D1AB44-A69D-E41C-BE40-D291B821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FE1D8E3B-C96A-39ED-B5D1-778365839C6B}"/>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ABE4234B-D354-FDC4-7466-A9639C22C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FBEF9C6C-255F-C02D-247E-0960AEFF1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616" y="65632"/>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7AA9D7A0-0440-60D5-E31D-46C981416D8B}"/>
              </a:ext>
            </a:extLst>
          </p:cNvPr>
          <p:cNvPicPr/>
          <p:nvPr/>
        </p:nvPicPr>
        <p:blipFill>
          <a:blip r:embed="rId5"/>
          <a:srcRect/>
          <a:stretch>
            <a:fillRect/>
          </a:stretch>
        </p:blipFill>
        <p:spPr>
          <a:xfrm>
            <a:off x="9330251" y="6165200"/>
            <a:ext cx="2512695" cy="552450"/>
          </a:xfrm>
          <a:prstGeom prst="rect">
            <a:avLst/>
          </a:prstGeom>
          <a:ln/>
        </p:spPr>
      </p:pic>
      <p:sp>
        <p:nvSpPr>
          <p:cNvPr id="19" name="TextBox 18">
            <a:extLst>
              <a:ext uri="{FF2B5EF4-FFF2-40B4-BE49-F238E27FC236}">
                <a16:creationId xmlns:a16="http://schemas.microsoft.com/office/drawing/2014/main" id="{0476BAF4-80CC-B128-E6E1-CE4D1091D617}"/>
              </a:ext>
            </a:extLst>
          </p:cNvPr>
          <p:cNvSpPr txBox="1"/>
          <p:nvPr/>
        </p:nvSpPr>
        <p:spPr>
          <a:xfrm>
            <a:off x="3284163" y="1294087"/>
            <a:ext cx="7843912" cy="3170099"/>
          </a:xfrm>
          <a:prstGeom prst="rect">
            <a:avLst/>
          </a:prstGeom>
          <a:noFill/>
        </p:spPr>
        <p:txBody>
          <a:bodyPr wrap="square" rtlCol="0">
            <a:spAutoFit/>
          </a:bodyPr>
          <a:lstStyle/>
          <a:p>
            <a:pPr fontAlgn="base"/>
            <a:r>
              <a:rPr lang="it-IT" b="1" u="sng" dirty="0" err="1">
                <a:latin typeface="Calibri" panose="020F0502020204030204" pitchFamily="34" charset="0"/>
                <a:cs typeface="Calibri" panose="020F0502020204030204" pitchFamily="34" charset="0"/>
              </a:rPr>
              <a:t>Tips</a:t>
            </a:r>
            <a:r>
              <a:rPr lang="it-IT" b="1" u="sng" dirty="0">
                <a:latin typeface="Calibri" panose="020F0502020204030204" pitchFamily="34" charset="0"/>
                <a:cs typeface="Calibri" panose="020F0502020204030204" pitchFamily="34" charset="0"/>
              </a:rPr>
              <a:t>:</a:t>
            </a:r>
          </a:p>
          <a:p>
            <a:pPr fontAlgn="base"/>
            <a:endParaRPr lang="it-IT" u="sng" dirty="0">
              <a:latin typeface="Calibri" panose="020F0502020204030204" pitchFamily="34" charset="0"/>
              <a:cs typeface="Calibri" panose="020F0502020204030204" pitchFamily="34" charset="0"/>
            </a:endParaRPr>
          </a:p>
          <a:p>
            <a:pPr fontAlgn="base"/>
            <a:r>
              <a:rPr lang="en-US" sz="1600" dirty="0">
                <a:latin typeface="Calibri" panose="020F0502020204030204" pitchFamily="34" charset="0"/>
                <a:cs typeface="Calibri" pitchFamily="34" charset="0"/>
              </a:rPr>
              <a:t>To create a magnetized flower perfect for hanging our favorite photographs on the fridge, simply stick a disc magnet on the back, which is easily available at a low price. Similarly, to embellish a headband, a hairpin or create a brooch with the fabric flower, simply glue the flower onto the surface with hot glue</a:t>
            </a:r>
          </a:p>
          <a:p>
            <a:pPr fontAlgn="base"/>
            <a:r>
              <a:rPr lang="en-US" sz="1600" dirty="0">
                <a:latin typeface="Calibri" panose="020F0502020204030204" pitchFamily="34" charset="0"/>
                <a:cs typeface="Calibri" pitchFamily="34" charset="0"/>
              </a:rPr>
              <a:t>Experiment with color combinations and different fabric patterns to obtain many original fabric flowers that are different from each other. With the exact same technique you can also try making little flowers out of pennogenin, an even easier material to work with than cotton.</a:t>
            </a:r>
          </a:p>
          <a:p>
            <a:pPr fontAlgn="base"/>
            <a:r>
              <a:rPr lang="it-IT" dirty="0">
                <a:latin typeface="Calibri" panose="020F0502020204030204" pitchFamily="34" charset="0"/>
                <a:cs typeface="Calibri" panose="020F0502020204030204" pitchFamily="34" charset="0"/>
              </a:rPr>
              <a:t> </a:t>
            </a:r>
          </a:p>
          <a:p>
            <a:pPr algn="just" fontAlgn="base"/>
            <a:r>
              <a:rPr lang="it-IT" b="1" dirty="0" err="1">
                <a:latin typeface="Calibri" panose="020F0502020204030204" pitchFamily="34" charset="0"/>
                <a:cs typeface="Calibri" panose="020F0502020204030204" pitchFamily="34" charset="0"/>
              </a:rPr>
              <a:t>Enjoy</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your</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creation</a:t>
            </a:r>
            <a:r>
              <a:rPr lang="it-IT" b="1" dirty="0">
                <a:latin typeface="Calibri" panose="020F0502020204030204" pitchFamily="34" charset="0"/>
                <a:cs typeface="Calibri" panose="020F0502020204030204" pitchFamily="34" charset="0"/>
              </a:rPr>
              <a:t>!</a:t>
            </a:r>
          </a:p>
        </p:txBody>
      </p:sp>
      <p:pic>
        <p:nvPicPr>
          <p:cNvPr id="21" name="Immagin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2180" y="3645364"/>
            <a:ext cx="2964419" cy="2224309"/>
          </a:xfrm>
          <a:prstGeom prst="rect">
            <a:avLst/>
          </a:prstGeom>
        </p:spPr>
      </p:pic>
    </p:spTree>
    <p:extLst>
      <p:ext uri="{BB962C8B-B14F-4D97-AF65-F5344CB8AC3E}">
        <p14:creationId xmlns:p14="http://schemas.microsoft.com/office/powerpoint/2010/main" val="4162994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4644-6DEB-7B5D-C328-003E5A289BAD}"/>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A2ECEC1F-E22E-B8DF-83A1-112D553E20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726AD83B-2235-A511-E7CD-1102C5D3EE1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807CC86A-DBDC-BC30-BA5F-32C8890710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F8DCBBB6-4C66-2F0A-E2F1-9471440F0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018526AA-3018-73CB-1F70-AC91B9DCF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A676F0C2-550F-BCB8-CF75-554F75DCA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275035F0-E8C0-45A9-F88A-AA2238C33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F493352B-6693-D66F-A703-39CC80BEC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C331C077-746C-1EAE-3F3B-C1FD48F63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26A4F28D-19A8-0A16-1E24-6763A07B5E15}"/>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498F6260-158E-B560-0EA4-C2B14D3EE8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A4BFC4C6-0534-86D2-19A3-FC75BCAAA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616" y="65632"/>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5A08F476-1DAA-780F-A787-EB2682FFE457}"/>
              </a:ext>
            </a:extLst>
          </p:cNvPr>
          <p:cNvPicPr/>
          <p:nvPr/>
        </p:nvPicPr>
        <p:blipFill>
          <a:blip r:embed="rId4"/>
          <a:srcRect/>
          <a:stretch>
            <a:fillRect/>
          </a:stretch>
        </p:blipFill>
        <p:spPr>
          <a:xfrm>
            <a:off x="9409895" y="6191080"/>
            <a:ext cx="2512695" cy="552450"/>
          </a:xfrm>
          <a:prstGeom prst="rect">
            <a:avLst/>
          </a:prstGeom>
          <a:ln/>
        </p:spPr>
      </p:pic>
      <p:sp>
        <p:nvSpPr>
          <p:cNvPr id="17" name="TextBox 16">
            <a:extLst>
              <a:ext uri="{FF2B5EF4-FFF2-40B4-BE49-F238E27FC236}">
                <a16:creationId xmlns:a16="http://schemas.microsoft.com/office/drawing/2014/main" id="{6DE94707-1CD4-EA33-FF1A-346779F76A85}"/>
              </a:ext>
            </a:extLst>
          </p:cNvPr>
          <p:cNvSpPr txBox="1"/>
          <p:nvPr/>
        </p:nvSpPr>
        <p:spPr>
          <a:xfrm>
            <a:off x="3663388" y="1371725"/>
            <a:ext cx="7757651" cy="3447098"/>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6.2 HOW TO SEW SEQUINS ONTO FABRIC </a:t>
            </a:r>
          </a:p>
          <a:p>
            <a:endParaRPr lang="it-IT" sz="2400" b="1"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itchFamily="34" charset="0"/>
              </a:rPr>
              <a:t>Adding sequins is a great way to give an extra touch to an overly flat outfit. Sequins are an essential element of many costumes, from dance costumes to circus costumes, so if your children need original costumes, it always comes in handy to be able to sew sequins onto the fabric. All sequins are applied with normal thread or transparent thread. This module explains how to apply sequins correctly. </a:t>
            </a:r>
            <a:endParaRPr lang="it-IT" sz="1600" b="1" dirty="0">
              <a:latin typeface="Calibri" panose="020F0502020204030204" pitchFamily="34" charset="0"/>
              <a:cs typeface="Calibri" pitchFamily="34" charset="0"/>
            </a:endParaRPr>
          </a:p>
          <a:p>
            <a:endParaRPr lang="it-IT" sz="2400" u="sng" dirty="0">
              <a:latin typeface="Calibri" panose="020F0502020204030204" pitchFamily="34" charset="0"/>
              <a:cs typeface="Calibri" panose="020F0502020204030204" pitchFamily="34" charset="0"/>
            </a:endParaRPr>
          </a:p>
          <a:p>
            <a:r>
              <a:rPr lang="it-IT" b="1" u="sng" dirty="0">
                <a:latin typeface="Calibri" panose="020F0502020204030204" pitchFamily="34" charset="0"/>
                <a:cs typeface="Calibri" panose="020F0502020204030204" pitchFamily="34" charset="0"/>
              </a:rPr>
              <a:t>THINGS YOU WILL NEED:</a:t>
            </a:r>
          </a:p>
          <a:p>
            <a:pPr marL="285750" indent="-285750">
              <a:buFont typeface="Arial" panose="020B0604020202020204" pitchFamily="34" charset="0"/>
              <a:buChar char="•"/>
            </a:pPr>
            <a:r>
              <a:rPr lang="en-US" sz="1600" dirty="0">
                <a:latin typeface="Calibri" pitchFamily="34" charset="0"/>
                <a:cs typeface="Calibri" pitchFamily="34" charset="0"/>
              </a:rPr>
              <a:t>Long, thin needle</a:t>
            </a:r>
          </a:p>
          <a:p>
            <a:pPr marL="285750" indent="-285750">
              <a:buFont typeface="Arial" panose="020B0604020202020204" pitchFamily="34" charset="0"/>
              <a:buChar char="•"/>
            </a:pPr>
            <a:r>
              <a:rPr lang="en-US" sz="1600" dirty="0">
                <a:latin typeface="Calibri" pitchFamily="34" charset="0"/>
                <a:cs typeface="Calibri" pitchFamily="34" charset="0"/>
              </a:rPr>
              <a:t>Fine, strong thread </a:t>
            </a:r>
          </a:p>
          <a:p>
            <a:pPr marL="285750" indent="-285750">
              <a:buFont typeface="Arial" panose="020B0604020202020204" pitchFamily="34" charset="0"/>
              <a:buChar char="•"/>
            </a:pPr>
            <a:r>
              <a:rPr lang="en-US" sz="1600" dirty="0">
                <a:latin typeface="Calibri" pitchFamily="34" charset="0"/>
                <a:cs typeface="Calibri" pitchFamily="34" charset="0"/>
              </a:rPr>
              <a:t>Sequins</a:t>
            </a:r>
            <a:endParaRPr lang="it-IT" sz="1600" dirty="0">
              <a:latin typeface="Calibri" pitchFamily="34" charset="0"/>
              <a:cs typeface="Calibri" pitchFamily="34" charset="0"/>
            </a:endParaRPr>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3711" y="3677573"/>
            <a:ext cx="2449573" cy="1834815"/>
          </a:xfrm>
          <a:prstGeom prst="rect">
            <a:avLst/>
          </a:prstGeom>
        </p:spPr>
      </p:pic>
    </p:spTree>
    <p:extLst>
      <p:ext uri="{BB962C8B-B14F-4D97-AF65-F5344CB8AC3E}">
        <p14:creationId xmlns:p14="http://schemas.microsoft.com/office/powerpoint/2010/main" val="3530903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91BD-5FCE-3D57-5F04-1C3C440640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3E78DE-42F5-7657-2465-26FC08FC1537}"/>
              </a:ext>
            </a:extLst>
          </p:cNvPr>
          <p:cNvSpPr>
            <a:spLocks noGrp="1"/>
          </p:cNvSpPr>
          <p:nvPr>
            <p:ph idx="1"/>
          </p:nvPr>
        </p:nvSpPr>
        <p:spPr/>
        <p:txBody>
          <a:bodyPr/>
          <a:lstStyle/>
          <a:p>
            <a:endParaRPr lang="en-US" dirty="0"/>
          </a:p>
        </p:txBody>
      </p:sp>
      <p:sp useBgFill="1">
        <p:nvSpPr>
          <p:cNvPr id="6" name="Rectangle 43">
            <a:extLst>
              <a:ext uri="{FF2B5EF4-FFF2-40B4-BE49-F238E27FC236}">
                <a16:creationId xmlns:a16="http://schemas.microsoft.com/office/drawing/2014/main" id="{C866B3CE-A902-EB6B-E5D0-6EFAA6109D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5">
            <a:extLst>
              <a:ext uri="{FF2B5EF4-FFF2-40B4-BE49-F238E27FC236}">
                <a16:creationId xmlns:a16="http://schemas.microsoft.com/office/drawing/2014/main" id="{FCB6BF02-5AE5-E337-4E49-2EEFA073820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8" name="Oval 7">
              <a:extLst>
                <a:ext uri="{FF2B5EF4-FFF2-40B4-BE49-F238E27FC236}">
                  <a16:creationId xmlns:a16="http://schemas.microsoft.com/office/drawing/2014/main" id="{0DF8720F-5686-2C38-A011-CF8673580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5">
              <a:extLst>
                <a:ext uri="{FF2B5EF4-FFF2-40B4-BE49-F238E27FC236}">
                  <a16:creationId xmlns:a16="http://schemas.microsoft.com/office/drawing/2014/main" id="{2080D5E3-7391-CBCE-019D-C4146B2C6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6">
              <a:extLst>
                <a:ext uri="{FF2B5EF4-FFF2-40B4-BE49-F238E27FC236}">
                  <a16:creationId xmlns:a16="http://schemas.microsoft.com/office/drawing/2014/main" id="{5BB50389-F62B-66CA-FD93-A81B21594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7">
              <a:extLst>
                <a:ext uri="{FF2B5EF4-FFF2-40B4-BE49-F238E27FC236}">
                  <a16:creationId xmlns:a16="http://schemas.microsoft.com/office/drawing/2014/main" id="{6355D26F-7CE6-37C0-A975-8B2605489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88">
              <a:extLst>
                <a:ext uri="{FF2B5EF4-FFF2-40B4-BE49-F238E27FC236}">
                  <a16:creationId xmlns:a16="http://schemas.microsoft.com/office/drawing/2014/main" id="{D19B5C3E-E069-DC24-3881-BA4F84A50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89">
              <a:extLst>
                <a:ext uri="{FF2B5EF4-FFF2-40B4-BE49-F238E27FC236}">
                  <a16:creationId xmlns:a16="http://schemas.microsoft.com/office/drawing/2014/main" id="{91D89184-69B4-A368-A3E0-877720CC5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97">
              <a:extLst>
                <a:ext uri="{FF2B5EF4-FFF2-40B4-BE49-F238E27FC236}">
                  <a16:creationId xmlns:a16="http://schemas.microsoft.com/office/drawing/2014/main" id="{68CBA9C8-8A86-1830-CFA9-7300F33B8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5" name="Picture 3">
            <a:extLst>
              <a:ext uri="{FF2B5EF4-FFF2-40B4-BE49-F238E27FC236}">
                <a16:creationId xmlns:a16="http://schemas.microsoft.com/office/drawing/2014/main" id="{B4532FF0-F4DA-797A-6D7A-0855390A18F4}"/>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6" name="Straight Connector 15">
            <a:extLst>
              <a:ext uri="{FF2B5EF4-FFF2-40B4-BE49-F238E27FC236}">
                <a16:creationId xmlns:a16="http://schemas.microsoft.com/office/drawing/2014/main" id="{576722B4-2867-A52D-51FD-D1E481E5ED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7" name="Picture 2">
            <a:extLst>
              <a:ext uri="{FF2B5EF4-FFF2-40B4-BE49-F238E27FC236}">
                <a16:creationId xmlns:a16="http://schemas.microsoft.com/office/drawing/2014/main" id="{3950EDED-0149-008B-64C9-D18E910D5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7.jpg">
            <a:extLst>
              <a:ext uri="{FF2B5EF4-FFF2-40B4-BE49-F238E27FC236}">
                <a16:creationId xmlns:a16="http://schemas.microsoft.com/office/drawing/2014/main" id="{18A3F4E8-CBD6-CD54-9742-C6BE7A2BED14}"/>
              </a:ext>
            </a:extLst>
          </p:cNvPr>
          <p:cNvPicPr/>
          <p:nvPr/>
        </p:nvPicPr>
        <p:blipFill>
          <a:blip r:embed="rId4"/>
          <a:srcRect/>
          <a:stretch>
            <a:fillRect/>
          </a:stretch>
        </p:blipFill>
        <p:spPr>
          <a:xfrm>
            <a:off x="9409895" y="6199706"/>
            <a:ext cx="2512695" cy="552450"/>
          </a:xfrm>
          <a:prstGeom prst="rect">
            <a:avLst/>
          </a:prstGeom>
          <a:ln/>
        </p:spPr>
      </p:pic>
      <p:sp>
        <p:nvSpPr>
          <p:cNvPr id="19" name="CasellaDiTesto 18">
            <a:extLst>
              <a:ext uri="{FF2B5EF4-FFF2-40B4-BE49-F238E27FC236}">
                <a16:creationId xmlns:a16="http://schemas.microsoft.com/office/drawing/2014/main" id="{7CDEE5E3-49A8-CACA-006F-EE30F8B763F4}"/>
              </a:ext>
            </a:extLst>
          </p:cNvPr>
          <p:cNvSpPr txBox="1"/>
          <p:nvPr/>
        </p:nvSpPr>
        <p:spPr>
          <a:xfrm>
            <a:off x="3429524" y="1328012"/>
            <a:ext cx="7991515" cy="3847207"/>
          </a:xfrm>
          <a:prstGeom prst="rect">
            <a:avLst/>
          </a:prstGeom>
          <a:noFill/>
        </p:spPr>
        <p:txBody>
          <a:bodyPr wrap="square">
            <a:spAutoFit/>
          </a:bodyPr>
          <a:lstStyle/>
          <a:p>
            <a:pPr fontAlgn="base"/>
            <a:r>
              <a:rPr lang="en-US" sz="2000" b="1" u="sng" dirty="0">
                <a:latin typeface="Calibri" panose="020F0502020204030204" pitchFamily="34" charset="0"/>
                <a:cs typeface="Calibri" panose="020F0502020204030204" pitchFamily="34" charset="0"/>
              </a:rPr>
              <a:t>THE STEPS:</a:t>
            </a:r>
          </a:p>
          <a:p>
            <a:pPr marL="171450" indent="-171450" algn="just" fontAlgn="base">
              <a:buFont typeface="Arial" panose="020B0604020202020204" pitchFamily="34" charset="0"/>
              <a:buChar char="•"/>
            </a:pPr>
            <a:r>
              <a:rPr lang="en-US" sz="1600" dirty="0">
                <a:latin typeface="Calibri" panose="020F0502020204030204" pitchFamily="34" charset="0"/>
                <a:cs typeface="Calibri" panose="020F0502020204030204" pitchFamily="34" charset="0"/>
              </a:rPr>
              <a:t>STEP 1: Start with a suitable thread, long enough and knotted at the end. The thread should be thin and strong; cotton or silk threads are good because they are natural, whereas polyester tends to last longer. Put the needle and thread on the back of the fabric, where you want to apply the sequin. Match the color of the thread to the sequin, rather than to the fabric. </a:t>
            </a:r>
          </a:p>
          <a:p>
            <a:pPr marL="171450" indent="-171450" algn="just" fontAlgn="base">
              <a:buFont typeface="Arial" panose="020B0604020202020204" pitchFamily="34" charset="0"/>
              <a:buChar char="•"/>
            </a:pPr>
            <a:r>
              <a:rPr lang="en-US" sz="1600" dirty="0">
                <a:latin typeface="Calibri" panose="020F0502020204030204" pitchFamily="34" charset="0"/>
                <a:cs typeface="Calibri" panose="020F0502020204030204" pitchFamily="34" charset="0"/>
              </a:rPr>
              <a:t>STEP 2: Place the sequin on the straight side of the fabric, carefully, placing it exactly where you want it to stay at the end.</a:t>
            </a:r>
          </a:p>
          <a:p>
            <a:pPr marL="171450" indent="-171450" algn="just" fontAlgn="base">
              <a:buFont typeface="Arial" panose="020B0604020202020204" pitchFamily="34" charset="0"/>
              <a:buChar char="•"/>
            </a:pPr>
            <a:r>
              <a:rPr lang="en-US" sz="1600" dirty="0">
                <a:latin typeface="Calibri" panose="020F0502020204030204" pitchFamily="34" charset="0"/>
                <a:cs typeface="Calibri" panose="020F0502020204030204" pitchFamily="34" charset="0"/>
              </a:rPr>
              <a:t>STEP 3: Bring the needle upwards through the fabric. Pass it through the center of the sequin, leaving plenty of thread on the back of the fabric.</a:t>
            </a:r>
          </a:p>
          <a:p>
            <a:pPr marL="171450" indent="-171450" algn="just" fontAlgn="base">
              <a:buFont typeface="Arial" panose="020B0604020202020204" pitchFamily="34" charset="0"/>
              <a:buChar char="•"/>
            </a:pPr>
            <a:r>
              <a:rPr lang="en-US" sz="1600" dirty="0">
                <a:latin typeface="Calibri" panose="020F0502020204030204" pitchFamily="34" charset="0"/>
                <a:cs typeface="Calibri" panose="020F0502020204030204" pitchFamily="34" charset="0"/>
              </a:rPr>
              <a:t>STEP 4: Return to the wrong side of the fabric. Pass the thread through the sequin.</a:t>
            </a:r>
          </a:p>
          <a:p>
            <a:pPr marL="171450" indent="-171450" algn="just" fontAlgn="base">
              <a:buFont typeface="Arial" panose="020B0604020202020204" pitchFamily="34" charset="0"/>
              <a:buChar char="•"/>
            </a:pPr>
            <a:r>
              <a:rPr lang="en-US" sz="1600" dirty="0">
                <a:latin typeface="Calibri" panose="020F0502020204030204" pitchFamily="34" charset="0"/>
                <a:cs typeface="Calibri" panose="020F0502020204030204" pitchFamily="34" charset="0"/>
              </a:rPr>
              <a:t>STEP 5: Knot the ends of the thread together on the back so that they are firmly in place.</a:t>
            </a:r>
          </a:p>
          <a:p>
            <a:pPr marL="171450" indent="-171450" algn="just" fontAlgn="base">
              <a:buFont typeface="Arial" panose="020B0604020202020204" pitchFamily="34" charset="0"/>
              <a:buChar char="•"/>
            </a:pPr>
            <a:r>
              <a:rPr lang="en-US" sz="1600" dirty="0">
                <a:latin typeface="Calibri" panose="020F0502020204030204" pitchFamily="34" charset="0"/>
                <a:cs typeface="Calibri" panose="020F0502020204030204" pitchFamily="34" charset="0"/>
              </a:rPr>
              <a:t>STEP 6: Move on to the next sequin. The more you apply sequins, the quicker you will become at repeating the movements. When sewing sequins in a row, check that they do not overlap - unless that is the end result you want to achieve.</a:t>
            </a:r>
            <a:endParaRPr lang="it-IT" sz="1600" dirty="0">
              <a:latin typeface="Calibri" panose="020F0502020204030204" pitchFamily="34" charset="0"/>
              <a:cs typeface="Calibri" pitchFamily="34" charset="0"/>
            </a:endParaRPr>
          </a:p>
        </p:txBody>
      </p:sp>
    </p:spTree>
    <p:extLst>
      <p:ext uri="{BB962C8B-B14F-4D97-AF65-F5344CB8AC3E}">
        <p14:creationId xmlns:p14="http://schemas.microsoft.com/office/powerpoint/2010/main" val="4195769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3064-6666-8946-6E38-A7F81B615D1C}"/>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87170698-B33A-71B1-927F-1038C62E9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91A6B038-837F-EF00-00F4-E36CA079B55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476AB9AB-075E-D7AF-86C9-93E72F943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65CFC4CC-2842-DDFB-3DFF-4FF6273E4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5DF1647B-B965-2449-03DE-1E3CA80918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E841A3E4-67D6-6541-E453-91D3B6A76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4432D597-28E9-2DB9-7FB8-E471E882A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81B100C3-0679-AE9E-8880-A08534C56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72941C84-FE42-F0C1-58BC-1313600D8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0FBE347C-A51A-AF9E-AD7B-03D0DE868719}"/>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40307959-891C-E21F-25E6-0D234EA48D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503E90A9-1171-C6C5-9FDC-F795B4433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F96C597C-C6AC-E0E8-44B8-CCBE12AEB743}"/>
              </a:ext>
            </a:extLst>
          </p:cNvPr>
          <p:cNvPicPr/>
          <p:nvPr/>
        </p:nvPicPr>
        <p:blipFill>
          <a:blip r:embed="rId4"/>
          <a:srcRect/>
          <a:stretch>
            <a:fillRect/>
          </a:stretch>
        </p:blipFill>
        <p:spPr>
          <a:xfrm>
            <a:off x="9409895" y="6216959"/>
            <a:ext cx="2512695" cy="552450"/>
          </a:xfrm>
          <a:prstGeom prst="rect">
            <a:avLst/>
          </a:prstGeom>
          <a:ln/>
        </p:spPr>
      </p:pic>
      <p:sp>
        <p:nvSpPr>
          <p:cNvPr id="3" name="Segnaposto contenuto 2"/>
          <p:cNvSpPr>
            <a:spLocks noGrp="1"/>
          </p:cNvSpPr>
          <p:nvPr>
            <p:ph idx="1"/>
          </p:nvPr>
        </p:nvSpPr>
        <p:spPr>
          <a:xfrm>
            <a:off x="3446373" y="1371725"/>
            <a:ext cx="6474005" cy="4140554"/>
          </a:xfrm>
        </p:spPr>
        <p:txBody>
          <a:bodyPr>
            <a:normAutofit fontScale="47500" lnSpcReduction="20000"/>
          </a:bodyPr>
          <a:lstStyle/>
          <a:p>
            <a:pPr marL="0" indent="0" fontAlgn="base">
              <a:buNone/>
            </a:pPr>
            <a:r>
              <a:rPr lang="it-IT" sz="5100" b="1" u="sng" dirty="0">
                <a:latin typeface="Calibri" panose="020F0502020204030204" pitchFamily="34" charset="0"/>
                <a:cs typeface="Calibri" panose="020F0502020204030204" pitchFamily="34" charset="0"/>
              </a:rPr>
              <a:t>TIPS</a:t>
            </a:r>
          </a:p>
          <a:p>
            <a:pPr marL="0" indent="0" fontAlgn="base">
              <a:buNone/>
            </a:pPr>
            <a:endParaRPr lang="it-IT" sz="4500" u="sng" dirty="0">
              <a:latin typeface="Calibri" panose="020F0502020204030204" pitchFamily="34" charset="0"/>
              <a:cs typeface="Calibri" panose="020F0502020204030204" pitchFamily="34" charset="0"/>
            </a:endParaRPr>
          </a:p>
          <a:p>
            <a:pPr lvl="0" algn="just" fontAlgn="base"/>
            <a:r>
              <a:rPr lang="en-US" sz="2900" dirty="0">
                <a:latin typeface="Calibri" pitchFamily="34" charset="0"/>
                <a:cs typeface="Calibri" pitchFamily="34" charset="0"/>
              </a:rPr>
              <a:t>You can make several passes with the thread through and over the sequin to stop it better. Two passes stop the sequin well in place, three passes (forming a 'Y' with the thread on the sequin) should make the sequin resistant even to machine washing.</a:t>
            </a:r>
          </a:p>
          <a:p>
            <a:pPr lvl="0" algn="just" fontAlgn="base"/>
            <a:r>
              <a:rPr lang="en-US" sz="2900" dirty="0">
                <a:latin typeface="Calibri" pitchFamily="34" charset="0"/>
                <a:cs typeface="Calibri" pitchFamily="34" charset="0"/>
              </a:rPr>
              <a:t>Look at the decorations on the clothes you find in shops, so that you can see how they are applied. Often sequins are applied in a row, but without the knot on the back. This makes it faster, but also less secure.</a:t>
            </a:r>
          </a:p>
          <a:p>
            <a:pPr lvl="0" algn="just" fontAlgn="base"/>
            <a:r>
              <a:rPr lang="en-US" sz="2900" dirty="0">
                <a:latin typeface="Calibri" pitchFamily="34" charset="0"/>
                <a:cs typeface="Calibri" pitchFamily="34" charset="0"/>
              </a:rPr>
              <a:t>To hide the thread, apply each sequin with a bead in the middle. This way the thread is not visible and the sequin has an extra touch.</a:t>
            </a:r>
          </a:p>
          <a:p>
            <a:pPr lvl="0" algn="just" fontAlgn="base"/>
            <a:r>
              <a:rPr lang="en-US" sz="2900" dirty="0">
                <a:latin typeface="Calibri" pitchFamily="34" charset="0"/>
                <a:cs typeface="Calibri" pitchFamily="34" charset="0"/>
              </a:rPr>
              <a:t>You can find sequins in various shapes, e.g. circles, flowers and stars.</a:t>
            </a:r>
          </a:p>
          <a:p>
            <a:pPr lvl="0" algn="just" fontAlgn="base"/>
            <a:r>
              <a:rPr lang="en-US" sz="2900" dirty="0">
                <a:latin typeface="Calibri" pitchFamily="34" charset="0"/>
                <a:cs typeface="Calibri" pitchFamily="34" charset="0"/>
              </a:rPr>
              <a:t>Use matching or contrasting colors to achieve different effects.</a:t>
            </a:r>
          </a:p>
          <a:p>
            <a:pPr lvl="0" algn="just" fontAlgn="base"/>
            <a:r>
              <a:rPr lang="en-US" sz="2900" dirty="0">
                <a:latin typeface="Calibri" pitchFamily="34" charset="0"/>
                <a:cs typeface="Calibri" pitchFamily="34" charset="0"/>
              </a:rPr>
              <a:t>When choosing sequins, be guided by price. The more expensive they are, the more durable they are and the longer their color will last, whereas cheap ones tend to fade quickly.</a:t>
            </a:r>
            <a:endParaRPr lang="it-IT" sz="2900" dirty="0">
              <a:latin typeface="Calibri" pitchFamily="34" charset="0"/>
              <a:cs typeface="Calibri" pitchFamily="34" charset="0"/>
            </a:endParaRPr>
          </a:p>
        </p:txBody>
      </p:sp>
      <p:pic>
        <p:nvPicPr>
          <p:cNvPr id="18" name="Immagin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3451" y="407155"/>
            <a:ext cx="1929139" cy="1929139"/>
          </a:xfrm>
          <a:prstGeom prst="rect">
            <a:avLst/>
          </a:prstGeom>
        </p:spPr>
      </p:pic>
    </p:spTree>
    <p:extLst>
      <p:ext uri="{BB962C8B-B14F-4D97-AF65-F5344CB8AC3E}">
        <p14:creationId xmlns:p14="http://schemas.microsoft.com/office/powerpoint/2010/main" val="2084665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B5D8-6B95-3DDB-7A5C-AB74C28126A4}"/>
              </a:ext>
            </a:extLst>
          </p:cNvPr>
          <p:cNvSpPr>
            <a:spLocks noGrp="1"/>
          </p:cNvSpPr>
          <p:nvPr>
            <p:ph type="title"/>
          </p:nvPr>
        </p:nvSpPr>
        <p:spPr/>
        <p:txBody>
          <a:bodyPr/>
          <a:lstStyle/>
          <a:p>
            <a:endParaRPr lang="en-US"/>
          </a:p>
        </p:txBody>
      </p:sp>
      <p:pic>
        <p:nvPicPr>
          <p:cNvPr id="18" name="Segnaposto contenuto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2943" y="3612610"/>
            <a:ext cx="5715000" cy="2352675"/>
          </a:xfrm>
        </p:spPr>
      </p:pic>
      <p:sp useBgFill="1">
        <p:nvSpPr>
          <p:cNvPr id="4" name="Rectangle 43">
            <a:extLst>
              <a:ext uri="{FF2B5EF4-FFF2-40B4-BE49-F238E27FC236}">
                <a16:creationId xmlns:a16="http://schemas.microsoft.com/office/drawing/2014/main" id="{152658BB-9CC7-A29C-0DBF-E8F275F36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0566E70-8F34-688D-6EC6-24967D2F1C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51B2D549-FD4F-F530-07B9-F0E0CB5F8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A5E492C2-E8B6-51E4-B11A-E29F297B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5769B63C-89EB-5057-1535-B488E90A7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B3C18A55-8851-05AF-43D8-F8A7CEB63B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147DAC21-FCC3-0644-98E7-354B302D7A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CF5529BB-0B93-E1F3-075F-B24884FC1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19C5B471-3841-AA9A-3134-B055BB67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D714F06A-2E98-A022-AC08-E35D1449C795}"/>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D771E073-72EA-AA4B-6DE3-BDEC097B57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CF3E6856-5BFB-B117-2656-D0EC887C0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A7F7D9DB-A905-CCFE-063C-214427083F3E}"/>
              </a:ext>
            </a:extLst>
          </p:cNvPr>
          <p:cNvPicPr/>
          <p:nvPr/>
        </p:nvPicPr>
        <p:blipFill>
          <a:blip r:embed="rId5"/>
          <a:srcRect/>
          <a:stretch>
            <a:fillRect/>
          </a:stretch>
        </p:blipFill>
        <p:spPr>
          <a:xfrm>
            <a:off x="9409895" y="6182454"/>
            <a:ext cx="2512695" cy="552450"/>
          </a:xfrm>
          <a:prstGeom prst="rect">
            <a:avLst/>
          </a:prstGeom>
          <a:ln/>
        </p:spPr>
      </p:pic>
      <p:sp>
        <p:nvSpPr>
          <p:cNvPr id="17" name="CasellaDiTesto 18">
            <a:extLst>
              <a:ext uri="{FF2B5EF4-FFF2-40B4-BE49-F238E27FC236}">
                <a16:creationId xmlns:a16="http://schemas.microsoft.com/office/drawing/2014/main" id="{810926CC-5E15-E1D8-E830-94823C57A411}"/>
              </a:ext>
            </a:extLst>
          </p:cNvPr>
          <p:cNvSpPr txBox="1"/>
          <p:nvPr/>
        </p:nvSpPr>
        <p:spPr>
          <a:xfrm>
            <a:off x="3213117" y="1165427"/>
            <a:ext cx="8130619" cy="1815882"/>
          </a:xfrm>
          <a:prstGeom prst="rect">
            <a:avLst/>
          </a:prstGeom>
          <a:noFill/>
        </p:spPr>
        <p:txBody>
          <a:bodyPr wrap="square">
            <a:spAutoFit/>
          </a:bodyPr>
          <a:lstStyle/>
          <a:p>
            <a:pPr algn="ctr" fontAlgn="base"/>
            <a:r>
              <a:rPr lang="it-IT" sz="2400" b="1" u="sng" dirty="0">
                <a:latin typeface="Calibri" pitchFamily="34" charset="0"/>
                <a:cs typeface="Calibri" pitchFamily="34" charset="0"/>
              </a:rPr>
              <a:t>PRECAUTIONS</a:t>
            </a:r>
          </a:p>
          <a:p>
            <a:pPr algn="ctr" fontAlgn="base"/>
            <a:endParaRPr lang="it-IT" sz="2400" b="1" u="sng" dirty="0">
              <a:latin typeface="Calibri" pitchFamily="34" charset="0"/>
              <a:cs typeface="Calibri" pitchFamily="34" charset="0"/>
            </a:endParaRPr>
          </a:p>
          <a:p>
            <a:pPr marL="285750" indent="-285750" fontAlgn="base">
              <a:buFont typeface="Arial" panose="020B0604020202020204" pitchFamily="34" charset="0"/>
              <a:buChar char="•"/>
            </a:pPr>
            <a:r>
              <a:rPr lang="en-US" sz="1600" dirty="0">
                <a:latin typeface="Calibri" panose="020F0502020204030204" pitchFamily="34" charset="0"/>
                <a:cs typeface="Calibri" pitchFamily="34" charset="0"/>
              </a:rPr>
              <a:t>Beads and threads can break: do not leave sequin-decorated objects in the hands of children under 3 years old, as they can get hurt if the pieces break.</a:t>
            </a:r>
          </a:p>
          <a:p>
            <a:pPr marL="285750" indent="-285750" fontAlgn="base">
              <a:buFont typeface="Arial" panose="020B0604020202020204" pitchFamily="34" charset="0"/>
              <a:buChar char="•"/>
            </a:pPr>
            <a:r>
              <a:rPr lang="en-US" sz="1600" dirty="0">
                <a:latin typeface="Calibri" panose="020F0502020204030204" pitchFamily="34" charset="0"/>
                <a:cs typeface="Calibri" pitchFamily="34" charset="0"/>
              </a:rPr>
              <a:t>Do not cut sequins with scissors as they can damage the blades. If you have to remove sequins from the fabric, cut the thread, not the sequin.</a:t>
            </a:r>
            <a:endParaRPr lang="en-US" sz="1600" dirty="0"/>
          </a:p>
        </p:txBody>
      </p:sp>
      <p:pic>
        <p:nvPicPr>
          <p:cNvPr id="19" name="Immagin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334" y="3473751"/>
            <a:ext cx="4164697" cy="1714467"/>
          </a:xfrm>
          <a:prstGeom prst="rect">
            <a:avLst/>
          </a:prstGeom>
        </p:spPr>
      </p:pic>
    </p:spTree>
    <p:extLst>
      <p:ext uri="{BB962C8B-B14F-4D97-AF65-F5344CB8AC3E}">
        <p14:creationId xmlns:p14="http://schemas.microsoft.com/office/powerpoint/2010/main" val="33551030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F147-5967-BA1A-029D-ECF46EFE547B}"/>
              </a:ext>
            </a:extLst>
          </p:cNvPr>
          <p:cNvSpPr>
            <a:spLocks noGrp="1"/>
          </p:cNvSpPr>
          <p:nvPr>
            <p:ph type="title"/>
          </p:nvPr>
        </p:nvSpPr>
        <p:spPr/>
        <p:txBody>
          <a:bodyPr/>
          <a:lstStyle/>
          <a:p>
            <a:endParaRPr lang="en-US"/>
          </a:p>
        </p:txBody>
      </p:sp>
      <p:pic>
        <p:nvPicPr>
          <p:cNvPr id="35" name="Content Placeholder 34" descr="A picture containing text, clothes&#10;&#10;Description automatically generated">
            <a:extLst>
              <a:ext uri="{FF2B5EF4-FFF2-40B4-BE49-F238E27FC236}">
                <a16:creationId xmlns:a16="http://schemas.microsoft.com/office/drawing/2014/main" id="{A587A903-86B7-D893-78CD-3FEBA4EB54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5169" y="2955925"/>
            <a:ext cx="4495800" cy="2009775"/>
          </a:xfrm>
        </p:spPr>
      </p:pic>
      <p:sp useBgFill="1">
        <p:nvSpPr>
          <p:cNvPr id="4" name="Rectangle 43">
            <a:extLst>
              <a:ext uri="{FF2B5EF4-FFF2-40B4-BE49-F238E27FC236}">
                <a16:creationId xmlns:a16="http://schemas.microsoft.com/office/drawing/2014/main" id="{11A62FFA-5C44-092A-A469-971F7731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D5B143D7-41EC-899E-5228-D84B8868447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9A17748D-8EB9-672A-31D9-4D7EE9B7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B9825FD7-14F1-8D07-656C-4272672B9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B2BB5A39-D1EE-1C6B-C6E1-CB3C777A9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91FF4221-7381-680F-7E9F-49743254E5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C16E450A-7706-26D3-2164-6E8F4953A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8A15CE56-5885-2553-2917-98F092F37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02F608AC-5377-0B42-5626-F5FDE6A7E3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2B40E558-A873-DBDF-2626-F0A4E1A443A0}"/>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2BD91759-75E2-B09E-F482-4FC891A0F8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AD1A9E3F-3B29-B332-9601-CFF5EC36A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sellaDiTesto 18">
            <a:extLst>
              <a:ext uri="{FF2B5EF4-FFF2-40B4-BE49-F238E27FC236}">
                <a16:creationId xmlns:a16="http://schemas.microsoft.com/office/drawing/2014/main" id="{B67FE437-1D17-7A72-8FD7-9710F84313A9}"/>
              </a:ext>
            </a:extLst>
          </p:cNvPr>
          <p:cNvSpPr txBox="1"/>
          <p:nvPr/>
        </p:nvSpPr>
        <p:spPr>
          <a:xfrm>
            <a:off x="3545594" y="997796"/>
            <a:ext cx="7991515" cy="4524315"/>
          </a:xfrm>
          <a:prstGeom prst="rect">
            <a:avLst/>
          </a:prstGeom>
          <a:noFill/>
        </p:spPr>
        <p:txBody>
          <a:bodyPr wrap="square">
            <a:spAutoFit/>
          </a:bodyPr>
          <a:lstStyle/>
          <a:p>
            <a:endParaRPr lang="en-US" sz="2400" dirty="0"/>
          </a:p>
          <a:p>
            <a:pPr marL="0" indent="0">
              <a:buNone/>
            </a:pPr>
            <a:endParaRPr lang="en-US" sz="2400" dirty="0"/>
          </a:p>
          <a:p>
            <a:pPr marL="0" indent="0">
              <a:buNone/>
            </a:pPr>
            <a:r>
              <a:rPr lang="en-US" sz="2400" dirty="0">
                <a:latin typeface="Calibri" panose="020F0502020204030204" pitchFamily="34" charset="0"/>
                <a:cs typeface="Calibri" panose="020F0502020204030204" pitchFamily="34" charset="0"/>
              </a:rPr>
              <a:t>Question with 3 options as answers and only one correct answer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Reply in Correct answer: </a:t>
            </a:r>
          </a:p>
          <a:p>
            <a:pPr marL="0" indent="0">
              <a:buNone/>
            </a:pPr>
            <a:r>
              <a:rPr lang="en-US" sz="2400" dirty="0">
                <a:latin typeface="Calibri" panose="020F0502020204030204" pitchFamily="34" charset="0"/>
                <a:cs typeface="Calibri" panose="020F0502020204030204" pitchFamily="34" charset="0"/>
              </a:rPr>
              <a:t>“ Your Answer is correct and explanation why “ </a:t>
            </a:r>
          </a:p>
          <a:p>
            <a:pPr marL="0" indent="0">
              <a:buNone/>
            </a:pPr>
            <a:r>
              <a:rPr lang="en-US" sz="2400" dirty="0">
                <a:latin typeface="Calibri" panose="020F0502020204030204" pitchFamily="34" charset="0"/>
                <a:cs typeface="Calibri" panose="020F0502020204030204" pitchFamily="34" charset="0"/>
              </a:rPr>
              <a:t>Reply in Wrong Answers: </a:t>
            </a:r>
          </a:p>
          <a:p>
            <a:pPr marL="0" indent="0">
              <a:buNone/>
            </a:pPr>
            <a:r>
              <a:rPr lang="en-US" sz="2400" dirty="0">
                <a:latin typeface="Calibri" panose="020F0502020204030204" pitchFamily="34" charset="0"/>
                <a:cs typeface="Calibri" panose="020F0502020204030204" pitchFamily="34" charset="0"/>
              </a:rPr>
              <a:t>“ Your answer is wrong! The correct answer is….. And why “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You can create maximum 6 quizzes</a:t>
            </a:r>
          </a:p>
          <a:p>
            <a:pPr marL="0" indent="0">
              <a:buNone/>
            </a:pPr>
            <a:endParaRPr lang="en-US" sz="2400" dirty="0"/>
          </a:p>
        </p:txBody>
      </p:sp>
      <p:sp useBgFill="1">
        <p:nvSpPr>
          <p:cNvPr id="18" name="Rectangle 43">
            <a:extLst>
              <a:ext uri="{FF2B5EF4-FFF2-40B4-BE49-F238E27FC236}">
                <a16:creationId xmlns:a16="http://schemas.microsoft.com/office/drawing/2014/main" id="{EDBAEC30-1182-1525-4B79-3996712579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5">
            <a:extLst>
              <a:ext uri="{FF2B5EF4-FFF2-40B4-BE49-F238E27FC236}">
                <a16:creationId xmlns:a16="http://schemas.microsoft.com/office/drawing/2014/main" id="{60703188-015D-1608-F0F7-304B734928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4C7D637F-E086-2EA1-641C-95FB2DFEC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85">
              <a:extLst>
                <a:ext uri="{FF2B5EF4-FFF2-40B4-BE49-F238E27FC236}">
                  <a16:creationId xmlns:a16="http://schemas.microsoft.com/office/drawing/2014/main" id="{12627EEA-0BA6-A2DC-F328-18D5990DD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86">
              <a:extLst>
                <a:ext uri="{FF2B5EF4-FFF2-40B4-BE49-F238E27FC236}">
                  <a16:creationId xmlns:a16="http://schemas.microsoft.com/office/drawing/2014/main" id="{EF3C3F7C-8A0D-7EB9-B550-1A61F5FD2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87">
              <a:extLst>
                <a:ext uri="{FF2B5EF4-FFF2-40B4-BE49-F238E27FC236}">
                  <a16:creationId xmlns:a16="http://schemas.microsoft.com/office/drawing/2014/main" id="{B54E0934-D9AC-695F-E096-7F7F7B779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88">
              <a:extLst>
                <a:ext uri="{FF2B5EF4-FFF2-40B4-BE49-F238E27FC236}">
                  <a16:creationId xmlns:a16="http://schemas.microsoft.com/office/drawing/2014/main" id="{8FD56E9D-B96C-9437-71E6-91DEA1CBA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89">
              <a:extLst>
                <a:ext uri="{FF2B5EF4-FFF2-40B4-BE49-F238E27FC236}">
                  <a16:creationId xmlns:a16="http://schemas.microsoft.com/office/drawing/2014/main" id="{07B889A5-5247-C521-7214-04F2C6936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97">
              <a:extLst>
                <a:ext uri="{FF2B5EF4-FFF2-40B4-BE49-F238E27FC236}">
                  <a16:creationId xmlns:a16="http://schemas.microsoft.com/office/drawing/2014/main" id="{AA334DD8-A54B-D8A4-6054-58C5B2802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7" name="Picture 3">
            <a:extLst>
              <a:ext uri="{FF2B5EF4-FFF2-40B4-BE49-F238E27FC236}">
                <a16:creationId xmlns:a16="http://schemas.microsoft.com/office/drawing/2014/main" id="{04406846-0E5C-01F4-5CD8-D5A863B96C0C}"/>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28" name="Straight Connector 27">
            <a:extLst>
              <a:ext uri="{FF2B5EF4-FFF2-40B4-BE49-F238E27FC236}">
                <a16:creationId xmlns:a16="http://schemas.microsoft.com/office/drawing/2014/main" id="{8C3CE0D7-B1DF-533C-4B52-7412648989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9" name="Picture 2">
            <a:extLst>
              <a:ext uri="{FF2B5EF4-FFF2-40B4-BE49-F238E27FC236}">
                <a16:creationId xmlns:a16="http://schemas.microsoft.com/office/drawing/2014/main" id="{D123B639-2A71-A0C1-C48A-779513C13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7.jpg">
            <a:extLst>
              <a:ext uri="{FF2B5EF4-FFF2-40B4-BE49-F238E27FC236}">
                <a16:creationId xmlns:a16="http://schemas.microsoft.com/office/drawing/2014/main" id="{E297881B-978B-4366-C6E2-5E9B69E6BB31}"/>
              </a:ext>
            </a:extLst>
          </p:cNvPr>
          <p:cNvPicPr/>
          <p:nvPr/>
        </p:nvPicPr>
        <p:blipFill>
          <a:blip r:embed="rId5"/>
          <a:srcRect/>
          <a:stretch>
            <a:fillRect/>
          </a:stretch>
        </p:blipFill>
        <p:spPr>
          <a:xfrm>
            <a:off x="9311424" y="6165200"/>
            <a:ext cx="2512695" cy="552450"/>
          </a:xfrm>
          <a:prstGeom prst="rect">
            <a:avLst/>
          </a:prstGeom>
          <a:ln/>
        </p:spPr>
      </p:pic>
      <p:sp>
        <p:nvSpPr>
          <p:cNvPr id="3" name="CasellaDiTesto 2"/>
          <p:cNvSpPr txBox="1"/>
          <p:nvPr/>
        </p:nvSpPr>
        <p:spPr>
          <a:xfrm>
            <a:off x="3709358" y="1552755"/>
            <a:ext cx="7211683" cy="1692771"/>
          </a:xfrm>
          <a:prstGeom prst="rect">
            <a:avLst/>
          </a:prstGeom>
          <a:noFill/>
        </p:spPr>
        <p:txBody>
          <a:bodyPr wrap="square" rtlCol="0">
            <a:spAutoFit/>
          </a:bodyPr>
          <a:lstStyle/>
          <a:p>
            <a:pPr algn="ctr"/>
            <a:r>
              <a:rPr lang="it-IT" sz="2400" b="1" dirty="0">
                <a:latin typeface="Calibri" panose="020F0502020204030204" pitchFamily="34" charset="0"/>
                <a:cs typeface="Calibri" panose="020F0502020204030204" pitchFamily="34" charset="0"/>
              </a:rPr>
              <a:t>SUMMARY</a:t>
            </a:r>
          </a:p>
          <a:p>
            <a:pPr algn="just"/>
            <a:endParaRPr lang="it-IT"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In the following module we have discussed about the art of decoration, the etymology of the word decoration and how to create a fabric flower to add a touch of style to clothes. You will also find the links that will show you how to create a fabric flower. </a:t>
            </a:r>
            <a:endParaRPr lang="it-IT" sz="1600" dirty="0"/>
          </a:p>
        </p:txBody>
      </p:sp>
    </p:spTree>
    <p:extLst>
      <p:ext uri="{BB962C8B-B14F-4D97-AF65-F5344CB8AC3E}">
        <p14:creationId xmlns:p14="http://schemas.microsoft.com/office/powerpoint/2010/main" val="16474833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406846-0E5C-01F4-5CD8-D5A863B96C0C}"/>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5" name="Picture 2">
            <a:extLst>
              <a:ext uri="{FF2B5EF4-FFF2-40B4-BE49-F238E27FC236}">
                <a16:creationId xmlns:a16="http://schemas.microsoft.com/office/drawing/2014/main" id="{D123B639-2A71-A0C1-C48A-779513C13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E297881B-978B-4366-C6E2-5E9B69E6BB31}"/>
              </a:ext>
            </a:extLst>
          </p:cNvPr>
          <p:cNvPicPr/>
          <p:nvPr/>
        </p:nvPicPr>
        <p:blipFill>
          <a:blip r:embed="rId4"/>
          <a:srcRect/>
          <a:stretch>
            <a:fillRect/>
          </a:stretch>
        </p:blipFill>
        <p:spPr>
          <a:xfrm>
            <a:off x="9311424" y="6165200"/>
            <a:ext cx="2512695" cy="552450"/>
          </a:xfrm>
          <a:prstGeom prst="rect">
            <a:avLst/>
          </a:prstGeom>
          <a:ln/>
        </p:spPr>
      </p:pic>
      <p:sp>
        <p:nvSpPr>
          <p:cNvPr id="7" name="CasellaDiTesto 6"/>
          <p:cNvSpPr txBox="1"/>
          <p:nvPr/>
        </p:nvSpPr>
        <p:spPr>
          <a:xfrm>
            <a:off x="3991967" y="1170984"/>
            <a:ext cx="6116129" cy="461665"/>
          </a:xfrm>
          <a:prstGeom prst="rect">
            <a:avLst/>
          </a:prstGeom>
          <a:noFill/>
        </p:spPr>
        <p:txBody>
          <a:bodyPr wrap="square" rtlCol="0">
            <a:spAutoFit/>
          </a:bodyPr>
          <a:lstStyle/>
          <a:p>
            <a:pPr algn="ctr"/>
            <a:r>
              <a:rPr lang="it-IT" sz="2400" b="1" u="sng" dirty="0">
                <a:latin typeface="Calibri" panose="020F0502020204030204" pitchFamily="34" charset="0"/>
                <a:cs typeface="Calibri" panose="020F0502020204030204" pitchFamily="34" charset="0"/>
              </a:rPr>
              <a:t>QUIZ</a:t>
            </a:r>
          </a:p>
        </p:txBody>
      </p:sp>
      <p:sp>
        <p:nvSpPr>
          <p:cNvPr id="3" name="CasellaDiTesto 2">
            <a:extLst>
              <a:ext uri="{FF2B5EF4-FFF2-40B4-BE49-F238E27FC236}">
                <a16:creationId xmlns:a16="http://schemas.microsoft.com/office/drawing/2014/main" id="{ED9C6F2E-1A3C-04DB-10FA-1EB77980DEBA}"/>
              </a:ext>
            </a:extLst>
          </p:cNvPr>
          <p:cNvSpPr txBox="1"/>
          <p:nvPr/>
        </p:nvSpPr>
        <p:spPr>
          <a:xfrm>
            <a:off x="3664908" y="1760049"/>
            <a:ext cx="7498392" cy="3785652"/>
          </a:xfrm>
          <a:prstGeom prst="rect">
            <a:avLst/>
          </a:prstGeom>
          <a:noFill/>
        </p:spPr>
        <p:txBody>
          <a:bodyPr wrap="square">
            <a:spAutoFit/>
          </a:bodyPr>
          <a:lstStyle/>
          <a:p>
            <a:endParaRPr lang="it-IT" sz="1800" dirty="0">
              <a:latin typeface="Calibri" panose="020F0502020204030204" pitchFamily="34" charset="0"/>
              <a:cs typeface="Calibri" panose="020F0502020204030204" pitchFamily="34" charset="0"/>
            </a:endParaRPr>
          </a:p>
          <a:p>
            <a:r>
              <a:rPr lang="en-US" sz="1800" b="1" u="sng" dirty="0">
                <a:latin typeface="Calibri" panose="020F0502020204030204" pitchFamily="34" charset="0"/>
                <a:cs typeface="Calibri" panose="020F0502020204030204" pitchFamily="34" charset="0"/>
              </a:rPr>
              <a:t>Which are the procedures to create a fabric flower?</a:t>
            </a:r>
          </a:p>
          <a:p>
            <a:pPr marL="285750" lvl="0" indent="-285750">
              <a:buFont typeface="Wingdings" panose="05000000000000000000" pitchFamily="2" charset="2"/>
              <a:buChar char="q"/>
            </a:pPr>
            <a:r>
              <a:rPr lang="en-US" sz="1600" dirty="0">
                <a:latin typeface="Calibri" pitchFamily="34" charset="0"/>
                <a:cs typeface="Calibri" pitchFamily="34" charset="0"/>
              </a:rPr>
              <a:t>Draw 5 circles on the back of the selected fabric using the paper pattern just created and cut them with scissors.</a:t>
            </a:r>
          </a:p>
          <a:p>
            <a:pPr marL="285750" lvl="0" indent="-285750">
              <a:buFont typeface="Wingdings" panose="05000000000000000000" pitchFamily="2" charset="2"/>
              <a:buChar char="q"/>
            </a:pPr>
            <a:r>
              <a:rPr lang="en-US" sz="1600" dirty="0">
                <a:latin typeface="Calibri" pitchFamily="34" charset="0"/>
                <a:cs typeface="Calibri" pitchFamily="34" charset="0"/>
              </a:rPr>
              <a:t>Draw 15 circles on the front of the selected fabric using the paper pattern just created.</a:t>
            </a:r>
          </a:p>
          <a:p>
            <a:pPr marL="285750" lvl="0" indent="-285750">
              <a:buFont typeface="Wingdings" panose="05000000000000000000" pitchFamily="2" charset="2"/>
              <a:buChar char="q"/>
            </a:pPr>
            <a:r>
              <a:rPr lang="en-US" sz="1600" dirty="0">
                <a:latin typeface="Calibri" pitchFamily="34" charset="0"/>
                <a:cs typeface="Calibri" pitchFamily="34" charset="0"/>
              </a:rPr>
              <a:t>Draw 20 circles on the back of the selected fabric using the paper pattern with your needle.</a:t>
            </a:r>
          </a:p>
          <a:p>
            <a:pPr marL="285750" indent="-285750">
              <a:buFont typeface="Wingdings" panose="05000000000000000000" pitchFamily="2" charset="2"/>
              <a:buChar char="q"/>
            </a:pPr>
            <a:endParaRPr lang="it-IT" sz="1800" dirty="0">
              <a:latin typeface="Calibri" panose="020F0502020204030204" pitchFamily="34" charset="0"/>
              <a:cs typeface="Calibri" panose="020F0502020204030204" pitchFamily="34" charset="0"/>
            </a:endParaRPr>
          </a:p>
          <a:p>
            <a:r>
              <a:rPr lang="en-US" sz="1800" b="1" u="sng" dirty="0">
                <a:latin typeface="Calibri" panose="020F0502020204030204" pitchFamily="34" charset="0"/>
                <a:cs typeface="Calibri" panose="020F0502020204030204" pitchFamily="34" charset="0"/>
              </a:rPr>
              <a:t>Which are the procedures to sew paillettes on fabric?</a:t>
            </a:r>
          </a:p>
          <a:p>
            <a:pPr marL="285750" lvl="0" indent="-285750">
              <a:buFont typeface="Wingdings" panose="05000000000000000000" pitchFamily="2" charset="2"/>
              <a:buChar char="q"/>
            </a:pPr>
            <a:r>
              <a:rPr lang="en-US" sz="1600" dirty="0">
                <a:latin typeface="Calibri" pitchFamily="34" charset="0"/>
                <a:cs typeface="Calibri" pitchFamily="34" charset="0"/>
              </a:rPr>
              <a:t>To hide the thread, apply each sequin with a bead in the center. This way the thread is not visible and the sequins has an extra touch.</a:t>
            </a:r>
          </a:p>
          <a:p>
            <a:pPr marL="285750" lvl="0" indent="-285750" algn="just" fontAlgn="base">
              <a:buFont typeface="Wingdings" panose="05000000000000000000" pitchFamily="2" charset="2"/>
              <a:buChar char="q"/>
            </a:pPr>
            <a:r>
              <a:rPr lang="en-US" sz="1600" dirty="0">
                <a:latin typeface="Calibri" pitchFamily="34" charset="0"/>
                <a:cs typeface="Calibri" pitchFamily="34" charset="0"/>
              </a:rPr>
              <a:t>You could not find sequins of various shapes, such as circles, flowers</a:t>
            </a:r>
            <a:r>
              <a:rPr lang="it-IT" sz="1600" dirty="0">
                <a:latin typeface="Calibri" panose="020F0502020204030204" pitchFamily="34" charset="0"/>
                <a:cs typeface="Calibri" pitchFamily="34" charset="0"/>
              </a:rPr>
              <a:t>.</a:t>
            </a:r>
          </a:p>
          <a:p>
            <a:pPr marL="285750" lvl="0" indent="-285750">
              <a:buFont typeface="Wingdings" panose="05000000000000000000" pitchFamily="2" charset="2"/>
              <a:buChar char="q"/>
            </a:pPr>
            <a:r>
              <a:rPr lang="en-US" sz="1600" dirty="0">
                <a:latin typeface="Calibri" panose="020F0502020204030204" pitchFamily="34" charset="0"/>
                <a:cs typeface="Calibri" pitchFamily="34" charset="0"/>
              </a:rPr>
              <a:t>You must use only one color.</a:t>
            </a:r>
          </a:p>
        </p:txBody>
      </p:sp>
    </p:spTree>
    <p:extLst>
      <p:ext uri="{BB962C8B-B14F-4D97-AF65-F5344CB8AC3E}">
        <p14:creationId xmlns:p14="http://schemas.microsoft.com/office/powerpoint/2010/main" val="32538140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71F5-A3A4-BAAB-9828-128CF244EBE2}"/>
              </a:ext>
            </a:extLst>
          </p:cNvPr>
          <p:cNvSpPr>
            <a:spLocks noGrp="1"/>
          </p:cNvSpPr>
          <p:nvPr>
            <p:ph type="title"/>
          </p:nvPr>
        </p:nvSpPr>
        <p:spPr>
          <a:xfrm>
            <a:off x="804378" y="931035"/>
            <a:ext cx="7335835" cy="1268984"/>
          </a:xfrm>
        </p:spPr>
        <p:txBody>
          <a:bodyPr/>
          <a:lstStyle/>
          <a:p>
            <a:endParaRPr lang="en-US" dirty="0"/>
          </a:p>
        </p:txBody>
      </p:sp>
      <p:sp useBgFill="1">
        <p:nvSpPr>
          <p:cNvPr id="4" name="Rectangle 43">
            <a:extLst>
              <a:ext uri="{FF2B5EF4-FFF2-40B4-BE49-F238E27FC236}">
                <a16:creationId xmlns:a16="http://schemas.microsoft.com/office/drawing/2014/main" id="{4B4DE6C8-BC18-8B09-FCFB-F9287D040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24BC5FC-F311-F6C3-4E73-CF713A087E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EB218056-BA24-01DA-FB3D-7D3539006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4A5E2E5-CD1B-6F32-F111-18919EC85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612970D4-48D9-2ED1-CB8E-7C12B31CA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390F9CC-8B5E-DC7E-919F-12741C187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DEE17397-3E6D-514B-3AB5-E771AFBB7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E434F5EF-FF9F-74BA-CCE8-A8A860227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CC444C6-D57C-ABB1-F8C4-D141C6F9D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0E0DE75-C482-1735-4FC2-407AB0D4C46D}"/>
              </a:ext>
            </a:extLst>
          </p:cNvPr>
          <p:cNvPicPr>
            <a:picLocks noChangeAspect="1"/>
          </p:cNvPicPr>
          <p:nvPr/>
        </p:nvPicPr>
        <p:blipFill rotWithShape="1">
          <a:blip r:embed="rId2"/>
          <a:srcRect l="22382" r="16764"/>
          <a:stretch/>
        </p:blipFill>
        <p:spPr>
          <a:xfrm>
            <a:off x="-7708" y="0"/>
            <a:ext cx="3087593" cy="6858000"/>
          </a:xfrm>
          <a:prstGeom prst="rect">
            <a:avLst/>
          </a:prstGeom>
        </p:spPr>
      </p:pic>
      <p:cxnSp>
        <p:nvCxnSpPr>
          <p:cNvPr id="14" name="Straight Connector 13">
            <a:extLst>
              <a:ext uri="{FF2B5EF4-FFF2-40B4-BE49-F238E27FC236}">
                <a16:creationId xmlns:a16="http://schemas.microsoft.com/office/drawing/2014/main" id="{1DD00789-BB56-E3F3-086A-D7C43736DD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05038B4-B901-50A9-9145-F9C96C607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083" y="37873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96C1DBD-FA4D-AEA1-4DAE-F0F572A55A4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AC9BBA3B-0DEE-4424-955D-269C57977368}"/>
              </a:ext>
            </a:extLst>
          </p:cNvPr>
          <p:cNvSpPr txBox="1"/>
          <p:nvPr/>
        </p:nvSpPr>
        <p:spPr>
          <a:xfrm>
            <a:off x="3586916" y="1471898"/>
            <a:ext cx="7991515" cy="4031873"/>
          </a:xfrm>
          <a:prstGeom prst="rect">
            <a:avLst/>
          </a:prstGeom>
          <a:noFill/>
        </p:spPr>
        <p:txBody>
          <a:bodyPr wrap="square">
            <a:spAutoFit/>
          </a:bodyPr>
          <a:lstStyle/>
          <a:p>
            <a:pPr algn="ctr"/>
            <a:r>
              <a:rPr lang="en-US" sz="2800" b="1" u="sng" dirty="0">
                <a:latin typeface="Calibri" pitchFamily="34" charset="0"/>
                <a:cs typeface="Calibri" pitchFamily="34" charset="0"/>
              </a:rPr>
              <a:t>ANSWERS</a:t>
            </a:r>
          </a:p>
          <a:p>
            <a:pPr algn="ctr"/>
            <a:endParaRPr lang="en-US" sz="2800" b="1" u="sng" dirty="0">
              <a:latin typeface="Calibri" pitchFamily="34" charset="0"/>
              <a:cs typeface="Calibri" pitchFamily="34" charset="0"/>
            </a:endParaRPr>
          </a:p>
          <a:p>
            <a:pPr marL="0" indent="0">
              <a:buNone/>
            </a:pPr>
            <a:r>
              <a:rPr lang="en-US" b="1" u="sng" dirty="0">
                <a:latin typeface="Calibri" panose="020F0502020204030204" pitchFamily="34" charset="0"/>
                <a:cs typeface="Calibri" panose="020F0502020204030204" pitchFamily="34" charset="0"/>
              </a:rPr>
              <a:t>What is one of the points for the procedure to create a flower of fabric?</a:t>
            </a:r>
          </a:p>
          <a:p>
            <a:pPr marL="0" indent="0">
              <a:buNone/>
            </a:pPr>
            <a:endParaRPr lang="en-US" sz="1600" b="1" dirty="0">
              <a:latin typeface="Calibri" panose="020F0502020204030204" pitchFamily="34" charset="0"/>
              <a:cs typeface="Calibri" panose="020F0502020204030204" pitchFamily="34" charset="0"/>
            </a:endParaRPr>
          </a:p>
          <a:p>
            <a:pPr marL="0" lvl="0" indent="0">
              <a:buNone/>
            </a:pPr>
            <a:r>
              <a:rPr lang="en-US" dirty="0">
                <a:latin typeface="Calibri" panose="020F0502020204030204" pitchFamily="34" charset="0"/>
                <a:cs typeface="Calibri" panose="020F0502020204030204" pitchFamily="34" charset="0"/>
              </a:rPr>
              <a:t>Answer:</a:t>
            </a:r>
            <a:r>
              <a:rPr lang="en-US" b="1" dirty="0">
                <a:latin typeface="Calibri" panose="020F0502020204030204" pitchFamily="34" charset="0"/>
                <a:cs typeface="Calibri" panose="020F0502020204030204" pitchFamily="34" charset="0"/>
              </a:rPr>
              <a:t> </a:t>
            </a:r>
            <a:r>
              <a:rPr lang="en-US" sz="1600" i="1" dirty="0">
                <a:latin typeface="Calibri" panose="020F0502020204030204" pitchFamily="34" charset="0"/>
                <a:cs typeface="Calibri" pitchFamily="34" charset="0"/>
              </a:rPr>
              <a:t>Draw 5 circles on the back of the selected fabric using the paper pattern just created and cut them with scissors.</a:t>
            </a:r>
          </a:p>
          <a:p>
            <a:pPr marL="0" lvl="0" indent="0">
              <a:buNone/>
            </a:pPr>
            <a:endParaRPr lang="en-US" b="1" u="sng" dirty="0">
              <a:latin typeface="Calibri" panose="020F0502020204030204" pitchFamily="34" charset="0"/>
              <a:cs typeface="Calibri" panose="020F0502020204030204" pitchFamily="34" charset="0"/>
            </a:endParaRPr>
          </a:p>
          <a:p>
            <a:pPr marL="0" indent="0">
              <a:buNone/>
            </a:pPr>
            <a:r>
              <a:rPr lang="en-US" b="1" u="sng" dirty="0">
                <a:latin typeface="Calibri" panose="020F0502020204030204" pitchFamily="34" charset="0"/>
                <a:cs typeface="Calibri" panose="020F0502020204030204" pitchFamily="34" charset="0"/>
              </a:rPr>
              <a:t>What is one of the points for the tip to sew paillettes on fabric?</a:t>
            </a:r>
          </a:p>
          <a:p>
            <a:pPr marL="0" indent="0">
              <a:buNone/>
            </a:pPr>
            <a:endParaRPr lang="en-US" sz="1600" b="1" dirty="0">
              <a:latin typeface="Calibri" panose="020F0502020204030204" pitchFamily="34" charset="0"/>
              <a:cs typeface="Calibri" panose="020F0502020204030204" pitchFamily="34" charset="0"/>
            </a:endParaRPr>
          </a:p>
          <a:p>
            <a:pPr marL="0" lvl="0" indent="0">
              <a:buNone/>
            </a:pPr>
            <a:r>
              <a:rPr lang="en-US" dirty="0">
                <a:latin typeface="Calibri" panose="020F0502020204030204" pitchFamily="34" charset="0"/>
                <a:cs typeface="Calibri" panose="020F0502020204030204" pitchFamily="34" charset="0"/>
              </a:rPr>
              <a:t>Answer: </a:t>
            </a:r>
            <a:r>
              <a:rPr lang="en-US" sz="1600" i="1" dirty="0">
                <a:latin typeface="Calibri" panose="020F0502020204030204" pitchFamily="34" charset="0"/>
                <a:cs typeface="Calibri" panose="020F0502020204030204" pitchFamily="34" charset="0"/>
              </a:rPr>
              <a:t>To hide the thread, apply each sequin with a bead in the center. This way the thread is not visible and the sequins has an extra touch.</a:t>
            </a:r>
          </a:p>
          <a:p>
            <a:pPr algn="just"/>
            <a:endParaRPr lang="en-US" sz="1600" dirty="0">
              <a:latin typeface="Calibri" pitchFamily="34" charset="0"/>
              <a:cs typeface="Calibri" pitchFamily="34" charset="0"/>
            </a:endParaRPr>
          </a:p>
          <a:p>
            <a:pPr algn="just"/>
            <a:endParaRPr lang="en-US" sz="1600" dirty="0">
              <a:latin typeface="Calibri" pitchFamily="34" charset="0"/>
              <a:cs typeface="Calibri" pitchFamily="34" charset="0"/>
            </a:endParaRPr>
          </a:p>
          <a:p>
            <a:pPr algn="just"/>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096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027" y="43713"/>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033967" y="6264575"/>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374637" y="899474"/>
            <a:ext cx="7991515" cy="5047536"/>
          </a:xfrm>
          <a:prstGeom prst="rect">
            <a:avLst/>
          </a:prstGeom>
          <a:noFill/>
        </p:spPr>
        <p:txBody>
          <a:bodyPr wrap="square">
            <a:spAutoFit/>
          </a:bodyPr>
          <a:lstStyle/>
          <a:p>
            <a:endParaRPr lang="en-US" sz="2400" dirty="0"/>
          </a:p>
          <a:p>
            <a:pPr marL="514350" indent="-514350">
              <a:buFont typeface="+mj-lt"/>
              <a:buAutoNum type="arabicPeriod"/>
            </a:pPr>
            <a:r>
              <a:rPr lang="en-US" sz="2800" b="1" dirty="0">
                <a:latin typeface="Calibri" pitchFamily="34" charset="0"/>
                <a:cs typeface="Calibri" pitchFamily="34" charset="0"/>
              </a:rPr>
              <a:t>GENERAL DESCRIPTION OF THE MODULE </a:t>
            </a:r>
          </a:p>
          <a:p>
            <a:pPr marL="742950" indent="-742950">
              <a:buFont typeface="+mj-lt"/>
              <a:buAutoNum type="arabicPeriod"/>
            </a:pPr>
            <a:endParaRPr lang="en-US" dirty="0">
              <a:latin typeface="Calibri" pitchFamily="34" charset="0"/>
              <a:cs typeface="Calibri" pitchFamily="34" charset="0"/>
            </a:endParaRPr>
          </a:p>
          <a:p>
            <a:pPr algn="just"/>
            <a:r>
              <a:rPr lang="en-US" sz="1600" dirty="0">
                <a:latin typeface="Calibri" pitchFamily="34" charset="0"/>
                <a:cs typeface="Calibri" pitchFamily="34" charset="0"/>
              </a:rPr>
              <a:t>In this module we will illustrate you the complex art of Tailoring. This training is focused on low-skilled women, to give them the knowledge of the principles of sewing and the possibility to find an employment by themselves. This module will be introducing the basic practices of sewing and will teach the necessary skills to work in your own. This art is made up of different phases, from cutting, to sewing and then ending with embroidery and we will go through each phase step by step. </a:t>
            </a:r>
          </a:p>
          <a:p>
            <a:pPr algn="just"/>
            <a:endParaRPr lang="en-US" dirty="0">
              <a:latin typeface="Calibri" pitchFamily="34" charset="0"/>
              <a:cs typeface="Calibri" pitchFamily="34" charset="0"/>
            </a:endParaRPr>
          </a:p>
          <a:p>
            <a:pPr algn="just"/>
            <a:r>
              <a:rPr lang="en-US" sz="2000" b="1" dirty="0">
                <a:latin typeface="Calibri" pitchFamily="34" charset="0"/>
                <a:cs typeface="Calibri" pitchFamily="34" charset="0"/>
              </a:rPr>
              <a:t>Expected impact of the course in terms of developing the above training objectives</a:t>
            </a:r>
            <a:r>
              <a:rPr lang="en-US" sz="2000" dirty="0">
                <a:latin typeface="Calibri" pitchFamily="34" charset="0"/>
                <a:cs typeface="Calibri" pitchFamily="34" charset="0"/>
              </a:rPr>
              <a:t>. </a:t>
            </a:r>
          </a:p>
          <a:p>
            <a:pPr algn="just"/>
            <a:endParaRPr lang="en-US" dirty="0">
              <a:latin typeface="Calibri" pitchFamily="34" charset="0"/>
              <a:cs typeface="Calibri" pitchFamily="34" charset="0"/>
            </a:endParaRPr>
          </a:p>
          <a:p>
            <a:pPr algn="just"/>
            <a:r>
              <a:rPr lang="en-US" sz="1600" dirty="0">
                <a:latin typeface="Calibri" pitchFamily="34" charset="0"/>
                <a:cs typeface="Calibri" pitchFamily="34" charset="0"/>
              </a:rPr>
              <a:t>The target group of this training are low-skilled women and this is an opportunity to overcome the challenges of quarantine. They could practice and learn from it in order to make it as a job or an hobby. They could develop more abilities, more awareness and become more self-confident. One of the main objectives of the  training is to promote women employment and increase their opportunities.</a:t>
            </a:r>
          </a:p>
        </p:txBody>
      </p:sp>
    </p:spTree>
    <p:extLst>
      <p:ext uri="{BB962C8B-B14F-4D97-AF65-F5344CB8AC3E}">
        <p14:creationId xmlns:p14="http://schemas.microsoft.com/office/powerpoint/2010/main" val="32429859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45DF-0D57-0FD0-08ED-C5F61C8235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C996D0-5769-DD2E-D4CF-12E8E1A70112}"/>
              </a:ext>
            </a:extLst>
          </p:cNvPr>
          <p:cNvSpPr>
            <a:spLocks noGrp="1"/>
          </p:cNvSpPr>
          <p:nvPr>
            <p:ph idx="1"/>
          </p:nvPr>
        </p:nvSpPr>
        <p:spPr/>
        <p:txBody>
          <a:bodyPr/>
          <a:lstStyle/>
          <a:p>
            <a:endParaRPr lang="en-US"/>
          </a:p>
        </p:txBody>
      </p:sp>
      <p:pic>
        <p:nvPicPr>
          <p:cNvPr id="4" name="Content Placeholder 34" descr="A picture containing text, clothes&#10;&#10;Description automatically generated">
            <a:extLst>
              <a:ext uri="{FF2B5EF4-FFF2-40B4-BE49-F238E27FC236}">
                <a16:creationId xmlns:a16="http://schemas.microsoft.com/office/drawing/2014/main" id="{2F1132E8-BB28-B67D-4DBA-3C8DC7299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169" y="2955925"/>
            <a:ext cx="4495800" cy="2009775"/>
          </a:xfrm>
          <a:prstGeom prst="rect">
            <a:avLst/>
          </a:prstGeom>
        </p:spPr>
      </p:pic>
      <p:sp useBgFill="1">
        <p:nvSpPr>
          <p:cNvPr id="5" name="Rectangle 43">
            <a:extLst>
              <a:ext uri="{FF2B5EF4-FFF2-40B4-BE49-F238E27FC236}">
                <a16:creationId xmlns:a16="http://schemas.microsoft.com/office/drawing/2014/main" id="{EF4E55B1-AB93-FA69-07C1-9C9897BF7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5">
            <a:extLst>
              <a:ext uri="{FF2B5EF4-FFF2-40B4-BE49-F238E27FC236}">
                <a16:creationId xmlns:a16="http://schemas.microsoft.com/office/drawing/2014/main" id="{7918FE02-C2E9-DB4F-9EC0-CF47A3B7D5B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7" name="Oval 6">
              <a:extLst>
                <a:ext uri="{FF2B5EF4-FFF2-40B4-BE49-F238E27FC236}">
                  <a16:creationId xmlns:a16="http://schemas.microsoft.com/office/drawing/2014/main" id="{C8FD5646-4E49-1005-4799-8BB9D39E1B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85">
              <a:extLst>
                <a:ext uri="{FF2B5EF4-FFF2-40B4-BE49-F238E27FC236}">
                  <a16:creationId xmlns:a16="http://schemas.microsoft.com/office/drawing/2014/main" id="{4014428D-FB90-7F50-B7E3-D7CDE1390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6">
              <a:extLst>
                <a:ext uri="{FF2B5EF4-FFF2-40B4-BE49-F238E27FC236}">
                  <a16:creationId xmlns:a16="http://schemas.microsoft.com/office/drawing/2014/main" id="{78E3EA66-6467-529C-6917-D8E359E88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7">
              <a:extLst>
                <a:ext uri="{FF2B5EF4-FFF2-40B4-BE49-F238E27FC236}">
                  <a16:creationId xmlns:a16="http://schemas.microsoft.com/office/drawing/2014/main" id="{084184DA-8FCB-9AA2-9CB8-8DF11454D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8">
              <a:extLst>
                <a:ext uri="{FF2B5EF4-FFF2-40B4-BE49-F238E27FC236}">
                  <a16:creationId xmlns:a16="http://schemas.microsoft.com/office/drawing/2014/main" id="{AF8C9062-897B-A484-BA3C-3089DE8A8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89">
              <a:extLst>
                <a:ext uri="{FF2B5EF4-FFF2-40B4-BE49-F238E27FC236}">
                  <a16:creationId xmlns:a16="http://schemas.microsoft.com/office/drawing/2014/main" id="{06CD6E1A-CF4A-4825-542A-CB50348E3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97">
              <a:extLst>
                <a:ext uri="{FF2B5EF4-FFF2-40B4-BE49-F238E27FC236}">
                  <a16:creationId xmlns:a16="http://schemas.microsoft.com/office/drawing/2014/main" id="{E433F7B6-D2E0-FF90-D3C1-CA2923703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4" name="Picture 3">
            <a:extLst>
              <a:ext uri="{FF2B5EF4-FFF2-40B4-BE49-F238E27FC236}">
                <a16:creationId xmlns:a16="http://schemas.microsoft.com/office/drawing/2014/main" id="{79C0759C-5034-8931-6E05-8DC45FACB1B1}"/>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5" name="Straight Connector 14">
            <a:extLst>
              <a:ext uri="{FF2B5EF4-FFF2-40B4-BE49-F238E27FC236}">
                <a16:creationId xmlns:a16="http://schemas.microsoft.com/office/drawing/2014/main" id="{2C3D497A-2BAA-1F2E-1CFB-C6163B3905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7D2F3F8C-FF56-2DB0-4A12-F3AE2970D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DE25E3D2-FEED-88B4-197D-8D0D3C85C57C}"/>
              </a:ext>
            </a:extLst>
          </p:cNvPr>
          <p:cNvPicPr/>
          <p:nvPr/>
        </p:nvPicPr>
        <p:blipFill>
          <a:blip r:embed="rId5"/>
          <a:srcRect/>
          <a:stretch>
            <a:fillRect/>
          </a:stretch>
        </p:blipFill>
        <p:spPr>
          <a:xfrm>
            <a:off x="9104390" y="6320476"/>
            <a:ext cx="2512695" cy="552450"/>
          </a:xfrm>
          <a:prstGeom prst="rect">
            <a:avLst/>
          </a:prstGeom>
          <a:ln/>
        </p:spPr>
      </p:pic>
      <p:sp>
        <p:nvSpPr>
          <p:cNvPr id="18" name="CasellaDiTesto 18">
            <a:extLst>
              <a:ext uri="{FF2B5EF4-FFF2-40B4-BE49-F238E27FC236}">
                <a16:creationId xmlns:a16="http://schemas.microsoft.com/office/drawing/2014/main" id="{DB374D1B-0E0F-DA36-9E54-3EEE73932041}"/>
              </a:ext>
            </a:extLst>
          </p:cNvPr>
          <p:cNvSpPr txBox="1"/>
          <p:nvPr/>
        </p:nvSpPr>
        <p:spPr>
          <a:xfrm>
            <a:off x="3545594" y="997796"/>
            <a:ext cx="7991515" cy="4524315"/>
          </a:xfrm>
          <a:prstGeom prst="rect">
            <a:avLst/>
          </a:prstGeom>
          <a:noFill/>
        </p:spPr>
        <p:txBody>
          <a:bodyPr wrap="square">
            <a:spAutoFit/>
          </a:bodyPr>
          <a:lstStyle/>
          <a:p>
            <a:endParaRPr lang="en-US" sz="2400" dirty="0"/>
          </a:p>
          <a:p>
            <a:pPr marL="0" indent="0">
              <a:buNone/>
            </a:pPr>
            <a:endParaRPr lang="en-US" sz="2400" dirty="0"/>
          </a:p>
          <a:p>
            <a:pPr marL="0" indent="0">
              <a:buNone/>
            </a:pPr>
            <a:r>
              <a:rPr lang="en-US" sz="2400" dirty="0">
                <a:latin typeface="Calibri" panose="020F0502020204030204" pitchFamily="34" charset="0"/>
                <a:cs typeface="Calibri" panose="020F0502020204030204" pitchFamily="34" charset="0"/>
              </a:rPr>
              <a:t>Question with 3 options as answers and only one correct answer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Reply in Correct answer: </a:t>
            </a:r>
          </a:p>
          <a:p>
            <a:pPr marL="0" indent="0">
              <a:buNone/>
            </a:pPr>
            <a:r>
              <a:rPr lang="en-US" sz="2400" dirty="0">
                <a:latin typeface="Calibri" panose="020F0502020204030204" pitchFamily="34" charset="0"/>
                <a:cs typeface="Calibri" panose="020F0502020204030204" pitchFamily="34" charset="0"/>
              </a:rPr>
              <a:t>“ Your Answer is correct and explanation why “ </a:t>
            </a:r>
          </a:p>
          <a:p>
            <a:pPr marL="0" indent="0">
              <a:buNone/>
            </a:pPr>
            <a:r>
              <a:rPr lang="en-US" sz="2400" dirty="0">
                <a:latin typeface="Calibri" panose="020F0502020204030204" pitchFamily="34" charset="0"/>
                <a:cs typeface="Calibri" panose="020F0502020204030204" pitchFamily="34" charset="0"/>
              </a:rPr>
              <a:t>Reply in Wrong Answers: </a:t>
            </a:r>
          </a:p>
          <a:p>
            <a:pPr marL="0" indent="0">
              <a:buNone/>
            </a:pPr>
            <a:r>
              <a:rPr lang="en-US" sz="2400" dirty="0">
                <a:latin typeface="Calibri" panose="020F0502020204030204" pitchFamily="34" charset="0"/>
                <a:cs typeface="Calibri" panose="020F0502020204030204" pitchFamily="34" charset="0"/>
              </a:rPr>
              <a:t>“ Your answer is wrong! The correct answer is….. And why “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You can create maximum 6 quizzes</a:t>
            </a:r>
          </a:p>
          <a:p>
            <a:pPr marL="0" indent="0">
              <a:buNone/>
            </a:pPr>
            <a:endParaRPr lang="en-US" sz="2400" dirty="0"/>
          </a:p>
        </p:txBody>
      </p:sp>
      <p:sp useBgFill="1">
        <p:nvSpPr>
          <p:cNvPr id="19" name="Rectangle 43">
            <a:extLst>
              <a:ext uri="{FF2B5EF4-FFF2-40B4-BE49-F238E27FC236}">
                <a16:creationId xmlns:a16="http://schemas.microsoft.com/office/drawing/2014/main" id="{9CB1398F-3833-C9AF-5E3F-D4DD6DB60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45">
            <a:extLst>
              <a:ext uri="{FF2B5EF4-FFF2-40B4-BE49-F238E27FC236}">
                <a16:creationId xmlns:a16="http://schemas.microsoft.com/office/drawing/2014/main" id="{C14FD960-2C22-38D3-03AB-58504071E69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21" name="Oval 20">
              <a:extLst>
                <a:ext uri="{FF2B5EF4-FFF2-40B4-BE49-F238E27FC236}">
                  <a16:creationId xmlns:a16="http://schemas.microsoft.com/office/drawing/2014/main" id="{DA5D081C-EB1C-F3B0-2B04-5F9BA59FD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85">
              <a:extLst>
                <a:ext uri="{FF2B5EF4-FFF2-40B4-BE49-F238E27FC236}">
                  <a16:creationId xmlns:a16="http://schemas.microsoft.com/office/drawing/2014/main" id="{E56E17A4-CC88-EB3C-3A94-5DC6F334CB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86">
              <a:extLst>
                <a:ext uri="{FF2B5EF4-FFF2-40B4-BE49-F238E27FC236}">
                  <a16:creationId xmlns:a16="http://schemas.microsoft.com/office/drawing/2014/main" id="{9A024F7F-811B-D097-1539-274D478D2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87">
              <a:extLst>
                <a:ext uri="{FF2B5EF4-FFF2-40B4-BE49-F238E27FC236}">
                  <a16:creationId xmlns:a16="http://schemas.microsoft.com/office/drawing/2014/main" id="{F92C12BF-4B65-920F-924E-E2712906B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88">
              <a:extLst>
                <a:ext uri="{FF2B5EF4-FFF2-40B4-BE49-F238E27FC236}">
                  <a16:creationId xmlns:a16="http://schemas.microsoft.com/office/drawing/2014/main" id="{F72AF33D-D171-63E0-81F6-F27EF0037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89">
              <a:extLst>
                <a:ext uri="{FF2B5EF4-FFF2-40B4-BE49-F238E27FC236}">
                  <a16:creationId xmlns:a16="http://schemas.microsoft.com/office/drawing/2014/main" id="{9F899BC1-6C68-5F8F-3B2E-BC6658E98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97">
              <a:extLst>
                <a:ext uri="{FF2B5EF4-FFF2-40B4-BE49-F238E27FC236}">
                  <a16:creationId xmlns:a16="http://schemas.microsoft.com/office/drawing/2014/main" id="{D569A879-A78D-B61C-E11F-9DE8004644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8" name="Picture 3">
            <a:extLst>
              <a:ext uri="{FF2B5EF4-FFF2-40B4-BE49-F238E27FC236}">
                <a16:creationId xmlns:a16="http://schemas.microsoft.com/office/drawing/2014/main" id="{2D001626-CD4C-145E-FB73-A3DB62DB8A84}"/>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29" name="Straight Connector 28">
            <a:extLst>
              <a:ext uri="{FF2B5EF4-FFF2-40B4-BE49-F238E27FC236}">
                <a16:creationId xmlns:a16="http://schemas.microsoft.com/office/drawing/2014/main" id="{D3C06AA4-6AAB-DC44-F295-9F335C9A8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 name="Picture 2">
            <a:extLst>
              <a:ext uri="{FF2B5EF4-FFF2-40B4-BE49-F238E27FC236}">
                <a16:creationId xmlns:a16="http://schemas.microsoft.com/office/drawing/2014/main" id="{91960D1E-BB79-1158-9E37-26AC01FE6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7.jpg">
            <a:extLst>
              <a:ext uri="{FF2B5EF4-FFF2-40B4-BE49-F238E27FC236}">
                <a16:creationId xmlns:a16="http://schemas.microsoft.com/office/drawing/2014/main" id="{417BE78C-6B84-CC35-9763-A9CA30B91DB5}"/>
              </a:ext>
            </a:extLst>
          </p:cNvPr>
          <p:cNvPicPr/>
          <p:nvPr/>
        </p:nvPicPr>
        <p:blipFill>
          <a:blip r:embed="rId5"/>
          <a:srcRect/>
          <a:stretch>
            <a:fillRect/>
          </a:stretch>
        </p:blipFill>
        <p:spPr>
          <a:xfrm>
            <a:off x="9409895" y="6207880"/>
            <a:ext cx="2512695" cy="552450"/>
          </a:xfrm>
          <a:prstGeom prst="rect">
            <a:avLst/>
          </a:prstGeom>
          <a:ln/>
        </p:spPr>
      </p:pic>
      <p:sp>
        <p:nvSpPr>
          <p:cNvPr id="32" name="CasellaDiTesto 18">
            <a:extLst>
              <a:ext uri="{FF2B5EF4-FFF2-40B4-BE49-F238E27FC236}">
                <a16:creationId xmlns:a16="http://schemas.microsoft.com/office/drawing/2014/main" id="{A28EA11F-9CE0-A54A-266A-9E06CFA68BFE}"/>
              </a:ext>
            </a:extLst>
          </p:cNvPr>
          <p:cNvSpPr txBox="1"/>
          <p:nvPr/>
        </p:nvSpPr>
        <p:spPr>
          <a:xfrm>
            <a:off x="3276699" y="1203843"/>
            <a:ext cx="7991515" cy="3570208"/>
          </a:xfrm>
          <a:prstGeom prst="rect">
            <a:avLst/>
          </a:prstGeom>
          <a:noFill/>
        </p:spPr>
        <p:txBody>
          <a:bodyPr wrap="square">
            <a:spAutoFit/>
          </a:bodyPr>
          <a:lstStyle/>
          <a:p>
            <a:pPr algn="ctr"/>
            <a:r>
              <a:rPr lang="it-IT" sz="3600" b="1" dirty="0">
                <a:latin typeface="Calibri" panose="020F0502020204030204" pitchFamily="34" charset="0"/>
                <a:cs typeface="Calibri" panose="020F0502020204030204" pitchFamily="34" charset="0"/>
              </a:rPr>
              <a:t>REFERENCES </a:t>
            </a:r>
          </a:p>
          <a:p>
            <a:pPr algn="ctr"/>
            <a:endParaRPr lang="en-US" sz="3600" b="1" dirty="0">
              <a:latin typeface="Calibri" pitchFamily="34" charset="0"/>
              <a:cs typeface="Calibri" pitchFamily="34" charset="0"/>
            </a:endParaRPr>
          </a:p>
          <a:p>
            <a:r>
              <a:rPr lang="it-IT" sz="1400" b="1" u="sng" dirty="0">
                <a:hlinkClick r:id="rId6"/>
              </a:rPr>
              <a:t>https://www.treccani.it/vocabolario/decorazione/</a:t>
            </a:r>
            <a:r>
              <a:rPr lang="it-IT" sz="1400" b="1" dirty="0"/>
              <a:t> </a:t>
            </a:r>
            <a:endParaRPr lang="it-IT" sz="1400" dirty="0"/>
          </a:p>
          <a:p>
            <a:r>
              <a:rPr lang="it-IT" sz="1400" b="1" u="sng" dirty="0">
                <a:hlinkClick r:id="rId7"/>
              </a:rPr>
              <a:t>https://it.wikipedia.org/wiki/Decorazione#:~:text=La%20decorazione%20%C3%A8%20costituita%20da,dipingendola%20oppure%20attaccandovi%20degli%20elementi</a:t>
            </a:r>
            <a:r>
              <a:rPr lang="it-IT" sz="1400" b="1" dirty="0"/>
              <a:t>. </a:t>
            </a:r>
          </a:p>
          <a:p>
            <a:r>
              <a:rPr lang="it-IT" sz="1400" b="1" u="sng" dirty="0">
                <a:hlinkClick r:id="rId8"/>
              </a:rPr>
              <a:t>https://bouquetalternativi.it/fiori-di-stoffa/</a:t>
            </a:r>
            <a:r>
              <a:rPr lang="it-IT" sz="1400" b="1" dirty="0"/>
              <a:t> </a:t>
            </a:r>
          </a:p>
          <a:p>
            <a:r>
              <a:rPr lang="it-IT" sz="1400" b="1" u="sng" dirty="0">
                <a:hlinkClick r:id="rId9"/>
              </a:rPr>
              <a:t>https://www.filidiluce.org/la-moda-le-origini-la-storia-2/</a:t>
            </a:r>
            <a:r>
              <a:rPr lang="it-IT" sz="1400" b="1" dirty="0"/>
              <a:t> </a:t>
            </a:r>
          </a:p>
          <a:p>
            <a:r>
              <a:rPr lang="it-IT" sz="1400" b="1" u="sng" dirty="0">
                <a:hlinkClick r:id="rId10"/>
              </a:rPr>
              <a:t>https://www.wikihow.it/Cucire-le-Paillette-Sulla-Stoffa#:~:text=Metti%20la%20paillette%20sul%20lato,vuoi%20che%20rimanga%20alla%20fine.&amp;text=Porta%20l'ago%20verso%20l,filo%20sul%20retro%20della%20stoffa.&amp;text=Torna%20sul%20rovescio%20della%20stoffa</a:t>
            </a:r>
            <a:r>
              <a:rPr lang="it-IT" sz="1400" b="1" dirty="0"/>
              <a:t>. </a:t>
            </a:r>
          </a:p>
          <a:p>
            <a:r>
              <a:rPr lang="it-IT" sz="1400" b="1" u="sng" dirty="0">
                <a:hlinkClick r:id="rId11"/>
              </a:rPr>
              <a:t>https://www.tessutietendaggipanini.it/blog/come-creare-fiori-di-stoffa/</a:t>
            </a:r>
            <a:r>
              <a:rPr lang="it-IT" sz="1400" b="1" dirty="0"/>
              <a:t> </a:t>
            </a:r>
            <a:endParaRPr lang="it-IT" sz="1400" dirty="0"/>
          </a:p>
          <a:p>
            <a:pPr marL="0" indent="0">
              <a:buNone/>
            </a:pPr>
            <a:endParaRPr lang="en-US" sz="1400" dirty="0"/>
          </a:p>
        </p:txBody>
      </p:sp>
      <p:sp>
        <p:nvSpPr>
          <p:cNvPr id="33" name="TextBox 32">
            <a:extLst>
              <a:ext uri="{FF2B5EF4-FFF2-40B4-BE49-F238E27FC236}">
                <a16:creationId xmlns:a16="http://schemas.microsoft.com/office/drawing/2014/main" id="{99D6848F-2901-7662-3943-7E262CD57723}"/>
              </a:ext>
            </a:extLst>
          </p:cNvPr>
          <p:cNvSpPr txBox="1"/>
          <p:nvPr/>
        </p:nvSpPr>
        <p:spPr>
          <a:xfrm>
            <a:off x="7171586" y="1752451"/>
            <a:ext cx="4365523" cy="369332"/>
          </a:xfrm>
          <a:prstGeom prst="rect">
            <a:avLst/>
          </a:prstGeom>
          <a:noFill/>
        </p:spPr>
        <p:txBody>
          <a:bodyPr wrap="square" rtlCol="0">
            <a:spAutoFit/>
          </a:bodyPr>
          <a:lstStyle/>
          <a:p>
            <a:pPr algn="just"/>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11863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406846-0E5C-01F4-5CD8-D5A863B96C0C}"/>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5" name="Picture 2">
            <a:extLst>
              <a:ext uri="{FF2B5EF4-FFF2-40B4-BE49-F238E27FC236}">
                <a16:creationId xmlns:a16="http://schemas.microsoft.com/office/drawing/2014/main" id="{D123B639-2A71-A0C1-C48A-779513C13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E297881B-978B-4366-C6E2-5E9B69E6BB31}"/>
              </a:ext>
            </a:extLst>
          </p:cNvPr>
          <p:cNvPicPr/>
          <p:nvPr/>
        </p:nvPicPr>
        <p:blipFill>
          <a:blip r:embed="rId4"/>
          <a:srcRect/>
          <a:stretch>
            <a:fillRect/>
          </a:stretch>
        </p:blipFill>
        <p:spPr>
          <a:xfrm>
            <a:off x="9311424" y="6165200"/>
            <a:ext cx="2512695" cy="552450"/>
          </a:xfrm>
          <a:prstGeom prst="rect">
            <a:avLst/>
          </a:prstGeom>
          <a:ln/>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182" y="1295854"/>
            <a:ext cx="4457700" cy="2114550"/>
          </a:xfrm>
          <a:prstGeom prst="rect">
            <a:avLst/>
          </a:prstGeom>
        </p:spPr>
      </p:pic>
      <p:sp>
        <p:nvSpPr>
          <p:cNvPr id="8" name="CasellaDiTesto 7"/>
          <p:cNvSpPr txBox="1"/>
          <p:nvPr/>
        </p:nvSpPr>
        <p:spPr>
          <a:xfrm>
            <a:off x="3366553" y="3780045"/>
            <a:ext cx="7366958"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You have just completed the Module </a:t>
            </a:r>
            <a:br>
              <a:rPr lang="en-US" sz="2400"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&lt;&lt;DECORATING FABRICS&gt;&gt;</a:t>
            </a:r>
            <a:endParaRPr lang="it-IT"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1334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3AB3-4E1A-EC1F-B2C5-EA7542ECEA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E35C42-AD23-3CA7-B274-324AB1906E29}"/>
              </a:ext>
            </a:extLst>
          </p:cNvPr>
          <p:cNvSpPr>
            <a:spLocks noGrp="1"/>
          </p:cNvSpPr>
          <p:nvPr>
            <p:ph idx="1"/>
          </p:nvPr>
        </p:nvSpPr>
        <p:spPr/>
        <p:txBody>
          <a:bodyPr/>
          <a:lstStyle/>
          <a:p>
            <a:endParaRPr lang="en-US"/>
          </a:p>
        </p:txBody>
      </p:sp>
      <p:pic>
        <p:nvPicPr>
          <p:cNvPr id="4" name="Content Placeholder 34" descr="A picture containing text, clothes&#10;&#10;Description automatically generated">
            <a:extLst>
              <a:ext uri="{FF2B5EF4-FFF2-40B4-BE49-F238E27FC236}">
                <a16:creationId xmlns:a16="http://schemas.microsoft.com/office/drawing/2014/main" id="{C7016AB1-133C-870A-1EEC-58077F938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169" y="2955925"/>
            <a:ext cx="4495800" cy="2009775"/>
          </a:xfrm>
          <a:prstGeom prst="rect">
            <a:avLst/>
          </a:prstGeom>
        </p:spPr>
      </p:pic>
      <p:sp useBgFill="1">
        <p:nvSpPr>
          <p:cNvPr id="5" name="Rectangle 43">
            <a:extLst>
              <a:ext uri="{FF2B5EF4-FFF2-40B4-BE49-F238E27FC236}">
                <a16:creationId xmlns:a16="http://schemas.microsoft.com/office/drawing/2014/main" id="{00AFC9ED-B655-C849-266D-6B83B2EE4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5">
            <a:extLst>
              <a:ext uri="{FF2B5EF4-FFF2-40B4-BE49-F238E27FC236}">
                <a16:creationId xmlns:a16="http://schemas.microsoft.com/office/drawing/2014/main" id="{94BE9DFE-4B7C-4BF3-F533-4B3CCCA5695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7" name="Oval 6">
              <a:extLst>
                <a:ext uri="{FF2B5EF4-FFF2-40B4-BE49-F238E27FC236}">
                  <a16:creationId xmlns:a16="http://schemas.microsoft.com/office/drawing/2014/main" id="{4C69DDA7-51FA-AA4F-EE28-BACDB783B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85">
              <a:extLst>
                <a:ext uri="{FF2B5EF4-FFF2-40B4-BE49-F238E27FC236}">
                  <a16:creationId xmlns:a16="http://schemas.microsoft.com/office/drawing/2014/main" id="{71E8A095-6765-4EE1-572D-ECEA72BD6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6">
              <a:extLst>
                <a:ext uri="{FF2B5EF4-FFF2-40B4-BE49-F238E27FC236}">
                  <a16:creationId xmlns:a16="http://schemas.microsoft.com/office/drawing/2014/main" id="{7A37AB18-AC06-B480-D345-3C1F57E40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7">
              <a:extLst>
                <a:ext uri="{FF2B5EF4-FFF2-40B4-BE49-F238E27FC236}">
                  <a16:creationId xmlns:a16="http://schemas.microsoft.com/office/drawing/2014/main" id="{A59BBCD5-D9B0-66C1-69C7-50C1C93D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8">
              <a:extLst>
                <a:ext uri="{FF2B5EF4-FFF2-40B4-BE49-F238E27FC236}">
                  <a16:creationId xmlns:a16="http://schemas.microsoft.com/office/drawing/2014/main" id="{A97CCF29-3F34-8426-F27D-431A663671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89">
              <a:extLst>
                <a:ext uri="{FF2B5EF4-FFF2-40B4-BE49-F238E27FC236}">
                  <a16:creationId xmlns:a16="http://schemas.microsoft.com/office/drawing/2014/main" id="{346F8AFB-91F7-5F92-3148-0F5302BAD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97">
              <a:extLst>
                <a:ext uri="{FF2B5EF4-FFF2-40B4-BE49-F238E27FC236}">
                  <a16:creationId xmlns:a16="http://schemas.microsoft.com/office/drawing/2014/main" id="{FFA85DF8-A447-CC6E-7D2B-DC9EEF929F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4" name="Picture 3">
            <a:extLst>
              <a:ext uri="{FF2B5EF4-FFF2-40B4-BE49-F238E27FC236}">
                <a16:creationId xmlns:a16="http://schemas.microsoft.com/office/drawing/2014/main" id="{CEB0C823-67CF-9794-0CE8-62C4149203AC}"/>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5" name="Straight Connector 14">
            <a:extLst>
              <a:ext uri="{FF2B5EF4-FFF2-40B4-BE49-F238E27FC236}">
                <a16:creationId xmlns:a16="http://schemas.microsoft.com/office/drawing/2014/main" id="{BDFCB8A5-A762-0DC5-7D8B-6A0CD004C9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448D97E7-1C9C-7D88-1FEA-C3589E536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5E318438-25B6-8339-C9FF-13AF6B9F9423}"/>
              </a:ext>
            </a:extLst>
          </p:cNvPr>
          <p:cNvPicPr/>
          <p:nvPr/>
        </p:nvPicPr>
        <p:blipFill>
          <a:blip r:embed="rId5"/>
          <a:srcRect/>
          <a:stretch>
            <a:fillRect/>
          </a:stretch>
        </p:blipFill>
        <p:spPr>
          <a:xfrm>
            <a:off x="9104390" y="6320476"/>
            <a:ext cx="2512695" cy="552450"/>
          </a:xfrm>
          <a:prstGeom prst="rect">
            <a:avLst/>
          </a:prstGeom>
          <a:ln/>
        </p:spPr>
      </p:pic>
      <p:sp>
        <p:nvSpPr>
          <p:cNvPr id="18" name="CasellaDiTesto 18">
            <a:extLst>
              <a:ext uri="{FF2B5EF4-FFF2-40B4-BE49-F238E27FC236}">
                <a16:creationId xmlns:a16="http://schemas.microsoft.com/office/drawing/2014/main" id="{FB22DA54-D80C-3150-EBCE-2B5AADB71DBB}"/>
              </a:ext>
            </a:extLst>
          </p:cNvPr>
          <p:cNvSpPr txBox="1"/>
          <p:nvPr/>
        </p:nvSpPr>
        <p:spPr>
          <a:xfrm>
            <a:off x="3545594" y="997796"/>
            <a:ext cx="7991515" cy="4524315"/>
          </a:xfrm>
          <a:prstGeom prst="rect">
            <a:avLst/>
          </a:prstGeom>
          <a:noFill/>
        </p:spPr>
        <p:txBody>
          <a:bodyPr wrap="square">
            <a:spAutoFit/>
          </a:bodyPr>
          <a:lstStyle/>
          <a:p>
            <a:endParaRPr lang="en-US" sz="2400" dirty="0"/>
          </a:p>
          <a:p>
            <a:pPr marL="0" indent="0">
              <a:buNone/>
            </a:pPr>
            <a:endParaRPr lang="en-US" sz="2400" dirty="0"/>
          </a:p>
          <a:p>
            <a:pPr marL="0" indent="0">
              <a:buNone/>
            </a:pPr>
            <a:r>
              <a:rPr lang="en-US" sz="2400" dirty="0">
                <a:latin typeface="Calibri" panose="020F0502020204030204" pitchFamily="34" charset="0"/>
                <a:cs typeface="Calibri" panose="020F0502020204030204" pitchFamily="34" charset="0"/>
              </a:rPr>
              <a:t>Question with 3 options as answers and only one correct answer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Reply in Correct answer: </a:t>
            </a:r>
          </a:p>
          <a:p>
            <a:pPr marL="0" indent="0">
              <a:buNone/>
            </a:pPr>
            <a:r>
              <a:rPr lang="en-US" sz="2400" dirty="0">
                <a:latin typeface="Calibri" panose="020F0502020204030204" pitchFamily="34" charset="0"/>
                <a:cs typeface="Calibri" panose="020F0502020204030204" pitchFamily="34" charset="0"/>
              </a:rPr>
              <a:t>“ Your Answer is correct and explanation why “ </a:t>
            </a:r>
          </a:p>
          <a:p>
            <a:pPr marL="0" indent="0">
              <a:buNone/>
            </a:pPr>
            <a:r>
              <a:rPr lang="en-US" sz="2400" dirty="0">
                <a:latin typeface="Calibri" panose="020F0502020204030204" pitchFamily="34" charset="0"/>
                <a:cs typeface="Calibri" panose="020F0502020204030204" pitchFamily="34" charset="0"/>
              </a:rPr>
              <a:t>Reply in Wrong Answers: </a:t>
            </a:r>
          </a:p>
          <a:p>
            <a:pPr marL="0" indent="0">
              <a:buNone/>
            </a:pPr>
            <a:r>
              <a:rPr lang="en-US" sz="2400" dirty="0">
                <a:latin typeface="Calibri" panose="020F0502020204030204" pitchFamily="34" charset="0"/>
                <a:cs typeface="Calibri" panose="020F0502020204030204" pitchFamily="34" charset="0"/>
              </a:rPr>
              <a:t>“ Your answer is wrong! The correct answer is….. And why “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You can create maximum 6 quizzes</a:t>
            </a:r>
          </a:p>
          <a:p>
            <a:pPr marL="0" indent="0">
              <a:buNone/>
            </a:pPr>
            <a:endParaRPr lang="en-US" sz="2400" dirty="0"/>
          </a:p>
        </p:txBody>
      </p:sp>
      <p:sp useBgFill="1">
        <p:nvSpPr>
          <p:cNvPr id="19" name="Rectangle 43">
            <a:extLst>
              <a:ext uri="{FF2B5EF4-FFF2-40B4-BE49-F238E27FC236}">
                <a16:creationId xmlns:a16="http://schemas.microsoft.com/office/drawing/2014/main" id="{08EE22F4-8C3A-7544-FEF0-1E125FD29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45">
            <a:extLst>
              <a:ext uri="{FF2B5EF4-FFF2-40B4-BE49-F238E27FC236}">
                <a16:creationId xmlns:a16="http://schemas.microsoft.com/office/drawing/2014/main" id="{B16C8549-85F8-5209-B28B-B9A683EFA72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21" name="Oval 20">
              <a:extLst>
                <a:ext uri="{FF2B5EF4-FFF2-40B4-BE49-F238E27FC236}">
                  <a16:creationId xmlns:a16="http://schemas.microsoft.com/office/drawing/2014/main" id="{BA5A8FF3-2909-BE26-6678-8E1EF61F8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85">
              <a:extLst>
                <a:ext uri="{FF2B5EF4-FFF2-40B4-BE49-F238E27FC236}">
                  <a16:creationId xmlns:a16="http://schemas.microsoft.com/office/drawing/2014/main" id="{97875479-4525-83D4-5DA4-47E71E10C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86">
              <a:extLst>
                <a:ext uri="{FF2B5EF4-FFF2-40B4-BE49-F238E27FC236}">
                  <a16:creationId xmlns:a16="http://schemas.microsoft.com/office/drawing/2014/main" id="{2C1CC9EB-1625-9FF4-3122-C14D365CB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87">
              <a:extLst>
                <a:ext uri="{FF2B5EF4-FFF2-40B4-BE49-F238E27FC236}">
                  <a16:creationId xmlns:a16="http://schemas.microsoft.com/office/drawing/2014/main" id="{444BC8EF-4488-C2C4-19AF-93990B62A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88">
              <a:extLst>
                <a:ext uri="{FF2B5EF4-FFF2-40B4-BE49-F238E27FC236}">
                  <a16:creationId xmlns:a16="http://schemas.microsoft.com/office/drawing/2014/main" id="{7AE2FFDE-A688-9F88-58B4-56134C89C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89">
              <a:extLst>
                <a:ext uri="{FF2B5EF4-FFF2-40B4-BE49-F238E27FC236}">
                  <a16:creationId xmlns:a16="http://schemas.microsoft.com/office/drawing/2014/main" id="{84585C50-23E8-9424-EB0F-3A1A6209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97">
              <a:extLst>
                <a:ext uri="{FF2B5EF4-FFF2-40B4-BE49-F238E27FC236}">
                  <a16:creationId xmlns:a16="http://schemas.microsoft.com/office/drawing/2014/main" id="{A18DDFB1-D6B1-8094-2897-4396BCA18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8" name="Picture 3">
            <a:extLst>
              <a:ext uri="{FF2B5EF4-FFF2-40B4-BE49-F238E27FC236}">
                <a16:creationId xmlns:a16="http://schemas.microsoft.com/office/drawing/2014/main" id="{DAF19320-3646-F4BD-227B-8CD68C1A63E3}"/>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29" name="Straight Connector 28">
            <a:extLst>
              <a:ext uri="{FF2B5EF4-FFF2-40B4-BE49-F238E27FC236}">
                <a16:creationId xmlns:a16="http://schemas.microsoft.com/office/drawing/2014/main" id="{DDB82DAF-9422-1D0F-8917-146CE56574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 name="Picture 2">
            <a:extLst>
              <a:ext uri="{FF2B5EF4-FFF2-40B4-BE49-F238E27FC236}">
                <a16:creationId xmlns:a16="http://schemas.microsoft.com/office/drawing/2014/main" id="{905FA534-9D4C-0048-7F61-4D39BDF03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7.jpg">
            <a:extLst>
              <a:ext uri="{FF2B5EF4-FFF2-40B4-BE49-F238E27FC236}">
                <a16:creationId xmlns:a16="http://schemas.microsoft.com/office/drawing/2014/main" id="{27362957-BEA8-6348-17FE-9A8E248902B8}"/>
              </a:ext>
            </a:extLst>
          </p:cNvPr>
          <p:cNvPicPr/>
          <p:nvPr/>
        </p:nvPicPr>
        <p:blipFill>
          <a:blip r:embed="rId5"/>
          <a:srcRect/>
          <a:stretch>
            <a:fillRect/>
          </a:stretch>
        </p:blipFill>
        <p:spPr>
          <a:xfrm>
            <a:off x="9354347" y="6191576"/>
            <a:ext cx="2512695" cy="552450"/>
          </a:xfrm>
          <a:prstGeom prst="rect">
            <a:avLst/>
          </a:prstGeom>
          <a:ln/>
        </p:spPr>
      </p:pic>
      <p:sp>
        <p:nvSpPr>
          <p:cNvPr id="32" name="CasellaDiTesto 18">
            <a:extLst>
              <a:ext uri="{FF2B5EF4-FFF2-40B4-BE49-F238E27FC236}">
                <a16:creationId xmlns:a16="http://schemas.microsoft.com/office/drawing/2014/main" id="{29A0DA33-7991-866A-1722-CEE84BE4B3FD}"/>
              </a:ext>
            </a:extLst>
          </p:cNvPr>
          <p:cNvSpPr txBox="1"/>
          <p:nvPr/>
        </p:nvSpPr>
        <p:spPr>
          <a:xfrm>
            <a:off x="3371589" y="1161435"/>
            <a:ext cx="7991515" cy="830997"/>
          </a:xfrm>
          <a:prstGeom prst="rect">
            <a:avLst/>
          </a:prstGeom>
          <a:noFill/>
        </p:spPr>
        <p:txBody>
          <a:bodyPr wrap="square">
            <a:spAutoFit/>
          </a:bodyPr>
          <a:lstStyle/>
          <a:p>
            <a:pPr marL="0" indent="0">
              <a:buNone/>
            </a:pPr>
            <a:r>
              <a:rPr lang="en-US" sz="2400" b="1" dirty="0">
                <a:latin typeface="Calibri" pitchFamily="34" charset="0"/>
                <a:cs typeface="Calibri" pitchFamily="34" charset="0"/>
              </a:rPr>
              <a:t>7. HOW TO BREATHE NEW LIFE INTO CLOTHING AND ACCESSORIES</a:t>
            </a:r>
          </a:p>
        </p:txBody>
      </p:sp>
      <p:sp>
        <p:nvSpPr>
          <p:cNvPr id="33" name="TextBox 32">
            <a:extLst>
              <a:ext uri="{FF2B5EF4-FFF2-40B4-BE49-F238E27FC236}">
                <a16:creationId xmlns:a16="http://schemas.microsoft.com/office/drawing/2014/main" id="{D70A0CDF-2CDC-82DC-320C-9F0BE61282CB}"/>
              </a:ext>
            </a:extLst>
          </p:cNvPr>
          <p:cNvSpPr txBox="1"/>
          <p:nvPr/>
        </p:nvSpPr>
        <p:spPr>
          <a:xfrm>
            <a:off x="7171586" y="1752451"/>
            <a:ext cx="4365523" cy="369332"/>
          </a:xfrm>
          <a:prstGeom prst="rect">
            <a:avLst/>
          </a:prstGeom>
          <a:noFill/>
        </p:spPr>
        <p:txBody>
          <a:bodyPr wrap="square" rtlCol="0">
            <a:spAutoFit/>
          </a:bodyPr>
          <a:lstStyle/>
          <a:p>
            <a:pPr algn="just"/>
            <a:endParaRPr lang="en-US" dirty="0">
              <a:latin typeface="Calibri" panose="020F0502020204030204" pitchFamily="34" charset="0"/>
              <a:cs typeface="Calibri" panose="020F0502020204030204" pitchFamily="34" charset="0"/>
            </a:endParaRPr>
          </a:p>
        </p:txBody>
      </p:sp>
      <p:sp>
        <p:nvSpPr>
          <p:cNvPr id="34" name="CasellaDiTesto 33"/>
          <p:cNvSpPr txBox="1"/>
          <p:nvPr/>
        </p:nvSpPr>
        <p:spPr>
          <a:xfrm>
            <a:off x="3371589" y="2091126"/>
            <a:ext cx="8165520" cy="3447098"/>
          </a:xfrm>
          <a:prstGeom prst="rect">
            <a:avLst/>
          </a:prstGeom>
          <a:noFill/>
        </p:spPr>
        <p:txBody>
          <a:bodyPr wrap="square" rtlCol="0">
            <a:spAutoFit/>
          </a:bodyPr>
          <a:lstStyle/>
          <a:p>
            <a:pPr algn="just"/>
            <a:r>
              <a:rPr lang="en-US" sz="2400" b="1" dirty="0">
                <a:latin typeface="Calibri" panose="020F0502020204030204" pitchFamily="34" charset="0"/>
                <a:cs typeface="Calibri" panose="020F0502020204030204" pitchFamily="34" charset="0"/>
              </a:rPr>
              <a:t>7.1 RECYCLING CLOTHES AND THE ENVIRONMENT</a:t>
            </a:r>
          </a:p>
          <a:p>
            <a:pPr algn="just"/>
            <a:endParaRPr lang="en-US" b="1"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Recycling clothes is necessary to fight global warming. By giving clothes a second life, the environmental impact of textile products is significantly reduced.</a:t>
            </a:r>
          </a:p>
          <a:p>
            <a:pPr algn="just"/>
            <a:r>
              <a:rPr lang="en-US" sz="1600" dirty="0">
                <a:latin typeface="Calibri" panose="020F0502020204030204" pitchFamily="34" charset="0"/>
                <a:cs typeface="Calibri" panose="020F0502020204030204" pitchFamily="34" charset="0"/>
              </a:rPr>
              <a:t>The first action to reduce textile waste is to use these products responsibly:</a:t>
            </a:r>
          </a:p>
          <a:p>
            <a:pPr marL="28575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Choose good materials, such as linen, which requires less water and fertilizer to grow, or organic cotton;</a:t>
            </a:r>
          </a:p>
          <a:p>
            <a:pPr marL="28575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Buy clothes made from recycled fibers;</a:t>
            </a:r>
          </a:p>
          <a:p>
            <a:pPr marL="28575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Buy second-hand clothes in second-hand shops or online second-hand shops, so you can also save money;</a:t>
            </a:r>
          </a:p>
          <a:p>
            <a:pPr marL="28575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Favor brands that are committed to the environment;</a:t>
            </a:r>
          </a:p>
          <a:p>
            <a:pPr marL="28575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Pay attention to labels that make it easier to recognize certain characteristics of a product, such as the guarantee of origin.</a:t>
            </a:r>
            <a:endParaRPr lang="it-IT" dirty="0"/>
          </a:p>
        </p:txBody>
      </p:sp>
    </p:spTree>
    <p:extLst>
      <p:ext uri="{BB962C8B-B14F-4D97-AF65-F5344CB8AC3E}">
        <p14:creationId xmlns:p14="http://schemas.microsoft.com/office/powerpoint/2010/main" val="7935828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883D2-B476-587E-86DD-5903FBFFF8E2}"/>
              </a:ext>
            </a:extLst>
          </p:cNvPr>
          <p:cNvSpPr>
            <a:spLocks noGrp="1"/>
          </p:cNvSpPr>
          <p:nvPr>
            <p:ph type="title"/>
          </p:nvPr>
        </p:nvSpPr>
        <p:spPr/>
        <p:txBody>
          <a:bodyPr/>
          <a:lstStyle/>
          <a:p>
            <a:endParaRPr lang="en-US"/>
          </a:p>
        </p:txBody>
      </p:sp>
      <p:pic>
        <p:nvPicPr>
          <p:cNvPr id="36" name="Content Placeholder 35" descr="A picture containing ground, person&#10;&#10;Description automatically generated">
            <a:extLst>
              <a:ext uri="{FF2B5EF4-FFF2-40B4-BE49-F238E27FC236}">
                <a16:creationId xmlns:a16="http://schemas.microsoft.com/office/drawing/2014/main" id="{E987BE85-F96E-74B9-4763-7FE7771B77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8608" y="2160588"/>
            <a:ext cx="4468922" cy="3600450"/>
          </a:xfrm>
        </p:spPr>
      </p:pic>
      <p:sp useBgFill="1">
        <p:nvSpPr>
          <p:cNvPr id="5" name="Rectangle 43">
            <a:extLst>
              <a:ext uri="{FF2B5EF4-FFF2-40B4-BE49-F238E27FC236}">
                <a16:creationId xmlns:a16="http://schemas.microsoft.com/office/drawing/2014/main" id="{D0F68B4D-CDCD-808E-3650-958F524D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5">
            <a:extLst>
              <a:ext uri="{FF2B5EF4-FFF2-40B4-BE49-F238E27FC236}">
                <a16:creationId xmlns:a16="http://schemas.microsoft.com/office/drawing/2014/main" id="{0773C5FE-D2E9-094A-EC6F-37C8E82076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7" name="Oval 6">
              <a:extLst>
                <a:ext uri="{FF2B5EF4-FFF2-40B4-BE49-F238E27FC236}">
                  <a16:creationId xmlns:a16="http://schemas.microsoft.com/office/drawing/2014/main" id="{B2583D36-399E-4CE0-0EA5-3E5CE2E64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85">
              <a:extLst>
                <a:ext uri="{FF2B5EF4-FFF2-40B4-BE49-F238E27FC236}">
                  <a16:creationId xmlns:a16="http://schemas.microsoft.com/office/drawing/2014/main" id="{32C095BB-7E64-1E54-8C4A-1304FAB5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6">
              <a:extLst>
                <a:ext uri="{FF2B5EF4-FFF2-40B4-BE49-F238E27FC236}">
                  <a16:creationId xmlns:a16="http://schemas.microsoft.com/office/drawing/2014/main" id="{4C406529-204F-AC1B-103E-7DEF553B3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7">
              <a:extLst>
                <a:ext uri="{FF2B5EF4-FFF2-40B4-BE49-F238E27FC236}">
                  <a16:creationId xmlns:a16="http://schemas.microsoft.com/office/drawing/2014/main" id="{143CDFFA-47A8-8736-EB85-896F84630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8">
              <a:extLst>
                <a:ext uri="{FF2B5EF4-FFF2-40B4-BE49-F238E27FC236}">
                  <a16:creationId xmlns:a16="http://schemas.microsoft.com/office/drawing/2014/main" id="{17564F6C-6265-88F0-B783-62E83549E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89">
              <a:extLst>
                <a:ext uri="{FF2B5EF4-FFF2-40B4-BE49-F238E27FC236}">
                  <a16:creationId xmlns:a16="http://schemas.microsoft.com/office/drawing/2014/main" id="{378182CA-112D-1F20-511B-925B644B2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97">
              <a:extLst>
                <a:ext uri="{FF2B5EF4-FFF2-40B4-BE49-F238E27FC236}">
                  <a16:creationId xmlns:a16="http://schemas.microsoft.com/office/drawing/2014/main" id="{D3C2EFDD-C0EF-FBD6-D20F-D53D3E253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4" name="Picture 3">
            <a:extLst>
              <a:ext uri="{FF2B5EF4-FFF2-40B4-BE49-F238E27FC236}">
                <a16:creationId xmlns:a16="http://schemas.microsoft.com/office/drawing/2014/main" id="{A022E764-4DCA-EA91-3429-7E4598704317}"/>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5" name="Straight Connector 14">
            <a:extLst>
              <a:ext uri="{FF2B5EF4-FFF2-40B4-BE49-F238E27FC236}">
                <a16:creationId xmlns:a16="http://schemas.microsoft.com/office/drawing/2014/main" id="{B60A226D-1787-C306-2EFD-7D3CD3F266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C7A68CE2-C10B-552C-4531-3A72B96E8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69E2B1F9-016A-BD62-20A4-A95ADA9FF365}"/>
              </a:ext>
            </a:extLst>
          </p:cNvPr>
          <p:cNvPicPr/>
          <p:nvPr/>
        </p:nvPicPr>
        <p:blipFill>
          <a:blip r:embed="rId5"/>
          <a:srcRect/>
          <a:stretch>
            <a:fillRect/>
          </a:stretch>
        </p:blipFill>
        <p:spPr>
          <a:xfrm>
            <a:off x="9104390" y="6320476"/>
            <a:ext cx="2512695" cy="552450"/>
          </a:xfrm>
          <a:prstGeom prst="rect">
            <a:avLst/>
          </a:prstGeom>
          <a:ln/>
        </p:spPr>
      </p:pic>
      <p:sp>
        <p:nvSpPr>
          <p:cNvPr id="18" name="CasellaDiTesto 18">
            <a:extLst>
              <a:ext uri="{FF2B5EF4-FFF2-40B4-BE49-F238E27FC236}">
                <a16:creationId xmlns:a16="http://schemas.microsoft.com/office/drawing/2014/main" id="{E3CACB27-65A8-6054-098C-4BAF0490B160}"/>
              </a:ext>
            </a:extLst>
          </p:cNvPr>
          <p:cNvSpPr txBox="1"/>
          <p:nvPr/>
        </p:nvSpPr>
        <p:spPr>
          <a:xfrm>
            <a:off x="3545594" y="997796"/>
            <a:ext cx="7991515" cy="4524315"/>
          </a:xfrm>
          <a:prstGeom prst="rect">
            <a:avLst/>
          </a:prstGeom>
          <a:noFill/>
        </p:spPr>
        <p:txBody>
          <a:bodyPr wrap="square">
            <a:spAutoFit/>
          </a:bodyPr>
          <a:lstStyle/>
          <a:p>
            <a:endParaRPr lang="en-US" sz="2400" dirty="0"/>
          </a:p>
          <a:p>
            <a:pPr marL="0" indent="0">
              <a:buNone/>
            </a:pPr>
            <a:endParaRPr lang="en-US" sz="2400" dirty="0"/>
          </a:p>
          <a:p>
            <a:pPr marL="0" indent="0">
              <a:buNone/>
            </a:pPr>
            <a:r>
              <a:rPr lang="en-US" sz="2400" dirty="0">
                <a:latin typeface="Calibri" panose="020F0502020204030204" pitchFamily="34" charset="0"/>
                <a:cs typeface="Calibri" panose="020F0502020204030204" pitchFamily="34" charset="0"/>
              </a:rPr>
              <a:t>Question with 3 options as answers and only one correct answer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Reply in Correct answer: </a:t>
            </a:r>
          </a:p>
          <a:p>
            <a:pPr marL="0" indent="0">
              <a:buNone/>
            </a:pPr>
            <a:r>
              <a:rPr lang="en-US" sz="2400" dirty="0">
                <a:latin typeface="Calibri" panose="020F0502020204030204" pitchFamily="34" charset="0"/>
                <a:cs typeface="Calibri" panose="020F0502020204030204" pitchFamily="34" charset="0"/>
              </a:rPr>
              <a:t>“ Your Answer is correct and explanation why “ </a:t>
            </a:r>
          </a:p>
          <a:p>
            <a:pPr marL="0" indent="0">
              <a:buNone/>
            </a:pPr>
            <a:r>
              <a:rPr lang="en-US" sz="2400" dirty="0">
                <a:latin typeface="Calibri" panose="020F0502020204030204" pitchFamily="34" charset="0"/>
                <a:cs typeface="Calibri" panose="020F0502020204030204" pitchFamily="34" charset="0"/>
              </a:rPr>
              <a:t>Reply in Wrong Answers: </a:t>
            </a:r>
          </a:p>
          <a:p>
            <a:pPr marL="0" indent="0">
              <a:buNone/>
            </a:pPr>
            <a:r>
              <a:rPr lang="en-US" sz="2400" dirty="0">
                <a:latin typeface="Calibri" panose="020F0502020204030204" pitchFamily="34" charset="0"/>
                <a:cs typeface="Calibri" panose="020F0502020204030204" pitchFamily="34" charset="0"/>
              </a:rPr>
              <a:t>“ Your answer is wrong! The correct answer is….. And why “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You can create maximum 6 quizzes</a:t>
            </a:r>
          </a:p>
          <a:p>
            <a:pPr marL="0" indent="0">
              <a:buNone/>
            </a:pPr>
            <a:endParaRPr lang="en-US" sz="2400" dirty="0"/>
          </a:p>
        </p:txBody>
      </p:sp>
      <p:sp useBgFill="1">
        <p:nvSpPr>
          <p:cNvPr id="19" name="Rectangle 43">
            <a:extLst>
              <a:ext uri="{FF2B5EF4-FFF2-40B4-BE49-F238E27FC236}">
                <a16:creationId xmlns:a16="http://schemas.microsoft.com/office/drawing/2014/main" id="{01CBCC73-ABF7-DF4F-9AF8-A68D3D301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45">
            <a:extLst>
              <a:ext uri="{FF2B5EF4-FFF2-40B4-BE49-F238E27FC236}">
                <a16:creationId xmlns:a16="http://schemas.microsoft.com/office/drawing/2014/main" id="{9A177990-F1E5-1641-B14B-A1A4EE624F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21" name="Oval 20">
              <a:extLst>
                <a:ext uri="{FF2B5EF4-FFF2-40B4-BE49-F238E27FC236}">
                  <a16:creationId xmlns:a16="http://schemas.microsoft.com/office/drawing/2014/main" id="{43922A4D-7E58-4D90-69E7-65E45A17C4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85">
              <a:extLst>
                <a:ext uri="{FF2B5EF4-FFF2-40B4-BE49-F238E27FC236}">
                  <a16:creationId xmlns:a16="http://schemas.microsoft.com/office/drawing/2014/main" id="{8951FFFF-E1A4-02D9-15F1-598C62A1F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86">
              <a:extLst>
                <a:ext uri="{FF2B5EF4-FFF2-40B4-BE49-F238E27FC236}">
                  <a16:creationId xmlns:a16="http://schemas.microsoft.com/office/drawing/2014/main" id="{217E67D1-8A02-B0AD-E815-3A9F60844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87">
              <a:extLst>
                <a:ext uri="{FF2B5EF4-FFF2-40B4-BE49-F238E27FC236}">
                  <a16:creationId xmlns:a16="http://schemas.microsoft.com/office/drawing/2014/main" id="{FEAA2D0F-07FE-E4D5-B9A3-F413CBAAE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88">
              <a:extLst>
                <a:ext uri="{FF2B5EF4-FFF2-40B4-BE49-F238E27FC236}">
                  <a16:creationId xmlns:a16="http://schemas.microsoft.com/office/drawing/2014/main" id="{3EDE0B25-14CC-1D8D-E190-187626446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89">
              <a:extLst>
                <a:ext uri="{FF2B5EF4-FFF2-40B4-BE49-F238E27FC236}">
                  <a16:creationId xmlns:a16="http://schemas.microsoft.com/office/drawing/2014/main" id="{63D3A699-32F6-7233-04D3-B420B47B1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97">
              <a:extLst>
                <a:ext uri="{FF2B5EF4-FFF2-40B4-BE49-F238E27FC236}">
                  <a16:creationId xmlns:a16="http://schemas.microsoft.com/office/drawing/2014/main" id="{EF816BFB-BF52-28A3-BC8E-C3DBA001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8" name="Picture 3">
            <a:extLst>
              <a:ext uri="{FF2B5EF4-FFF2-40B4-BE49-F238E27FC236}">
                <a16:creationId xmlns:a16="http://schemas.microsoft.com/office/drawing/2014/main" id="{27E95662-3708-9C14-E960-89BE5041C753}"/>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29" name="Straight Connector 28">
            <a:extLst>
              <a:ext uri="{FF2B5EF4-FFF2-40B4-BE49-F238E27FC236}">
                <a16:creationId xmlns:a16="http://schemas.microsoft.com/office/drawing/2014/main" id="{B83D003D-9DBE-D93C-34AA-22C0D7AA44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 name="Picture 2">
            <a:extLst>
              <a:ext uri="{FF2B5EF4-FFF2-40B4-BE49-F238E27FC236}">
                <a16:creationId xmlns:a16="http://schemas.microsoft.com/office/drawing/2014/main" id="{B1858111-8300-6619-9442-A75E589FC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7.jpg">
            <a:extLst>
              <a:ext uri="{FF2B5EF4-FFF2-40B4-BE49-F238E27FC236}">
                <a16:creationId xmlns:a16="http://schemas.microsoft.com/office/drawing/2014/main" id="{FF84A037-8209-5148-E5F0-7EA0A130EFC9}"/>
              </a:ext>
            </a:extLst>
          </p:cNvPr>
          <p:cNvPicPr/>
          <p:nvPr/>
        </p:nvPicPr>
        <p:blipFill>
          <a:blip r:embed="rId5"/>
          <a:srcRect/>
          <a:stretch>
            <a:fillRect/>
          </a:stretch>
        </p:blipFill>
        <p:spPr>
          <a:xfrm>
            <a:off x="9104390" y="6320476"/>
            <a:ext cx="2512695" cy="552450"/>
          </a:xfrm>
          <a:prstGeom prst="rect">
            <a:avLst/>
          </a:prstGeom>
          <a:ln/>
        </p:spPr>
      </p:pic>
      <p:sp>
        <p:nvSpPr>
          <p:cNvPr id="32" name="CasellaDiTesto 18">
            <a:extLst>
              <a:ext uri="{FF2B5EF4-FFF2-40B4-BE49-F238E27FC236}">
                <a16:creationId xmlns:a16="http://schemas.microsoft.com/office/drawing/2014/main" id="{655E9DDA-3C94-1815-6A65-B3CFF026709E}"/>
              </a:ext>
            </a:extLst>
          </p:cNvPr>
          <p:cNvSpPr txBox="1"/>
          <p:nvPr/>
        </p:nvSpPr>
        <p:spPr>
          <a:xfrm>
            <a:off x="3371589" y="1210084"/>
            <a:ext cx="7991515" cy="4862870"/>
          </a:xfrm>
          <a:prstGeom prst="rect">
            <a:avLst/>
          </a:prstGeom>
          <a:noFill/>
        </p:spPr>
        <p:txBody>
          <a:bodyPr wrap="square">
            <a:spAutoFit/>
          </a:bodyPr>
          <a:lstStyle/>
          <a:p>
            <a:r>
              <a:rPr lang="en-US" sz="2000" b="1" dirty="0">
                <a:latin typeface="Calibri" panose="020F0502020204030204" pitchFamily="34" charset="0"/>
                <a:cs typeface="Calibri" panose="020F0502020204030204" pitchFamily="34" charset="0"/>
              </a:rPr>
              <a:t>7.2 THE LIFECYCLE OF CLOTHES </a:t>
            </a:r>
          </a:p>
          <a:p>
            <a:pPr algn="just"/>
            <a:endParaRPr lang="it-IT" dirty="0">
              <a:latin typeface="Calibri" panose="020F0502020204030204" pitchFamily="34" charset="0"/>
              <a:cs typeface="Calibri" panose="020F0502020204030204" pitchFamily="34" charset="0"/>
            </a:endParaRPr>
          </a:p>
          <a:p>
            <a:pPr algn="just"/>
            <a:r>
              <a:rPr lang="en-US" sz="1600" dirty="0">
                <a:latin typeface="Calibri" pitchFamily="34" charset="0"/>
                <a:cs typeface="Calibri" pitchFamily="34" charset="0"/>
              </a:rPr>
              <a:t>Knowing the life cycle of clothes is one way to understand the impact of your carbon footprint. In fact, all stages of this life cycle have an impact on the environment:</a:t>
            </a:r>
          </a:p>
          <a:p>
            <a:pPr marL="285750" indent="-285750" algn="just">
              <a:buFont typeface="Arial" panose="020B0604020202020204" pitchFamily="34" charset="0"/>
              <a:buChar char="•"/>
            </a:pPr>
            <a:r>
              <a:rPr lang="en-US" sz="1600" b="1" dirty="0">
                <a:latin typeface="Calibri" pitchFamily="34" charset="0"/>
                <a:cs typeface="Calibri" pitchFamily="34" charset="0"/>
              </a:rPr>
              <a:t>The production of raw materials: </a:t>
            </a:r>
            <a:r>
              <a:rPr lang="en-US" sz="1600" dirty="0">
                <a:latin typeface="Calibri" pitchFamily="34" charset="0"/>
                <a:cs typeface="Calibri" pitchFamily="34" charset="0"/>
              </a:rPr>
              <a:t>clothes are produced from raw materials such as polyester, cotton, silk or wool. Some of these are derived from non-renewable resources, such as oil, to produce synthetic fibers, while others are derived from plant or animal materials and therefore require a lot of water and chemicals.</a:t>
            </a:r>
          </a:p>
          <a:p>
            <a:pPr marL="285750" indent="-285750" algn="just">
              <a:buFont typeface="Arial" panose="020B0604020202020204" pitchFamily="34" charset="0"/>
              <a:buChar char="•"/>
            </a:pPr>
            <a:r>
              <a:rPr lang="en-US" sz="1600" b="1" dirty="0">
                <a:latin typeface="Calibri" pitchFamily="34" charset="0"/>
                <a:cs typeface="Calibri" pitchFamily="34" charset="0"/>
              </a:rPr>
              <a:t>The manufacture of clothes: </a:t>
            </a:r>
            <a:r>
              <a:rPr lang="en-US" sz="1600" dirty="0">
                <a:latin typeface="Calibri" pitchFamily="34" charset="0"/>
                <a:cs typeface="Calibri" pitchFamily="34" charset="0"/>
              </a:rPr>
              <a:t>because of the substances it contains, dye is toxic not only to the workers who make the clothes, but also to consumers and the aquatic ecosystem it contaminates.</a:t>
            </a:r>
          </a:p>
          <a:p>
            <a:pPr marL="285750" indent="-285750" algn="just">
              <a:buFont typeface="Arial" panose="020B0604020202020204" pitchFamily="34" charset="0"/>
              <a:buChar char="•"/>
            </a:pPr>
            <a:r>
              <a:rPr lang="en-US" sz="1600" b="1" dirty="0">
                <a:latin typeface="Calibri" pitchFamily="34" charset="0"/>
                <a:cs typeface="Calibri" pitchFamily="34" charset="0"/>
              </a:rPr>
              <a:t>The transport of clothes: </a:t>
            </a:r>
            <a:r>
              <a:rPr lang="en-US" sz="1600" dirty="0">
                <a:latin typeface="Calibri" pitchFamily="34" charset="0"/>
                <a:cs typeface="Calibri" pitchFamily="34" charset="0"/>
              </a:rPr>
              <a:t>they are generally manufactured in developing countries, where production costs and wages are lower, and the clothes are transported to Europe by air or sea. In any case, air transport is the most polluting means of transport.</a:t>
            </a:r>
          </a:p>
          <a:p>
            <a:pPr marL="285750" indent="-285750" algn="just">
              <a:buFont typeface="Arial" panose="020B0604020202020204" pitchFamily="34" charset="0"/>
              <a:buChar char="•"/>
            </a:pPr>
            <a:r>
              <a:rPr lang="en-US" sz="1600" b="1" dirty="0">
                <a:latin typeface="Calibri" pitchFamily="34" charset="0"/>
                <a:cs typeface="Calibri" pitchFamily="34" charset="0"/>
              </a:rPr>
              <a:t>The maintenance of clothes: </a:t>
            </a:r>
            <a:r>
              <a:rPr lang="en-US" sz="1600" dirty="0">
                <a:latin typeface="Calibri" pitchFamily="34" charset="0"/>
                <a:cs typeface="Calibri" pitchFamily="34" charset="0"/>
              </a:rPr>
              <a:t>excessive water consumption, washing clothes releases a large number of micro polluting particles.</a:t>
            </a:r>
          </a:p>
          <a:p>
            <a:pPr marL="285750" indent="-285750" algn="just">
              <a:buFont typeface="Arial" panose="020B0604020202020204" pitchFamily="34" charset="0"/>
              <a:buChar char="•"/>
            </a:pPr>
            <a:r>
              <a:rPr lang="en-US" sz="1600" b="1" dirty="0">
                <a:latin typeface="Calibri" pitchFamily="34" charset="0"/>
                <a:cs typeface="Calibri" pitchFamily="34" charset="0"/>
              </a:rPr>
              <a:t>Recycling used clothes: </a:t>
            </a:r>
            <a:r>
              <a:rPr lang="en-US" sz="1600" dirty="0">
                <a:latin typeface="Calibri" pitchFamily="34" charset="0"/>
                <a:cs typeface="Calibri" pitchFamily="34" charset="0"/>
              </a:rPr>
              <a:t>this is a crucial step. Sorting one's wardrobe and recycling some used clothes helps to prolong the life of the fabric, thus avoiding unnecessary steps such as the production of raw materials, the manufacture of products or even transport.</a:t>
            </a:r>
            <a:endParaRPr lang="en-US" sz="2800" dirty="0"/>
          </a:p>
        </p:txBody>
      </p:sp>
      <p:sp>
        <p:nvSpPr>
          <p:cNvPr id="33" name="TextBox 32">
            <a:extLst>
              <a:ext uri="{FF2B5EF4-FFF2-40B4-BE49-F238E27FC236}">
                <a16:creationId xmlns:a16="http://schemas.microsoft.com/office/drawing/2014/main" id="{0D9FC0B5-4C18-E7DD-B342-7FD9F32BD2D0}"/>
              </a:ext>
            </a:extLst>
          </p:cNvPr>
          <p:cNvSpPr txBox="1"/>
          <p:nvPr/>
        </p:nvSpPr>
        <p:spPr>
          <a:xfrm>
            <a:off x="7171586" y="1752451"/>
            <a:ext cx="4365523" cy="369332"/>
          </a:xfrm>
          <a:prstGeom prst="rect">
            <a:avLst/>
          </a:prstGeom>
          <a:noFill/>
        </p:spPr>
        <p:txBody>
          <a:bodyPr wrap="square" rtlCol="0">
            <a:spAutoFit/>
          </a:bodyPr>
          <a:lstStyle/>
          <a:p>
            <a:pPr algn="just"/>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26119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5CF3-A4BB-296C-CAB1-FAC2F428807C}"/>
              </a:ext>
            </a:extLst>
          </p:cNvPr>
          <p:cNvSpPr>
            <a:spLocks noGrp="1"/>
          </p:cNvSpPr>
          <p:nvPr>
            <p:ph type="title"/>
          </p:nvPr>
        </p:nvSpPr>
        <p:spPr/>
        <p:txBody>
          <a:bodyPr/>
          <a:lstStyle/>
          <a:p>
            <a:endParaRPr lang="en-US"/>
          </a:p>
        </p:txBody>
      </p:sp>
      <p:pic>
        <p:nvPicPr>
          <p:cNvPr id="18" name="Segnaposto contenuto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8013" y="4752670"/>
            <a:ext cx="4724400" cy="2095500"/>
          </a:xfrm>
        </p:spPr>
      </p:pic>
      <p:sp useBgFill="1">
        <p:nvSpPr>
          <p:cNvPr id="4" name="Rectangle 43">
            <a:extLst>
              <a:ext uri="{FF2B5EF4-FFF2-40B4-BE49-F238E27FC236}">
                <a16:creationId xmlns:a16="http://schemas.microsoft.com/office/drawing/2014/main" id="{3F677525-A8AC-D50C-CE5A-0135E2BF8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675F5146-E0DF-8CCD-8793-6007CA6205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B6F5F22C-61A0-A6E4-C492-4112DAC6A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C351E0B6-C7D8-037C-EE2A-BB4265859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2575F93B-95F8-9A6D-CD98-7ABF3F642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1500AA55-50C5-2A4C-DC5B-C92C1909E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E2D4FB06-4548-840D-0703-34C390206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6E2D6C58-9CC6-36F3-4E39-8EF10B3F7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6F3ADFC1-5E2E-6BE3-7C39-6ED814DDEC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B3F7E2A9-7E8F-A396-BDF6-5D700721FC1A}"/>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A8951EDB-2AAA-05FE-250A-60B1C23E2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C20F2D08-2507-A89B-6542-D508F1252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5BE4D818-5B99-A7CC-4FB2-22889B53AED5}"/>
              </a:ext>
            </a:extLst>
          </p:cNvPr>
          <p:cNvPicPr/>
          <p:nvPr/>
        </p:nvPicPr>
        <p:blipFill>
          <a:blip r:embed="rId5"/>
          <a:srcRect/>
          <a:stretch>
            <a:fillRect/>
          </a:stretch>
        </p:blipFill>
        <p:spPr>
          <a:xfrm>
            <a:off x="9242413" y="6208333"/>
            <a:ext cx="2512695" cy="552450"/>
          </a:xfrm>
          <a:prstGeom prst="rect">
            <a:avLst/>
          </a:prstGeom>
          <a:ln/>
        </p:spPr>
      </p:pic>
      <p:sp>
        <p:nvSpPr>
          <p:cNvPr id="17" name="CasellaDiTesto 18">
            <a:extLst>
              <a:ext uri="{FF2B5EF4-FFF2-40B4-BE49-F238E27FC236}">
                <a16:creationId xmlns:a16="http://schemas.microsoft.com/office/drawing/2014/main" id="{35EF4F82-EED4-AA4C-3AEE-E92493E10F2C}"/>
              </a:ext>
            </a:extLst>
          </p:cNvPr>
          <p:cNvSpPr txBox="1"/>
          <p:nvPr/>
        </p:nvSpPr>
        <p:spPr>
          <a:xfrm>
            <a:off x="3545595" y="997796"/>
            <a:ext cx="5696818" cy="3170099"/>
          </a:xfrm>
          <a:prstGeom prst="rect">
            <a:avLst/>
          </a:prstGeom>
          <a:noFill/>
        </p:spPr>
        <p:txBody>
          <a:bodyPr wrap="square">
            <a:spAutoFit/>
          </a:bodyPr>
          <a:lstStyle/>
          <a:p>
            <a:endParaRPr lang="en-US" sz="2400" dirty="0"/>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Taking care of your clothes not only preserves them for longer, but also saves money and limits your impact on the environment; </a:t>
            </a: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Wash less and choose eco-labelled detergents to limit the emission of toxic substances into the oceans; </a:t>
            </a: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Save water and energy by washing your clothes at only 30°C and avoiding using the dryer;</a:t>
            </a: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Fix your clothes and give them a second life.</a:t>
            </a:r>
          </a:p>
          <a:p>
            <a:pPr algn="just"/>
            <a:endParaRPr lang="it-IT" sz="1400" dirty="0">
              <a:latin typeface="Calibri" panose="020F0502020204030204" pitchFamily="34" charset="0"/>
              <a:cs typeface="Calibri" panose="020F0502020204030204" pitchFamily="34" charset="0"/>
            </a:endParaRPr>
          </a:p>
          <a:p>
            <a:pPr algn="just"/>
            <a:r>
              <a:rPr lang="en-US" b="1" dirty="0">
                <a:latin typeface="Calibri" panose="020F0502020204030204" pitchFamily="34" charset="0"/>
                <a:cs typeface="Calibri" panose="020F0502020204030204" pitchFamily="34" charset="0"/>
              </a:rPr>
              <a:t>How to recycle old clothes?</a:t>
            </a:r>
          </a:p>
          <a:p>
            <a:pPr algn="just"/>
            <a:r>
              <a:rPr lang="en-US" sz="1600" dirty="0">
                <a:latin typeface="Calibri" panose="020F0502020204030204" pitchFamily="34" charset="0"/>
                <a:cs typeface="Calibri" panose="020F0502020204030204" pitchFamily="34" charset="0"/>
              </a:rPr>
              <a:t>Choosing your clothes and sorting them is equivalent to giving them a second life. This minimizes the impact of textiles on the environment and also reduces your carbon footprint.</a:t>
            </a:r>
            <a:endParaRPr lang="it-IT" sz="110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8749" y="1934412"/>
            <a:ext cx="1743075" cy="2619375"/>
          </a:xfrm>
          <a:prstGeom prst="rect">
            <a:avLst/>
          </a:prstGeom>
        </p:spPr>
      </p:pic>
      <p:pic>
        <p:nvPicPr>
          <p:cNvPr id="20" name="Immagin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752" y="4248865"/>
            <a:ext cx="3813698" cy="1691559"/>
          </a:xfrm>
          <a:prstGeom prst="rect">
            <a:avLst/>
          </a:prstGeom>
        </p:spPr>
      </p:pic>
    </p:spTree>
    <p:extLst>
      <p:ext uri="{BB962C8B-B14F-4D97-AF65-F5344CB8AC3E}">
        <p14:creationId xmlns:p14="http://schemas.microsoft.com/office/powerpoint/2010/main" val="16771954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5">
            <a:extLst>
              <a:ext uri="{FF2B5EF4-FFF2-40B4-BE49-F238E27FC236}">
                <a16:creationId xmlns:a16="http://schemas.microsoft.com/office/drawing/2014/main" id="{DDB8F779-B36E-7392-C625-FFE2D6C46FE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96E80CEB-D439-30D9-0824-9E4EBAE5F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30354C7A-277E-3114-FC3D-2C7442BDE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A7E4EF3D-A1E5-B38F-4990-0B5AEE965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F3CF734B-0320-BB65-0CC9-B410124A1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29AD974D-4AC0-4F6D-123B-A52D372F2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A914E580-CB17-ED41-DF47-D8923457F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3AD8093B-0CB2-F5C3-B3B9-1D94A8301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8CA8156A-B80A-2048-636B-B40DB2687057}"/>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414FB0F9-9C91-7557-1A12-DBC53C946A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4D4EAE1-628D-C15F-696A-02F9FC5B4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A2528E92-60EA-6BD5-A082-6D89C65E4763}"/>
              </a:ext>
            </a:extLst>
          </p:cNvPr>
          <p:cNvPicPr/>
          <p:nvPr/>
        </p:nvPicPr>
        <p:blipFill>
          <a:blip r:embed="rId4"/>
          <a:srcRect/>
          <a:stretch>
            <a:fillRect/>
          </a:stretch>
        </p:blipFill>
        <p:spPr>
          <a:xfrm>
            <a:off x="9104390" y="6320476"/>
            <a:ext cx="2512695" cy="552450"/>
          </a:xfrm>
          <a:prstGeom prst="rect">
            <a:avLst/>
          </a:prstGeom>
          <a:ln/>
        </p:spPr>
      </p:pic>
      <p:sp>
        <p:nvSpPr>
          <p:cNvPr id="18" name="CasellaDiTesto 17"/>
          <p:cNvSpPr txBox="1"/>
          <p:nvPr/>
        </p:nvSpPr>
        <p:spPr>
          <a:xfrm>
            <a:off x="3632260" y="1242287"/>
            <a:ext cx="7703054" cy="295465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7.3 Reuse and customize: a guide to second-hand clothes</a:t>
            </a:r>
          </a:p>
          <a:p>
            <a:endParaRPr lang="it-IT" dirty="0">
              <a:latin typeface="Calibri" panose="020F0502020204030204" pitchFamily="34" charset="0"/>
              <a:cs typeface="Calibri" panose="020F0502020204030204" pitchFamily="34" charset="0"/>
            </a:endParaRPr>
          </a:p>
          <a:p>
            <a:pPr marL="285750" indent="-285750" algn="just">
              <a:buFont typeface="Arial" pitchFamily="34" charset="0"/>
              <a:buChar char="•"/>
            </a:pPr>
            <a:r>
              <a:rPr lang="en-US" dirty="0">
                <a:latin typeface="Calibri" panose="020F0502020204030204" pitchFamily="34" charset="0"/>
                <a:cs typeface="Calibri" panose="020F0502020204030204" pitchFamily="34" charset="0"/>
              </a:rPr>
              <a:t>Another option is to reuse and customize used clothes: use them as a base for different garments, modify them, etc.</a:t>
            </a:r>
          </a:p>
          <a:p>
            <a:pPr marL="285750" indent="-285750" algn="just">
              <a:buFont typeface="Arial" pitchFamily="34" charset="0"/>
              <a:buChar char="•"/>
            </a:pPr>
            <a:r>
              <a:rPr lang="en-US" dirty="0">
                <a:latin typeface="Calibri" panose="020F0502020204030204" pitchFamily="34" charset="0"/>
                <a:cs typeface="Calibri" panose="020F0502020204030204" pitchFamily="34" charset="0"/>
              </a:rPr>
              <a:t>Use clothes in a different way, for example, use a man's shirt as a dress by wearing it with socks and a belt;</a:t>
            </a:r>
          </a:p>
          <a:p>
            <a:pPr marL="285750" indent="-285750" algn="just">
              <a:buFont typeface="Arial" pitchFamily="34" charset="0"/>
              <a:buChar char="•"/>
            </a:pPr>
            <a:r>
              <a:rPr lang="en-US" dirty="0">
                <a:latin typeface="Calibri" panose="020F0502020204030204" pitchFamily="34" charset="0"/>
                <a:cs typeface="Calibri" panose="020F0502020204030204" pitchFamily="34" charset="0"/>
              </a:rPr>
              <a:t>Add new details to used clothes;</a:t>
            </a:r>
          </a:p>
          <a:p>
            <a:pPr marL="285750" indent="-285750" algn="just">
              <a:buFont typeface="Arial" pitchFamily="34" charset="0"/>
              <a:buChar char="•"/>
            </a:pPr>
            <a:r>
              <a:rPr lang="en-US" dirty="0">
                <a:latin typeface="Calibri" panose="020F0502020204030204" pitchFamily="34" charset="0"/>
                <a:cs typeface="Calibri" panose="020F0502020204030204" pitchFamily="34" charset="0"/>
              </a:rPr>
              <a:t>Remove parts of clothes to turn a jacket into a waistcoat, for example, or long trousers into shorts;</a:t>
            </a:r>
          </a:p>
          <a:p>
            <a:pPr marL="285750" indent="-285750" algn="just">
              <a:buFont typeface="Arial" pitchFamily="34" charset="0"/>
              <a:buChar char="•"/>
            </a:pPr>
            <a:r>
              <a:rPr lang="en-US" dirty="0">
                <a:latin typeface="Calibri" panose="020F0502020204030204" pitchFamily="34" charset="0"/>
                <a:cs typeface="Calibri" panose="020F0502020204030204" pitchFamily="34" charset="0"/>
              </a:rPr>
              <a:t>Dye clothes.</a:t>
            </a:r>
            <a:endParaRPr lang="it-IT" dirty="0"/>
          </a:p>
        </p:txBody>
      </p:sp>
      <p:pic>
        <p:nvPicPr>
          <p:cNvPr id="21" name="Immagin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810" y="4408323"/>
            <a:ext cx="3914775" cy="1582850"/>
          </a:xfrm>
          <a:prstGeom prst="rect">
            <a:avLst/>
          </a:prstGeom>
        </p:spPr>
      </p:pic>
    </p:spTree>
    <p:extLst>
      <p:ext uri="{BB962C8B-B14F-4D97-AF65-F5344CB8AC3E}">
        <p14:creationId xmlns:p14="http://schemas.microsoft.com/office/powerpoint/2010/main" val="19294063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8AF3-8C3D-D253-70D1-393080E891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31D08B-0FDE-712A-7B14-4050216888A8}"/>
              </a:ext>
            </a:extLst>
          </p:cNvPr>
          <p:cNvSpPr>
            <a:spLocks noGrp="1"/>
          </p:cNvSpPr>
          <p:nvPr>
            <p:ph idx="1"/>
          </p:nvPr>
        </p:nvSpPr>
        <p:spPr/>
        <p:txBody>
          <a:bodyPr/>
          <a:lstStyle/>
          <a:p>
            <a:endParaRPr lang="en-US" dirty="0"/>
          </a:p>
        </p:txBody>
      </p:sp>
      <p:sp useBgFill="1">
        <p:nvSpPr>
          <p:cNvPr id="4" name="Rectangle 43">
            <a:extLst>
              <a:ext uri="{FF2B5EF4-FFF2-40B4-BE49-F238E27FC236}">
                <a16:creationId xmlns:a16="http://schemas.microsoft.com/office/drawing/2014/main" id="{0A53DACA-42C9-037B-D147-4C9C253C3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3A8AC874-FD64-74DB-787D-E50F1E9A1E1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892140E8-EE74-8223-5863-C607A0733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EE8D0EFD-E5E6-4A20-4DDD-C7456B74D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A6E73D7D-5F75-AC7E-7779-731892C5D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BD1DBA92-E4D6-551C-2AB2-367023416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7ACC7689-D7C9-DE41-C982-06AC34731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C475D797-FFF3-9AF4-099D-F82A86EFC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041A51DB-BF1C-EEE2-C98B-AD7B317A0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7EB92CFC-5D24-DDEA-1875-44B0BF4AB662}"/>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EE99B9D7-69C3-0A67-EB8D-4BC8581C24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7AF08C50-E0AC-2A44-34CC-CC90436A7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CCC17CE4-F54B-E0BA-D1BA-D60D5D3B28AA}"/>
              </a:ext>
            </a:extLst>
          </p:cNvPr>
          <p:cNvPicPr/>
          <p:nvPr/>
        </p:nvPicPr>
        <p:blipFill>
          <a:blip r:embed="rId4"/>
          <a:srcRect/>
          <a:stretch>
            <a:fillRect/>
          </a:stretch>
        </p:blipFill>
        <p:spPr>
          <a:xfrm>
            <a:off x="9104390" y="6320476"/>
            <a:ext cx="2512695" cy="552450"/>
          </a:xfrm>
          <a:prstGeom prst="rect">
            <a:avLst/>
          </a:prstGeom>
          <a:ln/>
        </p:spPr>
      </p:pic>
      <p:sp>
        <p:nvSpPr>
          <p:cNvPr id="18" name="CasellaDiTesto 17"/>
          <p:cNvSpPr txBox="1"/>
          <p:nvPr/>
        </p:nvSpPr>
        <p:spPr>
          <a:xfrm>
            <a:off x="3726611" y="1566907"/>
            <a:ext cx="7211683" cy="4154984"/>
          </a:xfrm>
          <a:prstGeom prst="rect">
            <a:avLst/>
          </a:prstGeom>
          <a:noFill/>
        </p:spPr>
        <p:txBody>
          <a:bodyPr wrap="square" rtlCol="0">
            <a:spAutoFit/>
          </a:bodyPr>
          <a:lstStyle/>
          <a:p>
            <a:pPr algn="just"/>
            <a:r>
              <a:rPr lang="en-US" sz="2400" b="1" dirty="0">
                <a:latin typeface="Calibri" panose="020F0502020204030204" pitchFamily="34" charset="0"/>
                <a:cs typeface="Calibri" panose="020F0502020204030204" pitchFamily="34" charset="0"/>
              </a:rPr>
              <a:t>7.4 LABORATORY: How to create a handbag from recycled jeans </a:t>
            </a:r>
          </a:p>
          <a:p>
            <a:pPr algn="just"/>
            <a:endParaRPr lang="it-IT"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Everyone has at least one old pair of worn-out, out-of-fashion or wrong size jeans in their wardrobe. With this tutorial I will show you how to turn them into a colorful bag perfect for summer! I also recommend you take a look at the tutorial for making a matching wallet from scraps of fabric. If, on the other hand, you would like a shoulder bag, you can read how to make a denim purse.</a:t>
            </a:r>
            <a:r>
              <a:rPr lang="it-IT" dirty="0">
                <a:latin typeface="Calibri" panose="020F0502020204030204" pitchFamily="34" charset="0"/>
                <a:cs typeface="Calibri" panose="020F0502020204030204" pitchFamily="34" charset="0"/>
              </a:rPr>
              <a:t> </a:t>
            </a:r>
          </a:p>
          <a:p>
            <a:pPr algn="just"/>
            <a:endParaRPr lang="it-IT" dirty="0">
              <a:latin typeface="Calibri" panose="020F0502020204030204" pitchFamily="34" charset="0"/>
              <a:cs typeface="Calibri" panose="020F0502020204030204" pitchFamily="34" charset="0"/>
            </a:endParaRPr>
          </a:p>
          <a:p>
            <a:r>
              <a:rPr lang="it-IT" b="1" u="sng" dirty="0" err="1">
                <a:latin typeface="Calibri" panose="020F0502020204030204" pitchFamily="34" charset="0"/>
                <a:cs typeface="Calibri" panose="020F0502020204030204" pitchFamily="34" charset="0"/>
              </a:rPr>
              <a:t>Needed</a:t>
            </a:r>
            <a:r>
              <a:rPr lang="it-IT" b="1" u="sng"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jeans;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colored cotton fabric for the lining;</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needle and thread. </a:t>
            </a:r>
            <a:endParaRPr lang="it-IT" dirty="0"/>
          </a:p>
        </p:txBody>
      </p:sp>
    </p:spTree>
    <p:extLst>
      <p:ext uri="{BB962C8B-B14F-4D97-AF65-F5344CB8AC3E}">
        <p14:creationId xmlns:p14="http://schemas.microsoft.com/office/powerpoint/2010/main" val="25004577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104390" y="6320476"/>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45594" y="997796"/>
            <a:ext cx="7991515" cy="1877437"/>
          </a:xfrm>
          <a:prstGeom prst="rect">
            <a:avLst/>
          </a:prstGeom>
          <a:noFill/>
        </p:spPr>
        <p:txBody>
          <a:bodyPr wrap="square">
            <a:spAutoFit/>
          </a:bodyPr>
          <a:lstStyle/>
          <a:p>
            <a:endParaRPr lang="en-US" sz="2400" dirty="0"/>
          </a:p>
          <a:p>
            <a:pPr marL="0" indent="0">
              <a:buNone/>
            </a:pPr>
            <a:endParaRPr lang="en-US" sz="2400" dirty="0"/>
          </a:p>
          <a:p>
            <a:pPr marL="0" indent="0">
              <a:buNone/>
            </a:pPr>
            <a:endParaRPr lang="en-US" sz="4400" dirty="0"/>
          </a:p>
          <a:p>
            <a:pPr marL="0" indent="0">
              <a:buNone/>
            </a:pPr>
            <a:endParaRPr lang="en-US" sz="2400" dirty="0"/>
          </a:p>
        </p:txBody>
      </p:sp>
      <p:sp>
        <p:nvSpPr>
          <p:cNvPr id="18" name="CasellaDiTesto 17">
            <a:extLst>
              <a:ext uri="{FF2B5EF4-FFF2-40B4-BE49-F238E27FC236}">
                <a16:creationId xmlns:a16="http://schemas.microsoft.com/office/drawing/2014/main" id="{921224AB-2CC4-425B-AD82-C620DBC6E354}"/>
              </a:ext>
            </a:extLst>
          </p:cNvPr>
          <p:cNvSpPr txBox="1"/>
          <p:nvPr/>
        </p:nvSpPr>
        <p:spPr>
          <a:xfrm>
            <a:off x="3336347" y="1371725"/>
            <a:ext cx="8200762" cy="1323439"/>
          </a:xfrm>
          <a:prstGeom prst="rect">
            <a:avLst/>
          </a:prstGeom>
          <a:noFill/>
        </p:spPr>
        <p:txBody>
          <a:bodyPr wrap="square">
            <a:spAutoFit/>
          </a:bodyPr>
          <a:lstStyle/>
          <a:p>
            <a:pPr marL="0" indent="0" algn="just">
              <a:buNone/>
            </a:pPr>
            <a:endParaRPr lang="en-US" sz="2000" dirty="0">
              <a:latin typeface="Calibri" panose="020F0502020204030204" pitchFamily="34" charset="0"/>
              <a:cs typeface="Calibri" panose="020F0502020204030204" pitchFamily="34" charset="0"/>
            </a:endParaRPr>
          </a:p>
          <a:p>
            <a:pPr algn="just"/>
            <a:r>
              <a:rPr lang="en-US" sz="2000" b="1" dirty="0">
                <a:latin typeface="Calibri" panose="020F0502020204030204" pitchFamily="34" charset="0"/>
                <a:cs typeface="Calibri" panose="020F0502020204030204" pitchFamily="34" charset="0"/>
              </a:rPr>
              <a:t>STEP 1: </a:t>
            </a:r>
            <a:r>
              <a:rPr lang="en-US" sz="2000" dirty="0">
                <a:latin typeface="Calibri" panose="020F0502020204030204" pitchFamily="34" charset="0"/>
                <a:cs typeface="Calibri" panose="020F0502020204030204" pitchFamily="34" charset="0"/>
              </a:rPr>
              <a:t>First measure approx. 40 cm starting from the waist, draw a line with chalk and cut off the 'legs' (keep them aside as you will need them!). Stitch all along the crotch, also at the back.</a:t>
            </a:r>
            <a:endParaRPr lang="it-IT" dirty="0">
              <a:latin typeface="Calibri" panose="020F0502020204030204" pitchFamily="34" charset="0"/>
              <a:cs typeface="Calibri" panose="020F0502020204030204" pitchFamily="34" charset="0"/>
            </a:endParaRPr>
          </a:p>
        </p:txBody>
      </p:sp>
      <p:pic>
        <p:nvPicPr>
          <p:cNvPr id="20" name="Immagine 19"/>
          <p:cNvPicPr/>
          <p:nvPr/>
        </p:nvPicPr>
        <p:blipFill>
          <a:blip r:embed="rId5">
            <a:extLst>
              <a:ext uri="{28A0092B-C50C-407E-A947-70E740481C1C}">
                <a14:useLocalDpi xmlns:a14="http://schemas.microsoft.com/office/drawing/2010/main" val="0"/>
              </a:ext>
            </a:extLst>
          </a:blip>
          <a:stretch>
            <a:fillRect/>
          </a:stretch>
        </p:blipFill>
        <p:spPr>
          <a:xfrm>
            <a:off x="5443268" y="3183358"/>
            <a:ext cx="3346270" cy="2061502"/>
          </a:xfrm>
          <a:prstGeom prst="rect">
            <a:avLst/>
          </a:prstGeom>
        </p:spPr>
      </p:pic>
    </p:spTree>
    <p:extLst>
      <p:ext uri="{BB962C8B-B14F-4D97-AF65-F5344CB8AC3E}">
        <p14:creationId xmlns:p14="http://schemas.microsoft.com/office/powerpoint/2010/main" val="24669300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104390" y="6320476"/>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45594" y="997796"/>
            <a:ext cx="7991515" cy="1877437"/>
          </a:xfrm>
          <a:prstGeom prst="rect">
            <a:avLst/>
          </a:prstGeom>
          <a:noFill/>
        </p:spPr>
        <p:txBody>
          <a:bodyPr wrap="square">
            <a:spAutoFit/>
          </a:bodyPr>
          <a:lstStyle/>
          <a:p>
            <a:endParaRPr lang="en-US" sz="2400" dirty="0"/>
          </a:p>
          <a:p>
            <a:pPr marL="0" indent="0">
              <a:buNone/>
            </a:pPr>
            <a:endParaRPr lang="en-US" sz="2400" dirty="0"/>
          </a:p>
          <a:p>
            <a:pPr marL="0" indent="0">
              <a:buNone/>
            </a:pPr>
            <a:endParaRPr lang="en-US" sz="4400" dirty="0"/>
          </a:p>
          <a:p>
            <a:pPr marL="0" indent="0">
              <a:buNone/>
            </a:pPr>
            <a:endParaRPr lang="en-US" sz="2400" dirty="0"/>
          </a:p>
        </p:txBody>
      </p:sp>
      <p:sp>
        <p:nvSpPr>
          <p:cNvPr id="20" name="CasellaDiTesto 19">
            <a:extLst>
              <a:ext uri="{FF2B5EF4-FFF2-40B4-BE49-F238E27FC236}">
                <a16:creationId xmlns:a16="http://schemas.microsoft.com/office/drawing/2014/main" id="{B315E999-52ED-4F26-9A98-EA4C3248119D}"/>
              </a:ext>
            </a:extLst>
          </p:cNvPr>
          <p:cNvSpPr txBox="1"/>
          <p:nvPr/>
        </p:nvSpPr>
        <p:spPr>
          <a:xfrm>
            <a:off x="3374992" y="1395722"/>
            <a:ext cx="8046047" cy="1015663"/>
          </a:xfrm>
          <a:prstGeom prst="rect">
            <a:avLst/>
          </a:prstGeom>
          <a:noFill/>
        </p:spPr>
        <p:txBody>
          <a:bodyPr wrap="square">
            <a:spAutoFit/>
          </a:bodyPr>
          <a:lstStyle/>
          <a:p>
            <a:pPr algn="just"/>
            <a:r>
              <a:rPr lang="en-US" sz="2000" b="1" dirty="0">
                <a:latin typeface="Calibri" panose="020F0502020204030204" pitchFamily="34" charset="0"/>
                <a:cs typeface="Calibri" panose="020F0502020204030204" pitchFamily="34" charset="0"/>
              </a:rPr>
              <a:t>STEP 2: </a:t>
            </a:r>
            <a:r>
              <a:rPr lang="en-US" sz="2000" dirty="0">
                <a:latin typeface="Calibri" panose="020F0502020204030204" pitchFamily="34" charset="0"/>
                <a:cs typeface="Calibri" panose="020F0502020204030204" pitchFamily="34" charset="0"/>
              </a:rPr>
              <a:t>Fasten the waistband with pins, this is because jeans are usually lower at the front and higher at the back, the bag, on the other hand, should be all the same height. You can now close the front slit of the crotch</a:t>
            </a:r>
            <a:endParaRPr lang="it-IT" sz="1600" dirty="0">
              <a:latin typeface="Calibri" panose="020F0502020204030204" pitchFamily="34" charset="0"/>
              <a:cs typeface="Calibri" panose="020F0502020204030204" pitchFamily="34" charset="0"/>
            </a:endParaRPr>
          </a:p>
        </p:txBody>
      </p:sp>
      <p:pic>
        <p:nvPicPr>
          <p:cNvPr id="21" name="Immagine 20"/>
          <p:cNvPicPr/>
          <p:nvPr/>
        </p:nvPicPr>
        <p:blipFill>
          <a:blip r:embed="rId5">
            <a:extLst>
              <a:ext uri="{28A0092B-C50C-407E-A947-70E740481C1C}">
                <a14:useLocalDpi xmlns:a14="http://schemas.microsoft.com/office/drawing/2010/main" val="0"/>
              </a:ext>
            </a:extLst>
          </a:blip>
          <a:stretch>
            <a:fillRect/>
          </a:stretch>
        </p:blipFill>
        <p:spPr>
          <a:xfrm>
            <a:off x="3740971" y="3020616"/>
            <a:ext cx="1518285" cy="842645"/>
          </a:xfrm>
          <a:prstGeom prst="rect">
            <a:avLst/>
          </a:prstGeom>
        </p:spPr>
      </p:pic>
      <p:pic>
        <p:nvPicPr>
          <p:cNvPr id="22" name="Immagine 21"/>
          <p:cNvPicPr/>
          <p:nvPr/>
        </p:nvPicPr>
        <p:blipFill>
          <a:blip r:embed="rId6">
            <a:extLst>
              <a:ext uri="{28A0092B-C50C-407E-A947-70E740481C1C}">
                <a14:useLocalDpi xmlns:a14="http://schemas.microsoft.com/office/drawing/2010/main" val="0"/>
              </a:ext>
            </a:extLst>
          </a:blip>
          <a:stretch>
            <a:fillRect/>
          </a:stretch>
        </p:blipFill>
        <p:spPr>
          <a:xfrm>
            <a:off x="5543196" y="3020616"/>
            <a:ext cx="1398905" cy="826770"/>
          </a:xfrm>
          <a:prstGeom prst="rect">
            <a:avLst/>
          </a:prstGeom>
        </p:spPr>
      </p:pic>
      <p:pic>
        <p:nvPicPr>
          <p:cNvPr id="23" name="Immagine 22"/>
          <p:cNvPicPr/>
          <p:nvPr/>
        </p:nvPicPr>
        <p:blipFill>
          <a:blip r:embed="rId7">
            <a:extLst>
              <a:ext uri="{28A0092B-C50C-407E-A947-70E740481C1C}">
                <a14:useLocalDpi xmlns:a14="http://schemas.microsoft.com/office/drawing/2010/main" val="0"/>
              </a:ext>
            </a:extLst>
          </a:blip>
          <a:stretch>
            <a:fillRect/>
          </a:stretch>
        </p:blipFill>
        <p:spPr>
          <a:xfrm>
            <a:off x="7377258" y="3015615"/>
            <a:ext cx="1423035" cy="824230"/>
          </a:xfrm>
          <a:prstGeom prst="rect">
            <a:avLst/>
          </a:prstGeom>
        </p:spPr>
      </p:pic>
      <p:pic>
        <p:nvPicPr>
          <p:cNvPr id="24" name="Immagine 23"/>
          <p:cNvPicPr/>
          <p:nvPr/>
        </p:nvPicPr>
        <p:blipFill>
          <a:blip r:embed="rId8" cstate="print">
            <a:extLst>
              <a:ext uri="{28A0092B-C50C-407E-A947-70E740481C1C}">
                <a14:useLocalDpi xmlns:a14="http://schemas.microsoft.com/office/drawing/2010/main" val="0"/>
              </a:ext>
            </a:extLst>
          </a:blip>
          <a:stretch>
            <a:fillRect/>
          </a:stretch>
        </p:blipFill>
        <p:spPr>
          <a:xfrm>
            <a:off x="9190654" y="3028553"/>
            <a:ext cx="1391393" cy="826770"/>
          </a:xfrm>
          <a:prstGeom prst="rect">
            <a:avLst/>
          </a:prstGeom>
        </p:spPr>
      </p:pic>
      <p:pic>
        <p:nvPicPr>
          <p:cNvPr id="25" name="Immagine 24"/>
          <p:cNvPicPr/>
          <p:nvPr/>
        </p:nvPicPr>
        <p:blipFill>
          <a:blip r:embed="rId9">
            <a:extLst>
              <a:ext uri="{28A0092B-C50C-407E-A947-70E740481C1C}">
                <a14:useLocalDpi xmlns:a14="http://schemas.microsoft.com/office/drawing/2010/main" val="0"/>
              </a:ext>
            </a:extLst>
          </a:blip>
          <a:stretch>
            <a:fillRect/>
          </a:stretch>
        </p:blipFill>
        <p:spPr>
          <a:xfrm>
            <a:off x="6081002" y="4109519"/>
            <a:ext cx="1938060" cy="1135840"/>
          </a:xfrm>
          <a:prstGeom prst="rect">
            <a:avLst/>
          </a:prstGeom>
        </p:spPr>
      </p:pic>
    </p:spTree>
    <p:extLst>
      <p:ext uri="{BB962C8B-B14F-4D97-AF65-F5344CB8AC3E}">
        <p14:creationId xmlns:p14="http://schemas.microsoft.com/office/powerpoint/2010/main" val="12996903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B56B-056E-5CB4-3CF3-9B49DD23C421}"/>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4FC35BEB-68B7-B541-7C31-B6C371C6B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1492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82895044-E8B7-9194-AFEF-F9ED6A6690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F852232C-9774-62C7-7C88-E89162C0E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B25730FF-A11B-B4A0-2ABB-333BA116C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B6EFF9DA-7F8C-3F80-6C93-1316CD256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2053C05-4775-E5CD-AD9E-A494D6410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4DC891FE-A195-AE0B-716B-195759DC9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1CF9B896-A8EF-7E6F-7F16-39074E37D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FE98D659-F81C-5D5D-B73D-06C068BE6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64C22D0E-D8FC-7EF8-1FD5-E9F44D8B13DB}"/>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F6C657EA-0CB6-721D-703F-13513B4A8F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B84EC241-CAD8-7BF7-7158-E73E3927E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4E3144C6-B277-DE3B-93B8-8D044EBF9C94}"/>
              </a:ext>
            </a:extLst>
          </p:cNvPr>
          <p:cNvPicPr/>
          <p:nvPr/>
        </p:nvPicPr>
        <p:blipFill>
          <a:blip r:embed="rId4"/>
          <a:srcRect/>
          <a:stretch>
            <a:fillRect/>
          </a:stretch>
        </p:blipFill>
        <p:spPr>
          <a:xfrm>
            <a:off x="9104390" y="6320476"/>
            <a:ext cx="2512695" cy="552450"/>
          </a:xfrm>
          <a:prstGeom prst="rect">
            <a:avLst/>
          </a:prstGeom>
          <a:ln/>
        </p:spPr>
      </p:pic>
      <p:sp>
        <p:nvSpPr>
          <p:cNvPr id="19" name="TextBox 18">
            <a:extLst>
              <a:ext uri="{FF2B5EF4-FFF2-40B4-BE49-F238E27FC236}">
                <a16:creationId xmlns:a16="http://schemas.microsoft.com/office/drawing/2014/main" id="{BF4EAEF9-F229-2B1D-5619-952144ED24D5}"/>
              </a:ext>
            </a:extLst>
          </p:cNvPr>
          <p:cNvSpPr txBox="1"/>
          <p:nvPr/>
        </p:nvSpPr>
        <p:spPr>
          <a:xfrm>
            <a:off x="3684669" y="1701498"/>
            <a:ext cx="7279505" cy="1323439"/>
          </a:xfrm>
          <a:prstGeom prst="rect">
            <a:avLst/>
          </a:prstGeom>
          <a:noFill/>
        </p:spPr>
        <p:txBody>
          <a:bodyPr wrap="square" rtlCol="0">
            <a:spAutoFit/>
          </a:bodyPr>
          <a:lstStyle/>
          <a:p>
            <a:pPr algn="just"/>
            <a:r>
              <a:rPr lang="en-US" sz="2000" b="1" dirty="0">
                <a:latin typeface="Calibri" panose="020F0502020204030204" pitchFamily="34" charset="0"/>
                <a:cs typeface="Calibri" panose="020F0502020204030204" pitchFamily="34" charset="0"/>
              </a:rPr>
              <a:t>STEP 3: </a:t>
            </a:r>
            <a:r>
              <a:rPr lang="en-US" sz="2000" dirty="0">
                <a:latin typeface="Calibri" panose="020F0502020204030204" pitchFamily="34" charset="0"/>
                <a:cs typeface="Calibri" panose="020F0502020204030204" pitchFamily="34" charset="0"/>
              </a:rPr>
              <a:t>Fasten the waistband with pins, this is because jeans are usually lower at the front and higher at the back; the bag, on the other hand, should be all the same height. You can now close the front slit of the crotch</a:t>
            </a:r>
            <a:endParaRPr lang="en-US" dirty="0">
              <a:latin typeface="Calibri" panose="020F0502020204030204" pitchFamily="34" charset="0"/>
              <a:cs typeface="Calibri" panose="020F0502020204030204" pitchFamily="34" charset="0"/>
            </a:endParaRPr>
          </a:p>
        </p:txBody>
      </p:sp>
      <p:pic>
        <p:nvPicPr>
          <p:cNvPr id="18" name="Immagine 17"/>
          <p:cNvPicPr/>
          <p:nvPr/>
        </p:nvPicPr>
        <p:blipFill>
          <a:blip r:embed="rId5">
            <a:extLst>
              <a:ext uri="{28A0092B-C50C-407E-A947-70E740481C1C}">
                <a14:useLocalDpi xmlns:a14="http://schemas.microsoft.com/office/drawing/2010/main" val="0"/>
              </a:ext>
            </a:extLst>
          </a:blip>
          <a:stretch>
            <a:fillRect/>
          </a:stretch>
        </p:blipFill>
        <p:spPr>
          <a:xfrm>
            <a:off x="4774663" y="3407361"/>
            <a:ext cx="1908175" cy="1414780"/>
          </a:xfrm>
          <a:prstGeom prst="rect">
            <a:avLst/>
          </a:prstGeom>
        </p:spPr>
      </p:pic>
      <p:pic>
        <p:nvPicPr>
          <p:cNvPr id="20" name="Immagine 19"/>
          <p:cNvPicPr/>
          <p:nvPr/>
        </p:nvPicPr>
        <p:blipFill>
          <a:blip r:embed="rId6">
            <a:extLst>
              <a:ext uri="{28A0092B-C50C-407E-A947-70E740481C1C}">
                <a14:useLocalDpi xmlns:a14="http://schemas.microsoft.com/office/drawing/2010/main" val="0"/>
              </a:ext>
            </a:extLst>
          </a:blip>
          <a:stretch>
            <a:fillRect/>
          </a:stretch>
        </p:blipFill>
        <p:spPr>
          <a:xfrm>
            <a:off x="7914429" y="3428660"/>
            <a:ext cx="1884045" cy="1405255"/>
          </a:xfrm>
          <a:prstGeom prst="rect">
            <a:avLst/>
          </a:prstGeom>
        </p:spPr>
      </p:pic>
    </p:spTree>
    <p:extLst>
      <p:ext uri="{BB962C8B-B14F-4D97-AF65-F5344CB8AC3E}">
        <p14:creationId xmlns:p14="http://schemas.microsoft.com/office/powerpoint/2010/main" val="73085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7991515" cy="3693319"/>
          </a:xfrm>
          <a:prstGeom prst="rect">
            <a:avLst/>
          </a:prstGeom>
          <a:noFill/>
        </p:spPr>
        <p:txBody>
          <a:bodyPr wrap="square">
            <a:spAutoFit/>
          </a:bodyPr>
          <a:lstStyle/>
          <a:p>
            <a:pPr marL="0" indent="0">
              <a:buNone/>
            </a:pPr>
            <a:r>
              <a:rPr lang="en-US" sz="2800" b="1" dirty="0">
                <a:latin typeface="Calibri" panose="020F0502020204030204" pitchFamily="34" charset="0"/>
                <a:cs typeface="Calibri" panose="020F0502020204030204" pitchFamily="34" charset="0"/>
              </a:rPr>
              <a:t>1.1</a:t>
            </a:r>
            <a:r>
              <a:rPr lang="lt-LT" sz="2800" b="1" dirty="0">
                <a:latin typeface="Calibri" panose="020F0502020204030204" pitchFamily="34" charset="0"/>
                <a:cs typeface="Calibri" panose="020F0502020204030204" pitchFamily="34" charset="0"/>
              </a:rPr>
              <a:t>.</a:t>
            </a:r>
            <a:r>
              <a:rPr lang="en-US" sz="2800" b="1" dirty="0">
                <a:latin typeface="Calibri" panose="020F0502020204030204" pitchFamily="34" charset="0"/>
                <a:cs typeface="Calibri" panose="020F0502020204030204" pitchFamily="34" charset="0"/>
              </a:rPr>
              <a:t> </a:t>
            </a:r>
            <a:r>
              <a:rPr lang="it-IT" sz="2800" b="1" dirty="0">
                <a:latin typeface="Calibri" panose="020F0502020204030204" pitchFamily="34" charset="0"/>
                <a:cs typeface="Calibri" panose="020F0502020204030204" pitchFamily="34" charset="0"/>
              </a:rPr>
              <a:t>HISTORY</a:t>
            </a:r>
          </a:p>
          <a:p>
            <a:pPr marL="0" indent="0">
              <a:buNone/>
            </a:pPr>
            <a:endParaRPr lang="it-IT" sz="1600" b="1" dirty="0">
              <a:latin typeface="Calibri" panose="020F0502020204030204" pitchFamily="34" charset="0"/>
              <a:cs typeface="Calibri" panose="020F0502020204030204" pitchFamily="34" charset="0"/>
            </a:endParaRPr>
          </a:p>
          <a:p>
            <a:pPr marL="0" indent="0">
              <a:buNone/>
            </a:pPr>
            <a:r>
              <a:rPr lang="en-US" sz="1600" dirty="0">
                <a:latin typeface="Calibri" panose="020F0502020204030204" pitchFamily="34" charset="0"/>
                <a:cs typeface="Calibri" panose="020F0502020204030204" pitchFamily="34" charset="0"/>
              </a:rPr>
              <a:t>Sewing is not a recent invention, but has its roots in the mists of time, when primitive men felt the need to cover themselves and to protect themselves from the cold.</a:t>
            </a:r>
          </a:p>
          <a:p>
            <a:pPr marL="0" indent="0">
              <a:buNone/>
            </a:pPr>
            <a:r>
              <a:rPr lang="en-US" sz="1600" dirty="0">
                <a:latin typeface="Calibri" panose="020F0502020204030204" pitchFamily="34" charset="0"/>
                <a:cs typeface="Calibri" panose="020F0502020204030204" pitchFamily="34" charset="0"/>
              </a:rPr>
              <a:t>In fact, prehistoric man did not simply cover himself by wrapping the animal skin around their body but they already used the techniques of cutting and sewing that have been handed down to the present day, and sophisticated them to simplify his work.</a:t>
            </a:r>
          </a:p>
          <a:p>
            <a:pPr marL="0" indent="0">
              <a:buNone/>
            </a:pPr>
            <a:r>
              <a:rPr lang="en-US" sz="1600" dirty="0">
                <a:latin typeface="Calibri" panose="020F0502020204030204" pitchFamily="34" charset="0"/>
                <a:cs typeface="Calibri" panose="020F0502020204030204" pitchFamily="34" charset="0"/>
              </a:rPr>
              <a:t>Being very ingenious, the primitives were able to make tools suitable for their purposes, found in many archaeological excavations. These were either very sharp flints that they used for fleshing, cutting and scraping skins, or bone awls, the ancestors of our needles, with which they pierced skins to thread lianas and tendons through them to hold different parts together, anticipating the current use of thread. The invention of scissors, used instead of flints, dates back to the Second Iron Age, for example.</a:t>
            </a:r>
          </a:p>
          <a:p>
            <a:pPr marL="0" indent="0">
              <a:buNone/>
            </a:pPr>
            <a:endParaRPr lang="en-US" sz="1400" dirty="0"/>
          </a:p>
        </p:txBody>
      </p:sp>
      <p:pic>
        <p:nvPicPr>
          <p:cNvPr id="18" name="Immagine 17" descr="Storia del cucito creativo - Ago preistorico"/>
          <p:cNvPicPr/>
          <p:nvPr/>
        </p:nvPicPr>
        <p:blipFill>
          <a:blip r:embed="rId5">
            <a:extLst>
              <a:ext uri="{28A0092B-C50C-407E-A947-70E740481C1C}">
                <a14:useLocalDpi xmlns:a14="http://schemas.microsoft.com/office/drawing/2010/main" val="0"/>
              </a:ext>
            </a:extLst>
          </a:blip>
          <a:srcRect/>
          <a:stretch>
            <a:fillRect/>
          </a:stretch>
        </p:blipFill>
        <p:spPr bwMode="auto">
          <a:xfrm>
            <a:off x="6245832" y="4566824"/>
            <a:ext cx="2186069" cy="1406997"/>
          </a:xfrm>
          <a:prstGeom prst="rect">
            <a:avLst/>
          </a:prstGeom>
          <a:noFill/>
          <a:ln>
            <a:noFill/>
          </a:ln>
        </p:spPr>
      </p:pic>
    </p:spTree>
    <p:extLst>
      <p:ext uri="{BB962C8B-B14F-4D97-AF65-F5344CB8AC3E}">
        <p14:creationId xmlns:p14="http://schemas.microsoft.com/office/powerpoint/2010/main" val="31428489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9DC2-25E6-42A7-5FF1-3D5E5FA2879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B893A80-A4C5-65D8-0377-19086C41101C}"/>
              </a:ext>
            </a:extLst>
          </p:cNvPr>
          <p:cNvSpPr>
            <a:spLocks noGrp="1"/>
          </p:cNvSpPr>
          <p:nvPr>
            <p:ph idx="1"/>
          </p:nvPr>
        </p:nvSpPr>
        <p:spPr/>
        <p:txBody>
          <a:bodyPr/>
          <a:lstStyle/>
          <a:p>
            <a:endParaRPr lang="en-US" dirty="0"/>
          </a:p>
        </p:txBody>
      </p:sp>
      <p:sp useBgFill="1">
        <p:nvSpPr>
          <p:cNvPr id="4" name="Rectangle 43">
            <a:extLst>
              <a:ext uri="{FF2B5EF4-FFF2-40B4-BE49-F238E27FC236}">
                <a16:creationId xmlns:a16="http://schemas.microsoft.com/office/drawing/2014/main" id="{D7B12785-DA6A-5FE2-BD7F-0614CD82B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960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BEBCFA02-EC08-E2B7-6FD7-C793C8BA8A1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4ED516CA-AD79-B8E0-F3EF-E006E9590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A9A62ABF-B5F8-6D94-6B80-EEED43699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FE2E945A-940D-07FB-FE11-F62A6E4A0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1DD4CC26-6CAA-B3C1-7458-4D994C1C2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234E4FB4-5293-0D84-A9F8-C5FA756EC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6EDAD09B-7A37-5416-E7EB-7D649927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01740850-40F2-C327-0E6D-E73533E228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95BB817E-2913-B1D0-10B5-79FBDE3C64BD}"/>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E28054E5-04F1-D957-D5DE-F57AC97AF6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AD9422AB-08DB-4F2A-871F-FFFBF3E17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57E6042D-31B1-FBDE-7F8D-37E5B7AA0009}"/>
              </a:ext>
            </a:extLst>
          </p:cNvPr>
          <p:cNvPicPr/>
          <p:nvPr/>
        </p:nvPicPr>
        <p:blipFill>
          <a:blip r:embed="rId4"/>
          <a:srcRect/>
          <a:stretch>
            <a:fillRect/>
          </a:stretch>
        </p:blipFill>
        <p:spPr>
          <a:xfrm>
            <a:off x="9104390" y="6320476"/>
            <a:ext cx="2512695" cy="552450"/>
          </a:xfrm>
          <a:prstGeom prst="rect">
            <a:avLst/>
          </a:prstGeom>
          <a:ln/>
        </p:spPr>
      </p:pic>
      <p:sp>
        <p:nvSpPr>
          <p:cNvPr id="18" name="TextBox 17">
            <a:extLst>
              <a:ext uri="{FF2B5EF4-FFF2-40B4-BE49-F238E27FC236}">
                <a16:creationId xmlns:a16="http://schemas.microsoft.com/office/drawing/2014/main" id="{B591C2FE-83BC-E526-01C4-FC8515EE5DE3}"/>
              </a:ext>
            </a:extLst>
          </p:cNvPr>
          <p:cNvSpPr txBox="1"/>
          <p:nvPr/>
        </p:nvSpPr>
        <p:spPr>
          <a:xfrm>
            <a:off x="3495832" y="1705580"/>
            <a:ext cx="8253011" cy="707886"/>
          </a:xfrm>
          <a:prstGeom prst="rect">
            <a:avLst/>
          </a:prstGeom>
          <a:noFill/>
        </p:spPr>
        <p:txBody>
          <a:bodyPr wrap="square" rtlCol="0">
            <a:spAutoFit/>
          </a:bodyPr>
          <a:lstStyle/>
          <a:p>
            <a:pPr algn="just"/>
            <a:r>
              <a:rPr lang="en-US" sz="2000" b="1" dirty="0">
                <a:latin typeface="Calibri" panose="020F0502020204030204" pitchFamily="34" charset="0"/>
                <a:cs typeface="Calibri" panose="020F0502020204030204" pitchFamily="34" charset="0"/>
              </a:rPr>
              <a:t>STEP 4: </a:t>
            </a:r>
            <a:r>
              <a:rPr lang="en-US" sz="2000" dirty="0">
                <a:latin typeface="Calibri" panose="020F0502020204030204" pitchFamily="34" charset="0"/>
                <a:cs typeface="Calibri" panose="020F0502020204030204" pitchFamily="34" charset="0"/>
              </a:rPr>
              <a:t>To close the back slit, proceed as follows: cut out a rectangle from one of the legs, fix it under the triangular slit and sew all around.</a:t>
            </a:r>
            <a:endParaRPr lang="en-US" sz="1600" dirty="0">
              <a:latin typeface="Calibri" panose="020F0502020204030204" pitchFamily="34" charset="0"/>
              <a:cs typeface="Calibri" panose="020F0502020204030204" pitchFamily="34" charset="0"/>
            </a:endParaRPr>
          </a:p>
        </p:txBody>
      </p:sp>
      <p:pic>
        <p:nvPicPr>
          <p:cNvPr id="19" name="Immagine 18"/>
          <p:cNvPicPr/>
          <p:nvPr/>
        </p:nvPicPr>
        <p:blipFill>
          <a:blip r:embed="rId5">
            <a:extLst>
              <a:ext uri="{28A0092B-C50C-407E-A947-70E740481C1C}">
                <a14:useLocalDpi xmlns:a14="http://schemas.microsoft.com/office/drawing/2010/main" val="0"/>
              </a:ext>
            </a:extLst>
          </a:blip>
          <a:stretch>
            <a:fillRect/>
          </a:stretch>
        </p:blipFill>
        <p:spPr>
          <a:xfrm>
            <a:off x="3950419" y="2874596"/>
            <a:ext cx="2082800" cy="1240155"/>
          </a:xfrm>
          <a:prstGeom prst="rect">
            <a:avLst/>
          </a:prstGeom>
        </p:spPr>
      </p:pic>
      <p:pic>
        <p:nvPicPr>
          <p:cNvPr id="20" name="Immagine 19"/>
          <p:cNvPicPr/>
          <p:nvPr/>
        </p:nvPicPr>
        <p:blipFill>
          <a:blip r:embed="rId6">
            <a:extLst>
              <a:ext uri="{28A0092B-C50C-407E-A947-70E740481C1C}">
                <a14:useLocalDpi xmlns:a14="http://schemas.microsoft.com/office/drawing/2010/main" val="0"/>
              </a:ext>
            </a:extLst>
          </a:blip>
          <a:stretch>
            <a:fillRect/>
          </a:stretch>
        </p:blipFill>
        <p:spPr>
          <a:xfrm>
            <a:off x="6311042" y="2865947"/>
            <a:ext cx="1924050" cy="1238250"/>
          </a:xfrm>
          <a:prstGeom prst="rect">
            <a:avLst/>
          </a:prstGeom>
        </p:spPr>
      </p:pic>
      <p:pic>
        <p:nvPicPr>
          <p:cNvPr id="21" name="Immagine 20"/>
          <p:cNvPicPr/>
          <p:nvPr/>
        </p:nvPicPr>
        <p:blipFill>
          <a:blip r:embed="rId7">
            <a:extLst>
              <a:ext uri="{28A0092B-C50C-407E-A947-70E740481C1C}">
                <a14:useLocalDpi xmlns:a14="http://schemas.microsoft.com/office/drawing/2010/main" val="0"/>
              </a:ext>
            </a:extLst>
          </a:blip>
          <a:stretch>
            <a:fillRect/>
          </a:stretch>
        </p:blipFill>
        <p:spPr>
          <a:xfrm>
            <a:off x="8518053" y="2864042"/>
            <a:ext cx="2083811" cy="1240155"/>
          </a:xfrm>
          <a:prstGeom prst="rect">
            <a:avLst/>
          </a:prstGeom>
        </p:spPr>
      </p:pic>
      <p:pic>
        <p:nvPicPr>
          <p:cNvPr id="22" name="Immagine 21"/>
          <p:cNvPicPr/>
          <p:nvPr/>
        </p:nvPicPr>
        <p:blipFill>
          <a:blip r:embed="rId8">
            <a:extLst>
              <a:ext uri="{28A0092B-C50C-407E-A947-70E740481C1C}">
                <a14:useLocalDpi xmlns:a14="http://schemas.microsoft.com/office/drawing/2010/main" val="0"/>
              </a:ext>
            </a:extLst>
          </a:blip>
          <a:stretch>
            <a:fillRect/>
          </a:stretch>
        </p:blipFill>
        <p:spPr>
          <a:xfrm>
            <a:off x="6361090" y="4236421"/>
            <a:ext cx="2084170" cy="1560530"/>
          </a:xfrm>
          <a:prstGeom prst="rect">
            <a:avLst/>
          </a:prstGeom>
        </p:spPr>
      </p:pic>
    </p:spTree>
    <p:extLst>
      <p:ext uri="{BB962C8B-B14F-4D97-AF65-F5344CB8AC3E}">
        <p14:creationId xmlns:p14="http://schemas.microsoft.com/office/powerpoint/2010/main" val="2791888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3FC5-05B3-3A02-05D3-7E9E279EEB22}"/>
              </a:ext>
            </a:extLst>
          </p:cNvPr>
          <p:cNvSpPr>
            <a:spLocks noGrp="1"/>
          </p:cNvSpPr>
          <p:nvPr>
            <p:ph type="title"/>
          </p:nvPr>
        </p:nvSpPr>
        <p:spPr/>
        <p:txBody>
          <a:bodyPr/>
          <a:lstStyle/>
          <a:p>
            <a:endParaRPr lang="en-US"/>
          </a:p>
        </p:txBody>
      </p:sp>
      <p:sp useBgFill="1">
        <p:nvSpPr>
          <p:cNvPr id="4" name="Rectangle 43">
            <a:extLst>
              <a:ext uri="{FF2B5EF4-FFF2-40B4-BE49-F238E27FC236}">
                <a16:creationId xmlns:a16="http://schemas.microsoft.com/office/drawing/2014/main" id="{620E5CB2-E649-9A51-1829-8E89B3004B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3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t>6° STEP: </a:t>
            </a:r>
            <a:r>
              <a:rPr lang="it-IT" dirty="0"/>
              <a:t>Sempre dall’interno cucite gli angoli della borsa per creare un fondo più capiente.</a:t>
            </a:r>
            <a:r>
              <a:rPr lang="it-IT" b="1" dirty="0"/>
              <a:t> 6° STEP: </a:t>
            </a:r>
            <a:r>
              <a:rPr lang="it-IT" dirty="0"/>
              <a:t>Sempre dall’interno cucite gli angoli della borsa per creare un fondo più capiente.</a:t>
            </a:r>
          </a:p>
          <a:p>
            <a:endParaRPr lang="it-IT" dirty="0"/>
          </a:p>
        </p:txBody>
      </p:sp>
      <p:grpSp>
        <p:nvGrpSpPr>
          <p:cNvPr id="5" name="Group 45">
            <a:extLst>
              <a:ext uri="{FF2B5EF4-FFF2-40B4-BE49-F238E27FC236}">
                <a16:creationId xmlns:a16="http://schemas.microsoft.com/office/drawing/2014/main" id="{C20DAF9D-A519-DB87-65D1-B98CBC87657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323A3585-F36E-6D98-8CE2-B874DB3D9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5416BBA-F9B0-47D1-01D6-273A975FB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4D4F2188-E01D-6647-1E56-E7886C618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DDC6311C-6B2E-2B28-A4D9-0311AC65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E099FC08-D1D6-C0A7-6BA4-2C5A96BA7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D40CA06A-5C69-72FB-768F-306960658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3748FBAB-331B-445D-D881-1793E5D1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251ACE4F-715F-6548-2809-9BE8019DC6F1}"/>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B63FF427-5D85-FE38-B0A3-4254BAC49F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79548A26-D4B1-FBA2-20B2-B682B5185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DE915419-D55B-9D52-CB42-F088D412B749}"/>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DBAD58B9-4591-6DE0-443E-76AF143C9DFE}"/>
              </a:ext>
            </a:extLst>
          </p:cNvPr>
          <p:cNvSpPr txBox="1"/>
          <p:nvPr/>
        </p:nvSpPr>
        <p:spPr>
          <a:xfrm>
            <a:off x="3508376" y="1133865"/>
            <a:ext cx="7991515" cy="769441"/>
          </a:xfrm>
          <a:prstGeom prst="rect">
            <a:avLst/>
          </a:prstGeom>
          <a:noFill/>
        </p:spPr>
        <p:txBody>
          <a:bodyPr wrap="square">
            <a:spAutoFit/>
          </a:bodyPr>
          <a:lstStyle/>
          <a:p>
            <a:endParaRPr lang="en-US" sz="2400" b="1" dirty="0"/>
          </a:p>
          <a:p>
            <a:r>
              <a:rPr lang="en-US" sz="2000" b="1" dirty="0">
                <a:latin typeface="Calibri" panose="020F0502020204030204" pitchFamily="34" charset="0"/>
                <a:cs typeface="Calibri" panose="020F0502020204030204" pitchFamily="34" charset="0"/>
              </a:rPr>
              <a:t>STEP 5: </a:t>
            </a:r>
            <a:r>
              <a:rPr lang="en-US" sz="2000" dirty="0">
                <a:latin typeface="Calibri" panose="020F0502020204030204" pitchFamily="34" charset="0"/>
                <a:cs typeface="Calibri" panose="020F0502020204030204" pitchFamily="34" charset="0"/>
              </a:rPr>
              <a:t>Turn the jeans inside out and sew the bottom</a:t>
            </a:r>
            <a:r>
              <a:rPr lang="en-US" sz="2000" dirty="0"/>
              <a:t>.</a:t>
            </a:r>
          </a:p>
        </p:txBody>
      </p:sp>
      <p:pic>
        <p:nvPicPr>
          <p:cNvPr id="18" name="Immagine 17"/>
          <p:cNvPicPr/>
          <p:nvPr/>
        </p:nvPicPr>
        <p:blipFill>
          <a:blip r:embed="rId5">
            <a:extLst>
              <a:ext uri="{28A0092B-C50C-407E-A947-70E740481C1C}">
                <a14:useLocalDpi xmlns:a14="http://schemas.microsoft.com/office/drawing/2010/main" val="0"/>
              </a:ext>
            </a:extLst>
          </a:blip>
          <a:stretch>
            <a:fillRect/>
          </a:stretch>
        </p:blipFill>
        <p:spPr>
          <a:xfrm>
            <a:off x="4278702" y="2124455"/>
            <a:ext cx="2102335" cy="1181470"/>
          </a:xfrm>
          <a:prstGeom prst="rect">
            <a:avLst/>
          </a:prstGeom>
        </p:spPr>
      </p:pic>
      <p:pic>
        <p:nvPicPr>
          <p:cNvPr id="20" name="Immagine 19"/>
          <p:cNvPicPr/>
          <p:nvPr/>
        </p:nvPicPr>
        <p:blipFill>
          <a:blip r:embed="rId6">
            <a:extLst>
              <a:ext uri="{28A0092B-C50C-407E-A947-70E740481C1C}">
                <a14:useLocalDpi xmlns:a14="http://schemas.microsoft.com/office/drawing/2010/main" val="0"/>
              </a:ext>
            </a:extLst>
          </a:blip>
          <a:stretch>
            <a:fillRect/>
          </a:stretch>
        </p:blipFill>
        <p:spPr>
          <a:xfrm>
            <a:off x="7505493" y="2124455"/>
            <a:ext cx="1836915" cy="1181470"/>
          </a:xfrm>
          <a:prstGeom prst="rect">
            <a:avLst/>
          </a:prstGeom>
        </p:spPr>
      </p:pic>
      <p:sp>
        <p:nvSpPr>
          <p:cNvPr id="3" name="CasellaDiTesto 2"/>
          <p:cNvSpPr txBox="1"/>
          <p:nvPr/>
        </p:nvSpPr>
        <p:spPr>
          <a:xfrm>
            <a:off x="3508376" y="3606920"/>
            <a:ext cx="791266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STEP 6: </a:t>
            </a:r>
            <a:r>
              <a:rPr lang="en-US" sz="2000" dirty="0">
                <a:latin typeface="Calibri" panose="020F0502020204030204" pitchFamily="34" charset="0"/>
                <a:cs typeface="Calibri" panose="020F0502020204030204" pitchFamily="34" charset="0"/>
              </a:rPr>
              <a:t>Still from the inside, sew the corners of the bag to create a roomier bottom.</a:t>
            </a:r>
            <a:endParaRPr lang="it-IT" sz="1600" dirty="0">
              <a:latin typeface="Calibri" panose="020F0502020204030204" pitchFamily="34" charset="0"/>
              <a:cs typeface="Calibri" panose="020F0502020204030204" pitchFamily="34" charset="0"/>
            </a:endParaRPr>
          </a:p>
        </p:txBody>
      </p:sp>
      <p:pic>
        <p:nvPicPr>
          <p:cNvPr id="21" name="Immagine 20"/>
          <p:cNvPicPr/>
          <p:nvPr/>
        </p:nvPicPr>
        <p:blipFill>
          <a:blip r:embed="rId7">
            <a:extLst>
              <a:ext uri="{28A0092B-C50C-407E-A947-70E740481C1C}">
                <a14:useLocalDpi xmlns:a14="http://schemas.microsoft.com/office/drawing/2010/main" val="0"/>
              </a:ext>
            </a:extLst>
          </a:blip>
          <a:stretch>
            <a:fillRect/>
          </a:stretch>
        </p:blipFill>
        <p:spPr>
          <a:xfrm>
            <a:off x="4278702" y="4508320"/>
            <a:ext cx="1984075" cy="1228246"/>
          </a:xfrm>
          <a:prstGeom prst="rect">
            <a:avLst/>
          </a:prstGeom>
        </p:spPr>
      </p:pic>
      <p:pic>
        <p:nvPicPr>
          <p:cNvPr id="22" name="Immagine 21"/>
          <p:cNvPicPr/>
          <p:nvPr/>
        </p:nvPicPr>
        <p:blipFill>
          <a:blip r:embed="rId8">
            <a:extLst>
              <a:ext uri="{28A0092B-C50C-407E-A947-70E740481C1C}">
                <a14:useLocalDpi xmlns:a14="http://schemas.microsoft.com/office/drawing/2010/main" val="0"/>
              </a:ext>
            </a:extLst>
          </a:blip>
          <a:stretch>
            <a:fillRect/>
          </a:stretch>
        </p:blipFill>
        <p:spPr>
          <a:xfrm>
            <a:off x="7505494" y="4480793"/>
            <a:ext cx="2128215" cy="1243342"/>
          </a:xfrm>
          <a:prstGeom prst="rect">
            <a:avLst/>
          </a:prstGeom>
        </p:spPr>
      </p:pic>
    </p:spTree>
    <p:extLst>
      <p:ext uri="{BB962C8B-B14F-4D97-AF65-F5344CB8AC3E}">
        <p14:creationId xmlns:p14="http://schemas.microsoft.com/office/powerpoint/2010/main" val="18979086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27F6-256E-3819-6153-EBA053DE70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ADC160-84E7-4017-F60E-34F9C43F5C33}"/>
              </a:ext>
            </a:extLst>
          </p:cNvPr>
          <p:cNvSpPr>
            <a:spLocks noGrp="1"/>
          </p:cNvSpPr>
          <p:nvPr>
            <p:ph idx="1"/>
          </p:nvPr>
        </p:nvSpPr>
        <p:spPr/>
        <p:txBody>
          <a:bodyPr/>
          <a:lstStyle/>
          <a:p>
            <a:endParaRPr lang="en-US" dirty="0"/>
          </a:p>
        </p:txBody>
      </p:sp>
      <p:sp useBgFill="1">
        <p:nvSpPr>
          <p:cNvPr id="4" name="Rectangle 43">
            <a:extLst>
              <a:ext uri="{FF2B5EF4-FFF2-40B4-BE49-F238E27FC236}">
                <a16:creationId xmlns:a16="http://schemas.microsoft.com/office/drawing/2014/main" id="{56DEBDF1-349A-66EE-539F-CA747DC795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582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57860F29-C20E-EFBE-FDE5-920432B88D7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99A6D410-6FF6-7537-FD04-71D86CAF2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668F8132-53F0-8C89-64B4-E393B2A5D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7ADF1DBB-F0E5-DC6D-2047-1B1A2F96C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D7C83A3C-37AF-9268-0DBC-4B5EADA9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83AF371D-1306-6A22-1F4B-7AFA7242E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F4B07B77-DEEF-55C9-8E31-FE9492EBD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645E5549-6EA9-BB03-B211-D481789A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D21F3C02-1FAB-6867-44B8-0E2E39FF61C6}"/>
              </a:ext>
            </a:extLst>
          </p:cNvPr>
          <p:cNvPicPr>
            <a:picLocks noChangeAspect="1"/>
          </p:cNvPicPr>
          <p:nvPr/>
        </p:nvPicPr>
        <p:blipFill rotWithShape="1">
          <a:blip r:embed="rId2"/>
          <a:srcRect l="22382" r="16764"/>
          <a:stretch/>
        </p:blipFill>
        <p:spPr>
          <a:xfrm>
            <a:off x="-15046" y="-105823"/>
            <a:ext cx="3135236" cy="6963823"/>
          </a:xfrm>
          <a:prstGeom prst="rect">
            <a:avLst/>
          </a:prstGeom>
        </p:spPr>
      </p:pic>
      <p:cxnSp>
        <p:nvCxnSpPr>
          <p:cNvPr id="14" name="Straight Connector 13">
            <a:extLst>
              <a:ext uri="{FF2B5EF4-FFF2-40B4-BE49-F238E27FC236}">
                <a16:creationId xmlns:a16="http://schemas.microsoft.com/office/drawing/2014/main" id="{676B2C51-324A-A5ED-9179-0A0E64926F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3E14B0F6-7824-9A83-3A61-60A14054B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0BDA22DC-F137-CAD9-D5D9-5AF91581E35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E1B4E4BB-48E0-AFA4-59E9-BE7C95843459}"/>
              </a:ext>
            </a:extLst>
          </p:cNvPr>
          <p:cNvSpPr txBox="1"/>
          <p:nvPr/>
        </p:nvSpPr>
        <p:spPr>
          <a:xfrm>
            <a:off x="3414847" y="1005386"/>
            <a:ext cx="7991515" cy="400110"/>
          </a:xfrm>
          <a:prstGeom prst="rect">
            <a:avLst/>
          </a:prstGeom>
          <a:noFill/>
        </p:spPr>
        <p:txBody>
          <a:bodyPr wrap="square">
            <a:spAutoFit/>
          </a:bodyPr>
          <a:lstStyle/>
          <a:p>
            <a:r>
              <a:rPr lang="en-US" sz="2000" b="1" dirty="0">
                <a:latin typeface="Calibri" panose="020F0502020204030204" pitchFamily="34" charset="0"/>
                <a:cs typeface="Calibri" panose="020F0502020204030204" pitchFamily="34" charset="0"/>
              </a:rPr>
              <a:t>STEP 7: </a:t>
            </a:r>
            <a:r>
              <a:rPr lang="en-US" sz="2000" dirty="0">
                <a:latin typeface="Calibri" panose="020F0502020204030204" pitchFamily="34" charset="0"/>
                <a:cs typeface="Calibri" panose="020F0502020204030204" pitchFamily="34" charset="0"/>
              </a:rPr>
              <a:t>This is how it should look when upside down</a:t>
            </a:r>
            <a:endParaRPr lang="it-IT" dirty="0">
              <a:latin typeface="Calibri" panose="020F0502020204030204" pitchFamily="34" charset="0"/>
              <a:cs typeface="Calibri" panose="020F0502020204030204" pitchFamily="34" charset="0"/>
            </a:endParaRPr>
          </a:p>
        </p:txBody>
      </p:sp>
      <p:pic>
        <p:nvPicPr>
          <p:cNvPr id="19" name="Immagine 18"/>
          <p:cNvPicPr/>
          <p:nvPr/>
        </p:nvPicPr>
        <p:blipFill>
          <a:blip r:embed="rId5">
            <a:extLst>
              <a:ext uri="{28A0092B-C50C-407E-A947-70E740481C1C}">
                <a14:useLocalDpi xmlns:a14="http://schemas.microsoft.com/office/drawing/2010/main" val="0"/>
              </a:ext>
            </a:extLst>
          </a:blip>
          <a:stretch>
            <a:fillRect/>
          </a:stretch>
        </p:blipFill>
        <p:spPr>
          <a:xfrm>
            <a:off x="4455938" y="1620923"/>
            <a:ext cx="2106930" cy="1463040"/>
          </a:xfrm>
          <a:prstGeom prst="rect">
            <a:avLst/>
          </a:prstGeom>
        </p:spPr>
      </p:pic>
      <p:pic>
        <p:nvPicPr>
          <p:cNvPr id="20" name="Immagine 19"/>
          <p:cNvPicPr/>
          <p:nvPr/>
        </p:nvPicPr>
        <p:blipFill>
          <a:blip r:embed="rId6">
            <a:extLst>
              <a:ext uri="{28A0092B-C50C-407E-A947-70E740481C1C}">
                <a14:useLocalDpi xmlns:a14="http://schemas.microsoft.com/office/drawing/2010/main" val="0"/>
              </a:ext>
            </a:extLst>
          </a:blip>
          <a:stretch>
            <a:fillRect/>
          </a:stretch>
        </p:blipFill>
        <p:spPr>
          <a:xfrm>
            <a:off x="7632689" y="1620923"/>
            <a:ext cx="1899920" cy="1468755"/>
          </a:xfrm>
          <a:prstGeom prst="rect">
            <a:avLst/>
          </a:prstGeom>
        </p:spPr>
      </p:pic>
      <p:sp>
        <p:nvSpPr>
          <p:cNvPr id="21" name="CasellaDiTesto 20"/>
          <p:cNvSpPr txBox="1"/>
          <p:nvPr/>
        </p:nvSpPr>
        <p:spPr>
          <a:xfrm>
            <a:off x="3414845" y="3323177"/>
            <a:ext cx="7991515" cy="1015663"/>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STEP 8: </a:t>
            </a:r>
            <a:r>
              <a:rPr lang="en-US" sz="2000" dirty="0">
                <a:latin typeface="Calibri" panose="020F0502020204030204" pitchFamily="34" charset="0"/>
                <a:cs typeface="Calibri" panose="020F0502020204030204" pitchFamily="34" charset="0"/>
              </a:rPr>
              <a:t>Now we move on to the lining: take the measurements of the bag and create a pouch - sewn on the bottom - of the same size with about 5 cm more in height.</a:t>
            </a:r>
            <a:endParaRPr lang="it-IT" dirty="0">
              <a:latin typeface="Calibri" panose="020F0502020204030204" pitchFamily="34" charset="0"/>
              <a:cs typeface="Calibri" panose="020F0502020204030204" pitchFamily="34" charset="0"/>
            </a:endParaRPr>
          </a:p>
        </p:txBody>
      </p:sp>
      <p:pic>
        <p:nvPicPr>
          <p:cNvPr id="22" name="Immagine 21"/>
          <p:cNvPicPr/>
          <p:nvPr/>
        </p:nvPicPr>
        <p:blipFill>
          <a:blip r:embed="rId7">
            <a:extLst>
              <a:ext uri="{28A0092B-C50C-407E-A947-70E740481C1C}">
                <a14:useLocalDpi xmlns:a14="http://schemas.microsoft.com/office/drawing/2010/main" val="0"/>
              </a:ext>
            </a:extLst>
          </a:blip>
          <a:stretch>
            <a:fillRect/>
          </a:stretch>
        </p:blipFill>
        <p:spPr>
          <a:xfrm>
            <a:off x="4455938" y="4423864"/>
            <a:ext cx="1908175" cy="1428750"/>
          </a:xfrm>
          <a:prstGeom prst="rect">
            <a:avLst/>
          </a:prstGeom>
        </p:spPr>
      </p:pic>
      <p:pic>
        <p:nvPicPr>
          <p:cNvPr id="23" name="Immagine 22"/>
          <p:cNvPicPr/>
          <p:nvPr/>
        </p:nvPicPr>
        <p:blipFill>
          <a:blip r:embed="rId8">
            <a:extLst>
              <a:ext uri="{28A0092B-C50C-407E-A947-70E740481C1C}">
                <a14:useLocalDpi xmlns:a14="http://schemas.microsoft.com/office/drawing/2010/main" val="0"/>
              </a:ext>
            </a:extLst>
          </a:blip>
          <a:stretch>
            <a:fillRect/>
          </a:stretch>
        </p:blipFill>
        <p:spPr>
          <a:xfrm>
            <a:off x="7602594" y="4456329"/>
            <a:ext cx="1915795" cy="1421130"/>
          </a:xfrm>
          <a:prstGeom prst="rect">
            <a:avLst/>
          </a:prstGeom>
        </p:spPr>
      </p:pic>
    </p:spTree>
    <p:extLst>
      <p:ext uri="{BB962C8B-B14F-4D97-AF65-F5344CB8AC3E}">
        <p14:creationId xmlns:p14="http://schemas.microsoft.com/office/powerpoint/2010/main" val="26188957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977F-2917-E018-0441-1E996951A1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22258B-3997-4AF3-22B4-A299E5C8B4B8}"/>
              </a:ext>
            </a:extLst>
          </p:cNvPr>
          <p:cNvSpPr>
            <a:spLocks noGrp="1"/>
          </p:cNvSpPr>
          <p:nvPr>
            <p:ph idx="1"/>
          </p:nvPr>
        </p:nvSpPr>
        <p:spPr/>
        <p:txBody>
          <a:bodyPr>
            <a:normAutofit/>
          </a:bodyPr>
          <a:lstStyle/>
          <a:p>
            <a:endParaRPr lang="en-US" dirty="0"/>
          </a:p>
          <a:p>
            <a:endParaRPr lang="en-US" dirty="0"/>
          </a:p>
        </p:txBody>
      </p:sp>
      <p:sp useBgFill="1">
        <p:nvSpPr>
          <p:cNvPr id="4" name="Rectangle 43">
            <a:extLst>
              <a:ext uri="{FF2B5EF4-FFF2-40B4-BE49-F238E27FC236}">
                <a16:creationId xmlns:a16="http://schemas.microsoft.com/office/drawing/2014/main" id="{18A21125-D4BC-765E-4A46-70FF12BAB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153"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9BD0B75C-8388-CD69-1FF8-8382078ADE3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8116E4DE-3E54-B57F-A538-7A32464E7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1159F22C-A692-0E0F-A798-0B968BAB0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496C8C60-909F-A906-9822-1CFD2BF14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240EC305-3214-C199-D8FD-D7352FDC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67B9FE4E-F21B-3984-C6B5-DF85BDFA1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8B0F2BD0-EF46-8C60-D2CE-9D9300AFE7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08D7B7C-0165-8DD7-72A2-224B09344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BF3E26D1-7C47-2C86-ECBA-22243DD0BCB9}"/>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6BA1E0C9-54D0-B871-2776-117FAF1C05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308FE1E6-3140-C759-B3F3-59A31D48F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435FECB-8732-0B02-923D-65360F47DBF8}"/>
              </a:ext>
            </a:extLst>
          </p:cNvPr>
          <p:cNvPicPr/>
          <p:nvPr/>
        </p:nvPicPr>
        <p:blipFill>
          <a:blip r:embed="rId4"/>
          <a:srcRect/>
          <a:stretch>
            <a:fillRect/>
          </a:stretch>
        </p:blipFill>
        <p:spPr>
          <a:xfrm>
            <a:off x="9104390" y="6320476"/>
            <a:ext cx="2512695" cy="552450"/>
          </a:xfrm>
          <a:prstGeom prst="rect">
            <a:avLst/>
          </a:prstGeom>
          <a:ln/>
        </p:spPr>
      </p:pic>
      <p:sp>
        <p:nvSpPr>
          <p:cNvPr id="18" name="TextBox 17">
            <a:extLst>
              <a:ext uri="{FF2B5EF4-FFF2-40B4-BE49-F238E27FC236}">
                <a16:creationId xmlns:a16="http://schemas.microsoft.com/office/drawing/2014/main" id="{C692F4E9-AC9C-9F43-3E44-8B3E76ED5589}"/>
              </a:ext>
            </a:extLst>
          </p:cNvPr>
          <p:cNvSpPr txBox="1"/>
          <p:nvPr/>
        </p:nvSpPr>
        <p:spPr>
          <a:xfrm>
            <a:off x="3343640" y="1164888"/>
            <a:ext cx="8077399" cy="1077218"/>
          </a:xfrm>
          <a:prstGeom prst="rect">
            <a:avLst/>
          </a:prstGeom>
          <a:noFill/>
        </p:spPr>
        <p:txBody>
          <a:bodyPr wrap="square" rtlCol="0">
            <a:spAutoFit/>
          </a:bodyPr>
          <a:lstStyle/>
          <a:p>
            <a:pPr algn="just"/>
            <a:r>
              <a:rPr lang="en-US" sz="1600" b="1" dirty="0">
                <a:latin typeface="Calibri" panose="020F0502020204030204" pitchFamily="34" charset="0"/>
                <a:cs typeface="Calibri" panose="020F0502020204030204" pitchFamily="34" charset="0"/>
              </a:rPr>
              <a:t>STEP 9: </a:t>
            </a:r>
            <a:r>
              <a:rPr lang="en-US" sz="1600" dirty="0">
                <a:latin typeface="Calibri" panose="020F0502020204030204" pitchFamily="34" charset="0"/>
                <a:cs typeface="Calibri" panose="020F0502020204030204" pitchFamily="34" charset="0"/>
              </a:rPr>
              <a:t>Before attaching the lining, let's prepare the handles; to give more color to the bag I decided to make them half in jeans and half in the same fabric as the lining. In all you need 4 rectangles, 2 of denim and 2 of cotton, 5 cm wide and about 60 cm long. Remember to leave 0.5 cm around the perimeter for the seams!</a:t>
            </a:r>
            <a:endParaRPr lang="it-IT" sz="1600" dirty="0">
              <a:latin typeface="Calibri" panose="020F0502020204030204" pitchFamily="34" charset="0"/>
              <a:cs typeface="Calibri" panose="020F0502020204030204" pitchFamily="34" charset="0"/>
            </a:endParaRPr>
          </a:p>
        </p:txBody>
      </p:sp>
      <p:pic>
        <p:nvPicPr>
          <p:cNvPr id="19" name="Immagine 18"/>
          <p:cNvPicPr/>
          <p:nvPr/>
        </p:nvPicPr>
        <p:blipFill>
          <a:blip r:embed="rId5">
            <a:extLst>
              <a:ext uri="{28A0092B-C50C-407E-A947-70E740481C1C}">
                <a14:useLocalDpi xmlns:a14="http://schemas.microsoft.com/office/drawing/2010/main" val="0"/>
              </a:ext>
            </a:extLst>
          </a:blip>
          <a:stretch>
            <a:fillRect/>
          </a:stretch>
        </p:blipFill>
        <p:spPr>
          <a:xfrm>
            <a:off x="3916273" y="2266051"/>
            <a:ext cx="1892300" cy="1428750"/>
          </a:xfrm>
          <a:prstGeom prst="rect">
            <a:avLst/>
          </a:prstGeom>
        </p:spPr>
      </p:pic>
      <p:pic>
        <p:nvPicPr>
          <p:cNvPr id="20" name="Immagine 19"/>
          <p:cNvPicPr/>
          <p:nvPr/>
        </p:nvPicPr>
        <p:blipFill>
          <a:blip r:embed="rId6">
            <a:extLst>
              <a:ext uri="{28A0092B-C50C-407E-A947-70E740481C1C}">
                <a14:useLocalDpi xmlns:a14="http://schemas.microsoft.com/office/drawing/2010/main" val="0"/>
              </a:ext>
            </a:extLst>
          </a:blip>
          <a:stretch>
            <a:fillRect/>
          </a:stretch>
        </p:blipFill>
        <p:spPr>
          <a:xfrm>
            <a:off x="5993861" y="2293619"/>
            <a:ext cx="1860550" cy="1421130"/>
          </a:xfrm>
          <a:prstGeom prst="rect">
            <a:avLst/>
          </a:prstGeom>
        </p:spPr>
      </p:pic>
      <p:pic>
        <p:nvPicPr>
          <p:cNvPr id="21" name="Immagine 20"/>
          <p:cNvPicPr/>
          <p:nvPr/>
        </p:nvPicPr>
        <p:blipFill>
          <a:blip r:embed="rId7">
            <a:extLst>
              <a:ext uri="{28A0092B-C50C-407E-A947-70E740481C1C}">
                <a14:useLocalDpi xmlns:a14="http://schemas.microsoft.com/office/drawing/2010/main" val="0"/>
              </a:ext>
            </a:extLst>
          </a:blip>
          <a:stretch>
            <a:fillRect/>
          </a:stretch>
        </p:blipFill>
        <p:spPr>
          <a:xfrm>
            <a:off x="8039699" y="2293619"/>
            <a:ext cx="1892300" cy="1437005"/>
          </a:xfrm>
          <a:prstGeom prst="rect">
            <a:avLst/>
          </a:prstGeom>
        </p:spPr>
      </p:pic>
      <p:pic>
        <p:nvPicPr>
          <p:cNvPr id="22" name="Immagine 21"/>
          <p:cNvPicPr/>
          <p:nvPr/>
        </p:nvPicPr>
        <p:blipFill>
          <a:blip r:embed="rId8">
            <a:extLst>
              <a:ext uri="{28A0092B-C50C-407E-A947-70E740481C1C}">
                <a14:useLocalDpi xmlns:a14="http://schemas.microsoft.com/office/drawing/2010/main" val="0"/>
              </a:ext>
            </a:extLst>
          </a:blip>
          <a:stretch>
            <a:fillRect/>
          </a:stretch>
        </p:blipFill>
        <p:spPr>
          <a:xfrm>
            <a:off x="5031836" y="4067308"/>
            <a:ext cx="1892300" cy="1460500"/>
          </a:xfrm>
          <a:prstGeom prst="rect">
            <a:avLst/>
          </a:prstGeom>
        </p:spPr>
      </p:pic>
      <p:pic>
        <p:nvPicPr>
          <p:cNvPr id="23" name="Immagine 22"/>
          <p:cNvPicPr/>
          <p:nvPr/>
        </p:nvPicPr>
        <p:blipFill>
          <a:blip r:embed="rId9">
            <a:extLst>
              <a:ext uri="{28A0092B-C50C-407E-A947-70E740481C1C}">
                <a14:useLocalDpi xmlns:a14="http://schemas.microsoft.com/office/drawing/2010/main" val="0"/>
              </a:ext>
            </a:extLst>
          </a:blip>
          <a:stretch>
            <a:fillRect/>
          </a:stretch>
        </p:blipFill>
        <p:spPr>
          <a:xfrm>
            <a:off x="7212090" y="4067308"/>
            <a:ext cx="1892300" cy="1460500"/>
          </a:xfrm>
          <a:prstGeom prst="rect">
            <a:avLst/>
          </a:prstGeom>
        </p:spPr>
      </p:pic>
    </p:spTree>
    <p:extLst>
      <p:ext uri="{BB962C8B-B14F-4D97-AF65-F5344CB8AC3E}">
        <p14:creationId xmlns:p14="http://schemas.microsoft.com/office/powerpoint/2010/main" val="924170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1EAEA-4241-9AB3-E21B-410220CE503F}"/>
              </a:ext>
            </a:extLst>
          </p:cNvPr>
          <p:cNvSpPr>
            <a:spLocks noGrp="1"/>
          </p:cNvSpPr>
          <p:nvPr>
            <p:ph type="title"/>
          </p:nvPr>
        </p:nvSpPr>
        <p:spPr/>
        <p:txBody>
          <a:bodyPr/>
          <a:lstStyle/>
          <a:p>
            <a:endParaRPr lang="en-US"/>
          </a:p>
        </p:txBody>
      </p:sp>
      <p:pic>
        <p:nvPicPr>
          <p:cNvPr id="20" name="Content Placeholder 19" descr="A picture containing chart&#10;&#10;Description automatically generated">
            <a:extLst>
              <a:ext uri="{FF2B5EF4-FFF2-40B4-BE49-F238E27FC236}">
                <a16:creationId xmlns:a16="http://schemas.microsoft.com/office/drawing/2014/main" id="{CBEF0528-C8FF-90B4-31F6-A9916D2C99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150" y="3306881"/>
            <a:ext cx="7335838" cy="1307864"/>
          </a:xfrm>
        </p:spPr>
      </p:pic>
      <p:sp useBgFill="1">
        <p:nvSpPr>
          <p:cNvPr id="4" name="Rectangle 43">
            <a:extLst>
              <a:ext uri="{FF2B5EF4-FFF2-40B4-BE49-F238E27FC236}">
                <a16:creationId xmlns:a16="http://schemas.microsoft.com/office/drawing/2014/main" id="{0D769461-B556-1A8E-0788-5961817DD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5">
            <a:extLst>
              <a:ext uri="{FF2B5EF4-FFF2-40B4-BE49-F238E27FC236}">
                <a16:creationId xmlns:a16="http://schemas.microsoft.com/office/drawing/2014/main" id="{05AEF8F8-AEBA-CC1E-7AC7-AAF9F869E7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21304" y="0"/>
            <a:ext cx="1901686" cy="6858000"/>
            <a:chOff x="10290315" y="0"/>
            <a:chExt cx="1901686" cy="6858000"/>
          </a:xfrm>
        </p:grpSpPr>
        <p:sp>
          <p:nvSpPr>
            <p:cNvPr id="6" name="Oval 5">
              <a:extLst>
                <a:ext uri="{FF2B5EF4-FFF2-40B4-BE49-F238E27FC236}">
                  <a16:creationId xmlns:a16="http://schemas.microsoft.com/office/drawing/2014/main" id="{54BF2850-0E76-0ECB-739C-9073A4D0F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D6DC1D2D-CA86-330A-E476-4F920D348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1ABB5ED6-34EA-0B1F-F219-09751DF29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15E64C6A-6FD5-CF42-960E-FD4198671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23D05B54-83FD-4F2B-93FA-FD1B201A0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3949B45A-70EF-2177-EFCC-14FFD3C2B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5BF01CFB-2C09-3A01-9972-CEDEA926C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CFEE15FC-A4A3-7D55-ECEE-8F691577C8A2}"/>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EC2AFD42-A2CE-B2BF-C32F-0EE3441C5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13783FC2-D925-89CF-B3DC-CD31D9FFE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944" y="15883"/>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1C38A9F0-A856-FF61-D17B-4DD4E926E61C}"/>
              </a:ext>
            </a:extLst>
          </p:cNvPr>
          <p:cNvPicPr/>
          <p:nvPr/>
        </p:nvPicPr>
        <p:blipFill>
          <a:blip r:embed="rId5"/>
          <a:srcRect/>
          <a:stretch>
            <a:fillRect/>
          </a:stretch>
        </p:blipFill>
        <p:spPr>
          <a:xfrm>
            <a:off x="9104390" y="6320476"/>
            <a:ext cx="2512695" cy="552450"/>
          </a:xfrm>
          <a:prstGeom prst="rect">
            <a:avLst/>
          </a:prstGeom>
          <a:ln/>
        </p:spPr>
      </p:pic>
      <p:sp>
        <p:nvSpPr>
          <p:cNvPr id="18" name="TextBox 17">
            <a:extLst>
              <a:ext uri="{FF2B5EF4-FFF2-40B4-BE49-F238E27FC236}">
                <a16:creationId xmlns:a16="http://schemas.microsoft.com/office/drawing/2014/main" id="{771AB8C7-6884-C4C9-68C5-A620D85F8160}"/>
              </a:ext>
            </a:extLst>
          </p:cNvPr>
          <p:cNvSpPr txBox="1"/>
          <p:nvPr/>
        </p:nvSpPr>
        <p:spPr>
          <a:xfrm>
            <a:off x="3542105" y="1251481"/>
            <a:ext cx="8765966"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STEP 10: </a:t>
            </a:r>
            <a:r>
              <a:rPr lang="en-US" sz="1600" dirty="0">
                <a:latin typeface="Calibri" panose="020F0502020204030204" pitchFamily="34" charset="0"/>
                <a:cs typeface="Calibri" panose="020F0502020204030204" pitchFamily="34" charset="0"/>
              </a:rPr>
              <a:t>Now we can assemble the various pieces: sew the handles first and then the lining</a:t>
            </a:r>
            <a:r>
              <a:rPr lang="it-IT" sz="1600" dirty="0"/>
              <a:t>.</a:t>
            </a:r>
            <a:endParaRPr lang="it-IT" dirty="0"/>
          </a:p>
        </p:txBody>
      </p:sp>
      <p:pic>
        <p:nvPicPr>
          <p:cNvPr id="21" name="Immagine 20"/>
          <p:cNvPicPr/>
          <p:nvPr/>
        </p:nvPicPr>
        <p:blipFill>
          <a:blip r:embed="rId6">
            <a:extLst>
              <a:ext uri="{28A0092B-C50C-407E-A947-70E740481C1C}">
                <a14:useLocalDpi xmlns:a14="http://schemas.microsoft.com/office/drawing/2010/main" val="0"/>
              </a:ext>
            </a:extLst>
          </a:blip>
          <a:stretch>
            <a:fillRect/>
          </a:stretch>
        </p:blipFill>
        <p:spPr>
          <a:xfrm>
            <a:off x="3651729" y="1749275"/>
            <a:ext cx="1892300" cy="1428750"/>
          </a:xfrm>
          <a:prstGeom prst="rect">
            <a:avLst/>
          </a:prstGeom>
        </p:spPr>
      </p:pic>
      <p:pic>
        <p:nvPicPr>
          <p:cNvPr id="23" name="Immagine 22"/>
          <p:cNvPicPr/>
          <p:nvPr/>
        </p:nvPicPr>
        <p:blipFill>
          <a:blip r:embed="rId7">
            <a:extLst>
              <a:ext uri="{28A0092B-C50C-407E-A947-70E740481C1C}">
                <a14:useLocalDpi xmlns:a14="http://schemas.microsoft.com/office/drawing/2010/main" val="0"/>
              </a:ext>
            </a:extLst>
          </a:blip>
          <a:stretch>
            <a:fillRect/>
          </a:stretch>
        </p:blipFill>
        <p:spPr>
          <a:xfrm>
            <a:off x="6092190" y="1749275"/>
            <a:ext cx="1899920" cy="1428750"/>
          </a:xfrm>
          <a:prstGeom prst="rect">
            <a:avLst/>
          </a:prstGeom>
        </p:spPr>
      </p:pic>
      <p:pic>
        <p:nvPicPr>
          <p:cNvPr id="24" name="Immagine 23"/>
          <p:cNvPicPr/>
          <p:nvPr/>
        </p:nvPicPr>
        <p:blipFill>
          <a:blip r:embed="rId8">
            <a:extLst>
              <a:ext uri="{28A0092B-C50C-407E-A947-70E740481C1C}">
                <a14:useLocalDpi xmlns:a14="http://schemas.microsoft.com/office/drawing/2010/main" val="0"/>
              </a:ext>
            </a:extLst>
          </a:blip>
          <a:stretch>
            <a:fillRect/>
          </a:stretch>
        </p:blipFill>
        <p:spPr>
          <a:xfrm>
            <a:off x="8487744" y="1741338"/>
            <a:ext cx="1892300" cy="1444625"/>
          </a:xfrm>
          <a:prstGeom prst="rect">
            <a:avLst/>
          </a:prstGeom>
        </p:spPr>
      </p:pic>
      <p:pic>
        <p:nvPicPr>
          <p:cNvPr id="25" name="Immagine 24"/>
          <p:cNvPicPr/>
          <p:nvPr/>
        </p:nvPicPr>
        <p:blipFill>
          <a:blip r:embed="rId9">
            <a:extLst>
              <a:ext uri="{28A0092B-C50C-407E-A947-70E740481C1C}">
                <a14:useLocalDpi xmlns:a14="http://schemas.microsoft.com/office/drawing/2010/main" val="0"/>
              </a:ext>
            </a:extLst>
          </a:blip>
          <a:stretch>
            <a:fillRect/>
          </a:stretch>
        </p:blipFill>
        <p:spPr>
          <a:xfrm>
            <a:off x="5149850" y="3552066"/>
            <a:ext cx="1892300" cy="1437005"/>
          </a:xfrm>
          <a:prstGeom prst="rect">
            <a:avLst/>
          </a:prstGeom>
        </p:spPr>
      </p:pic>
      <p:pic>
        <p:nvPicPr>
          <p:cNvPr id="26" name="Immagine 25"/>
          <p:cNvPicPr/>
          <p:nvPr/>
        </p:nvPicPr>
        <p:blipFill>
          <a:blip r:embed="rId10">
            <a:extLst>
              <a:ext uri="{28A0092B-C50C-407E-A947-70E740481C1C}">
                <a14:useLocalDpi xmlns:a14="http://schemas.microsoft.com/office/drawing/2010/main" val="0"/>
              </a:ext>
            </a:extLst>
          </a:blip>
          <a:stretch>
            <a:fillRect/>
          </a:stretch>
        </p:blipFill>
        <p:spPr>
          <a:xfrm>
            <a:off x="7502224" y="3549389"/>
            <a:ext cx="1931670" cy="1437005"/>
          </a:xfrm>
          <a:prstGeom prst="rect">
            <a:avLst/>
          </a:prstGeom>
        </p:spPr>
      </p:pic>
      <p:sp>
        <p:nvSpPr>
          <p:cNvPr id="3" name="CasellaDiTesto 2"/>
          <p:cNvSpPr txBox="1"/>
          <p:nvPr/>
        </p:nvSpPr>
        <p:spPr>
          <a:xfrm>
            <a:off x="4333962" y="5406101"/>
            <a:ext cx="713404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TUTORIAL 'how to make a bag from a pair of jeans </a:t>
            </a:r>
            <a:endParaRPr lang="it-IT" dirty="0">
              <a:latin typeface="Calibri" panose="020F0502020204030204" pitchFamily="34" charset="0"/>
              <a:cs typeface="Calibri" panose="020F0502020204030204" pitchFamily="34" charset="0"/>
            </a:endParaRPr>
          </a:p>
        </p:txBody>
      </p:sp>
      <p:cxnSp>
        <p:nvCxnSpPr>
          <p:cNvPr id="28" name="Connettore 4 27"/>
          <p:cNvCxnSpPr/>
          <p:nvPr/>
        </p:nvCxnSpPr>
        <p:spPr>
          <a:xfrm>
            <a:off x="4597879" y="5760841"/>
            <a:ext cx="796626" cy="16550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5420384" y="5700525"/>
            <a:ext cx="6246409" cy="307777"/>
          </a:xfrm>
          <a:prstGeom prst="rect">
            <a:avLst/>
          </a:prstGeom>
          <a:noFill/>
        </p:spPr>
        <p:txBody>
          <a:bodyPr wrap="square" rtlCol="0">
            <a:spAutoFit/>
          </a:bodyPr>
          <a:lstStyle/>
          <a:p>
            <a:r>
              <a:rPr lang="it-IT" sz="1400" b="1" u="sng" dirty="0">
                <a:hlinkClick r:id="rId11"/>
              </a:rPr>
              <a:t>https://www.youtube.com/watch?v=YIGIXkybkKc</a:t>
            </a:r>
            <a:r>
              <a:rPr lang="it-IT" sz="1400" b="1" dirty="0"/>
              <a:t> </a:t>
            </a:r>
            <a:endParaRPr lang="it-IT" sz="1400" dirty="0"/>
          </a:p>
        </p:txBody>
      </p:sp>
    </p:spTree>
    <p:extLst>
      <p:ext uri="{BB962C8B-B14F-4D97-AF65-F5344CB8AC3E}">
        <p14:creationId xmlns:p14="http://schemas.microsoft.com/office/powerpoint/2010/main" val="34911797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7DA7-4E76-0DF3-53A4-3A8C6F5465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19A54A-3416-7818-84F8-44330E597364}"/>
              </a:ext>
            </a:extLst>
          </p:cNvPr>
          <p:cNvSpPr>
            <a:spLocks noGrp="1"/>
          </p:cNvSpPr>
          <p:nvPr>
            <p:ph idx="1"/>
          </p:nvPr>
        </p:nvSpPr>
        <p:spPr/>
        <p:txBody>
          <a:bodyPr/>
          <a:lstStyle/>
          <a:p>
            <a:endParaRPr lang="en-US" dirty="0"/>
          </a:p>
        </p:txBody>
      </p:sp>
      <p:sp useBgFill="1">
        <p:nvSpPr>
          <p:cNvPr id="4" name="Rectangle 43">
            <a:extLst>
              <a:ext uri="{FF2B5EF4-FFF2-40B4-BE49-F238E27FC236}">
                <a16:creationId xmlns:a16="http://schemas.microsoft.com/office/drawing/2014/main" id="{2D8D317A-DC5E-8D26-9A64-4801C91A6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DB2E1097-1F92-DB04-5F48-D1049BEBC1E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97BC92D5-435B-4B36-A1BA-9D3E6BB5C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F6939EFB-6E4C-7A0B-865D-796A65A7E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B078B9F1-5392-837F-3CC7-DEC13ACC1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565ACFF2-1611-91D6-8B26-FE65F14C8B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4C7726C6-BEAB-0C85-B370-19079BC43A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DC3668BA-887F-B117-841F-03921CD38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739EBA9E-B64C-5612-E08E-BCE390439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62792DE-176C-EA5C-09BF-205C690E12C5}"/>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AA173ED4-2C11-590F-0437-764C42C8FA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DD9F3435-AB64-8B17-FA12-1AA9DF9BD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C25A2CA-6C08-4E3C-65AD-E530C5F5F34B}"/>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E81DE0CC-9491-5717-E336-67F28E6AD59B}"/>
              </a:ext>
            </a:extLst>
          </p:cNvPr>
          <p:cNvSpPr txBox="1"/>
          <p:nvPr/>
        </p:nvSpPr>
        <p:spPr>
          <a:xfrm>
            <a:off x="3087612" y="879088"/>
            <a:ext cx="7991515" cy="1200329"/>
          </a:xfrm>
          <a:prstGeom prst="rect">
            <a:avLst/>
          </a:prstGeom>
          <a:noFill/>
        </p:spPr>
        <p:txBody>
          <a:bodyPr wrap="square">
            <a:spAutoFit/>
          </a:bodyPr>
          <a:lstStyle/>
          <a:p>
            <a:endParaRPr lang="en-US" sz="2400" b="1" dirty="0"/>
          </a:p>
          <a:p>
            <a:pPr marL="0" indent="0" algn="ctr">
              <a:buNone/>
            </a:pPr>
            <a:r>
              <a:rPr lang="en-US" sz="2400" b="1" u="sng" dirty="0">
                <a:latin typeface="Calibri" pitchFamily="34" charset="0"/>
                <a:cs typeface="Calibri" panose="020F0502020204030204" pitchFamily="34" charset="0"/>
              </a:rPr>
              <a:t>SUMMARY</a:t>
            </a:r>
            <a:endParaRPr lang="en-US" sz="4400" u="sng" dirty="0">
              <a:latin typeface="Calibri" pitchFamily="34" charset="0"/>
              <a:cs typeface="Calibri" pitchFamily="34" charset="0"/>
            </a:endParaRPr>
          </a:p>
          <a:p>
            <a:pPr marL="0" indent="0">
              <a:buNone/>
            </a:pPr>
            <a:endParaRPr lang="en-US" sz="2400" dirty="0"/>
          </a:p>
        </p:txBody>
      </p:sp>
      <p:sp>
        <p:nvSpPr>
          <p:cNvPr id="18" name="TextBox 17">
            <a:extLst>
              <a:ext uri="{FF2B5EF4-FFF2-40B4-BE49-F238E27FC236}">
                <a16:creationId xmlns:a16="http://schemas.microsoft.com/office/drawing/2014/main" id="{05B940A5-B212-CD00-0A10-525218A166E8}"/>
              </a:ext>
            </a:extLst>
          </p:cNvPr>
          <p:cNvSpPr txBox="1"/>
          <p:nvPr/>
        </p:nvSpPr>
        <p:spPr>
          <a:xfrm>
            <a:off x="3571875" y="2083426"/>
            <a:ext cx="7891298" cy="1754326"/>
          </a:xfrm>
          <a:prstGeom prst="rect">
            <a:avLst/>
          </a:prstGeom>
          <a:noFill/>
        </p:spPr>
        <p:txBody>
          <a:bodyPr wrap="square" rtlCol="0">
            <a:spAutoFit/>
          </a:bodyPr>
          <a:lstStyle/>
          <a:p>
            <a:pPr algn="just"/>
            <a:r>
              <a:rPr lang="en-US" dirty="0">
                <a:latin typeface="Calibri" panose="020F0502020204030204" pitchFamily="34" charset="0"/>
                <a:cs typeface="Calibri" panose="020F0502020204030204" pitchFamily="34" charset="0"/>
              </a:rPr>
              <a:t>In this way, we emphasized the importance of RECYCLING old clothes and accessories, giving them new life. Not only is it important and increasingly popular to use second-hand clothes in good condition, but also to be able to give new life to clothes by creating unique pieces! In addition, we have reported the explanation and tutorial, of the creation of a handbag from an old pair of used jeans!</a:t>
            </a:r>
          </a:p>
        </p:txBody>
      </p:sp>
    </p:spTree>
    <p:extLst>
      <p:ext uri="{BB962C8B-B14F-4D97-AF65-F5344CB8AC3E}">
        <p14:creationId xmlns:p14="http://schemas.microsoft.com/office/powerpoint/2010/main" val="1078435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406846-0E5C-01F4-5CD8-D5A863B96C0C}"/>
              </a:ext>
            </a:extLst>
          </p:cNvPr>
          <p:cNvPicPr>
            <a:picLocks noChangeAspect="1"/>
          </p:cNvPicPr>
          <p:nvPr/>
        </p:nvPicPr>
        <p:blipFill rotWithShape="1">
          <a:blip r:embed="rId2"/>
          <a:srcRect l="22382" r="16764"/>
          <a:stretch/>
        </p:blipFill>
        <p:spPr>
          <a:xfrm>
            <a:off x="19" y="1"/>
            <a:ext cx="3087593" cy="6858000"/>
          </a:xfrm>
          <a:prstGeom prst="rect">
            <a:avLst/>
          </a:prstGeom>
        </p:spPr>
      </p:pic>
      <p:pic>
        <p:nvPicPr>
          <p:cNvPr id="5" name="Picture 2">
            <a:extLst>
              <a:ext uri="{FF2B5EF4-FFF2-40B4-BE49-F238E27FC236}">
                <a16:creationId xmlns:a16="http://schemas.microsoft.com/office/drawing/2014/main" id="{D123B639-2A71-A0C1-C48A-779513C13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7.jpg">
            <a:extLst>
              <a:ext uri="{FF2B5EF4-FFF2-40B4-BE49-F238E27FC236}">
                <a16:creationId xmlns:a16="http://schemas.microsoft.com/office/drawing/2014/main" id="{E297881B-978B-4366-C6E2-5E9B69E6BB31}"/>
              </a:ext>
            </a:extLst>
          </p:cNvPr>
          <p:cNvPicPr/>
          <p:nvPr/>
        </p:nvPicPr>
        <p:blipFill>
          <a:blip r:embed="rId4"/>
          <a:srcRect/>
          <a:stretch>
            <a:fillRect/>
          </a:stretch>
        </p:blipFill>
        <p:spPr>
          <a:xfrm>
            <a:off x="9311424" y="6165200"/>
            <a:ext cx="2512695" cy="552450"/>
          </a:xfrm>
          <a:prstGeom prst="rect">
            <a:avLst/>
          </a:prstGeom>
          <a:ln/>
        </p:spPr>
      </p:pic>
      <p:sp>
        <p:nvSpPr>
          <p:cNvPr id="7" name="CasellaDiTesto 6"/>
          <p:cNvSpPr txBox="1"/>
          <p:nvPr/>
        </p:nvSpPr>
        <p:spPr>
          <a:xfrm>
            <a:off x="3991967" y="1170984"/>
            <a:ext cx="6116129" cy="461665"/>
          </a:xfrm>
          <a:prstGeom prst="rect">
            <a:avLst/>
          </a:prstGeom>
          <a:noFill/>
        </p:spPr>
        <p:txBody>
          <a:bodyPr wrap="square" rtlCol="0">
            <a:spAutoFit/>
          </a:bodyPr>
          <a:lstStyle/>
          <a:p>
            <a:pPr algn="ctr"/>
            <a:r>
              <a:rPr lang="it-IT" sz="2400" b="1" u="sng" dirty="0">
                <a:latin typeface="Calibri" panose="020F0502020204030204" pitchFamily="34" charset="0"/>
                <a:cs typeface="Calibri" panose="020F0502020204030204" pitchFamily="34" charset="0"/>
              </a:rPr>
              <a:t>QUIZ</a:t>
            </a:r>
          </a:p>
        </p:txBody>
      </p:sp>
      <p:sp>
        <p:nvSpPr>
          <p:cNvPr id="3" name="CasellaDiTesto 2">
            <a:extLst>
              <a:ext uri="{FF2B5EF4-FFF2-40B4-BE49-F238E27FC236}">
                <a16:creationId xmlns:a16="http://schemas.microsoft.com/office/drawing/2014/main" id="{ED9C6F2E-1A3C-04DB-10FA-1EB77980DEBA}"/>
              </a:ext>
            </a:extLst>
          </p:cNvPr>
          <p:cNvSpPr txBox="1"/>
          <p:nvPr/>
        </p:nvSpPr>
        <p:spPr>
          <a:xfrm>
            <a:off x="3991967" y="1670684"/>
            <a:ext cx="7498392" cy="3847207"/>
          </a:xfrm>
          <a:prstGeom prst="rect">
            <a:avLst/>
          </a:prstGeom>
          <a:noFill/>
        </p:spPr>
        <p:txBody>
          <a:bodyPr wrap="square">
            <a:spAutoFit/>
          </a:bodyPr>
          <a:lstStyle/>
          <a:p>
            <a:endParaRPr lang="it-IT" sz="2000" dirty="0">
              <a:latin typeface="Calibri" panose="020F0502020204030204" pitchFamily="34" charset="0"/>
              <a:cs typeface="Calibri" panose="020F0502020204030204" pitchFamily="34" charset="0"/>
            </a:endParaRPr>
          </a:p>
          <a:p>
            <a:pPr marL="0" indent="0">
              <a:buNone/>
            </a:pPr>
            <a:r>
              <a:rPr lang="en-US" b="1" u="sng" dirty="0">
                <a:latin typeface="Calibri" pitchFamily="34" charset="0"/>
                <a:cs typeface="Calibri" pitchFamily="34" charset="0"/>
              </a:rPr>
              <a:t>What is the first action to reduce textile waste in order to use these products responsibly?</a:t>
            </a:r>
          </a:p>
          <a:p>
            <a:pPr marL="0" indent="0">
              <a:buNone/>
            </a:pPr>
            <a:endParaRPr lang="en-US" b="1" dirty="0">
              <a:latin typeface="Calibri" pitchFamily="34" charset="0"/>
              <a:cs typeface="Calibri" pitchFamily="34" charset="0"/>
            </a:endParaRPr>
          </a:p>
          <a:p>
            <a:pPr>
              <a:buFont typeface="Wingdings" panose="05000000000000000000" pitchFamily="2" charset="2"/>
              <a:buChar char="q"/>
            </a:pPr>
            <a:r>
              <a:rPr lang="en-US" sz="1600" dirty="0">
                <a:latin typeface="Calibri" pitchFamily="34" charset="0"/>
                <a:cs typeface="Calibri" pitchFamily="34" charset="0"/>
              </a:rPr>
              <a:t>Buy clothes that are from chemical products and that are branded.</a:t>
            </a:r>
          </a:p>
          <a:p>
            <a:pPr algn="just">
              <a:buFont typeface="Wingdings" panose="05000000000000000000" pitchFamily="2" charset="2"/>
              <a:buChar char="q"/>
            </a:pPr>
            <a:r>
              <a:rPr lang="en-US" sz="1600" dirty="0">
                <a:latin typeface="Calibri" pitchFamily="34" charset="0"/>
                <a:cs typeface="Calibri" pitchFamily="34" charset="0"/>
              </a:rPr>
              <a:t>Choose good materials, such as linen, which requires less water and fertilizers to grow, or organic cotton.</a:t>
            </a:r>
          </a:p>
          <a:p>
            <a:pPr algn="just">
              <a:buFont typeface="Wingdings" panose="05000000000000000000" pitchFamily="2" charset="2"/>
              <a:buChar char="q"/>
            </a:pPr>
            <a:r>
              <a:rPr lang="en-US" sz="1600" dirty="0">
                <a:latin typeface="Calibri" pitchFamily="34" charset="0"/>
                <a:cs typeface="Calibri" pitchFamily="34" charset="0"/>
              </a:rPr>
              <a:t>Do not buy clothes made from recycled fibers.</a:t>
            </a:r>
          </a:p>
          <a:p>
            <a:pPr algn="just">
              <a:buFont typeface="Wingdings" panose="05000000000000000000" pitchFamily="2" charset="2"/>
              <a:buChar char="q"/>
            </a:pPr>
            <a:endParaRPr lang="en-US" dirty="0">
              <a:latin typeface="Calibri" pitchFamily="34" charset="0"/>
              <a:cs typeface="Calibri" pitchFamily="34" charset="0"/>
            </a:endParaRPr>
          </a:p>
          <a:p>
            <a:pPr marL="0" indent="0">
              <a:buNone/>
            </a:pPr>
            <a:r>
              <a:rPr lang="en-US" b="1" u="sng" dirty="0">
                <a:latin typeface="Calibri" pitchFamily="34" charset="0"/>
                <a:cs typeface="Calibri" pitchFamily="34" charset="0"/>
              </a:rPr>
              <a:t>How do we reuse and customize: second hand clothes?</a:t>
            </a:r>
          </a:p>
          <a:p>
            <a:pPr marL="0" indent="0">
              <a:buNone/>
            </a:pPr>
            <a:endParaRPr lang="en-US" sz="1600" b="1" dirty="0">
              <a:latin typeface="Calibri" pitchFamily="34" charset="0"/>
              <a:cs typeface="Calibri" pitchFamily="34" charset="0"/>
            </a:endParaRPr>
          </a:p>
          <a:p>
            <a:pPr algn="just">
              <a:buFont typeface="Wingdings" panose="05000000000000000000" pitchFamily="2" charset="2"/>
              <a:buChar char="q"/>
            </a:pPr>
            <a:r>
              <a:rPr lang="en-US" sz="1600" dirty="0">
                <a:latin typeface="Calibri" panose="020F0502020204030204" pitchFamily="34" charset="0"/>
                <a:cs typeface="Calibri" panose="020F0502020204030204" pitchFamily="34" charset="0"/>
              </a:rPr>
              <a:t>Add new clothes and gives second hand clothes.</a:t>
            </a:r>
          </a:p>
          <a:p>
            <a:pPr algn="just">
              <a:buFont typeface="Wingdings" panose="05000000000000000000" pitchFamily="2" charset="2"/>
              <a:buChar char="q"/>
            </a:pPr>
            <a:r>
              <a:rPr lang="en-US" sz="1600" dirty="0">
                <a:latin typeface="Calibri" panose="020F0502020204030204" pitchFamily="34" charset="0"/>
                <a:cs typeface="Calibri" panose="020F0502020204030204" pitchFamily="34" charset="0"/>
              </a:rPr>
              <a:t>Do not use your clothes differently.</a:t>
            </a:r>
          </a:p>
          <a:p>
            <a:pPr algn="just">
              <a:buFont typeface="Wingdings" panose="05000000000000000000" pitchFamily="2" charset="2"/>
              <a:buChar char="q"/>
            </a:pPr>
            <a:r>
              <a:rPr lang="en-US" sz="1600" dirty="0">
                <a:latin typeface="Calibri" panose="020F0502020204030204" pitchFamily="34" charset="0"/>
                <a:cs typeface="Calibri" panose="020F0502020204030204" pitchFamily="34" charset="0"/>
              </a:rPr>
              <a:t>Just dye your clothes.</a:t>
            </a:r>
            <a:endParaRPr lang="it-I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90051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71F5-A3A4-BAAB-9828-128CF244EBE2}"/>
              </a:ext>
            </a:extLst>
          </p:cNvPr>
          <p:cNvSpPr>
            <a:spLocks noGrp="1"/>
          </p:cNvSpPr>
          <p:nvPr>
            <p:ph type="title"/>
          </p:nvPr>
        </p:nvSpPr>
        <p:spPr>
          <a:xfrm>
            <a:off x="804378" y="931035"/>
            <a:ext cx="7335835" cy="1268984"/>
          </a:xfrm>
        </p:spPr>
        <p:txBody>
          <a:bodyPr/>
          <a:lstStyle/>
          <a:p>
            <a:endParaRPr lang="en-US" dirty="0"/>
          </a:p>
        </p:txBody>
      </p:sp>
      <p:sp useBgFill="1">
        <p:nvSpPr>
          <p:cNvPr id="4" name="Rectangle 43">
            <a:extLst>
              <a:ext uri="{FF2B5EF4-FFF2-40B4-BE49-F238E27FC236}">
                <a16:creationId xmlns:a16="http://schemas.microsoft.com/office/drawing/2014/main" id="{4B4DE6C8-BC18-8B09-FCFB-F9287D040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024BC5FC-F311-F6C3-4E73-CF713A087E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EB218056-BA24-01DA-FB3D-7D3539006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44A5E2E5-CD1B-6F32-F111-18919EC85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612970D4-48D9-2ED1-CB8E-7C12B31CA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390F9CC-8B5E-DC7E-919F-12741C187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DEE17397-3E6D-514B-3AB5-E771AFBB7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E434F5EF-FF9F-74BA-CCE8-A8A860227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4CC444C6-D57C-ABB1-F8C4-D141C6F9D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50E0DE75-C482-1735-4FC2-407AB0D4C46D}"/>
              </a:ext>
            </a:extLst>
          </p:cNvPr>
          <p:cNvPicPr>
            <a:picLocks noChangeAspect="1"/>
          </p:cNvPicPr>
          <p:nvPr/>
        </p:nvPicPr>
        <p:blipFill rotWithShape="1">
          <a:blip r:embed="rId2"/>
          <a:srcRect l="22382" r="16764"/>
          <a:stretch/>
        </p:blipFill>
        <p:spPr>
          <a:xfrm>
            <a:off x="-7708" y="0"/>
            <a:ext cx="3087593" cy="6858000"/>
          </a:xfrm>
          <a:prstGeom prst="rect">
            <a:avLst/>
          </a:prstGeom>
        </p:spPr>
      </p:pic>
      <p:cxnSp>
        <p:nvCxnSpPr>
          <p:cNvPr id="14" name="Straight Connector 13">
            <a:extLst>
              <a:ext uri="{FF2B5EF4-FFF2-40B4-BE49-F238E27FC236}">
                <a16:creationId xmlns:a16="http://schemas.microsoft.com/office/drawing/2014/main" id="{1DD00789-BB56-E3F3-086A-D7C43736DD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05038B4-B901-50A9-9145-F9C96C607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083" y="37873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696C1DBD-FA4D-AEA1-4DAE-F0F572A55A4A}"/>
              </a:ext>
            </a:extLst>
          </p:cNvPr>
          <p:cNvPicPr/>
          <p:nvPr/>
        </p:nvPicPr>
        <p:blipFill>
          <a:blip r:embed="rId4"/>
          <a:srcRect/>
          <a:stretch>
            <a:fillRect/>
          </a:stretch>
        </p:blipFill>
        <p:spPr>
          <a:xfrm>
            <a:off x="9104390" y="6320476"/>
            <a:ext cx="2512695" cy="552450"/>
          </a:xfrm>
          <a:prstGeom prst="rect">
            <a:avLst/>
          </a:prstGeom>
          <a:ln/>
        </p:spPr>
      </p:pic>
      <p:sp>
        <p:nvSpPr>
          <p:cNvPr id="17" name="CasellaDiTesto 18">
            <a:extLst>
              <a:ext uri="{FF2B5EF4-FFF2-40B4-BE49-F238E27FC236}">
                <a16:creationId xmlns:a16="http://schemas.microsoft.com/office/drawing/2014/main" id="{AC9BBA3B-0DEE-4424-955D-269C57977368}"/>
              </a:ext>
            </a:extLst>
          </p:cNvPr>
          <p:cNvSpPr txBox="1"/>
          <p:nvPr/>
        </p:nvSpPr>
        <p:spPr>
          <a:xfrm>
            <a:off x="3586916" y="1471898"/>
            <a:ext cx="7991515" cy="4524315"/>
          </a:xfrm>
          <a:prstGeom prst="rect">
            <a:avLst/>
          </a:prstGeom>
          <a:noFill/>
        </p:spPr>
        <p:txBody>
          <a:bodyPr wrap="square">
            <a:spAutoFit/>
          </a:bodyPr>
          <a:lstStyle/>
          <a:p>
            <a:pPr algn="ctr"/>
            <a:r>
              <a:rPr lang="en-US" sz="2800" b="1" u="sng" dirty="0">
                <a:latin typeface="Calibri" pitchFamily="34" charset="0"/>
                <a:cs typeface="Calibri" pitchFamily="34" charset="0"/>
              </a:rPr>
              <a:t>ANSWERS</a:t>
            </a:r>
          </a:p>
          <a:p>
            <a:pPr algn="ctr"/>
            <a:endParaRPr lang="en-US" sz="2800" b="1" u="sng" dirty="0">
              <a:latin typeface="Calibri" pitchFamily="34" charset="0"/>
              <a:cs typeface="Calibri" pitchFamily="34" charset="0"/>
            </a:endParaRPr>
          </a:p>
          <a:p>
            <a:pPr marL="0" indent="0">
              <a:buNone/>
            </a:pPr>
            <a:r>
              <a:rPr lang="en-US" sz="2000" b="1" u="sng" dirty="0">
                <a:latin typeface="Calibri" pitchFamily="34" charset="0"/>
                <a:cs typeface="Calibri" pitchFamily="34" charset="0"/>
              </a:rPr>
              <a:t>What is the first action to reduce textile waste is to use these products responsibly?</a:t>
            </a:r>
          </a:p>
          <a:p>
            <a:pPr marL="0" indent="0">
              <a:buNone/>
            </a:pPr>
            <a:endParaRPr lang="en-US" dirty="0">
              <a:latin typeface="Calibri" pitchFamily="34" charset="0"/>
              <a:cs typeface="Calibri" pitchFamily="34" charset="0"/>
            </a:endParaRPr>
          </a:p>
          <a:p>
            <a:pPr marL="0" indent="0">
              <a:buNone/>
            </a:pPr>
            <a:r>
              <a:rPr lang="en-US" dirty="0">
                <a:latin typeface="Calibri" pitchFamily="34" charset="0"/>
                <a:cs typeface="Calibri" pitchFamily="34" charset="0"/>
              </a:rPr>
              <a:t>Answer: </a:t>
            </a:r>
            <a:r>
              <a:rPr lang="en-US" sz="1600" i="1" dirty="0">
                <a:latin typeface="Calibri" pitchFamily="34" charset="0"/>
                <a:cs typeface="Calibri" pitchFamily="34" charset="0"/>
              </a:rPr>
              <a:t>Choose good materials, such as linen, which requires less water and fertilizers to grow, or organic cotton</a:t>
            </a:r>
            <a:r>
              <a:rPr lang="en-US" sz="1600" b="1" i="1" dirty="0">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a:p>
            <a:pPr marL="0" indent="0">
              <a:buNone/>
            </a:pPr>
            <a:endParaRPr lang="en-US" b="1" u="sng" dirty="0">
              <a:latin typeface="Calibri" panose="020F0502020204030204" pitchFamily="34" charset="0"/>
              <a:cs typeface="Calibri" panose="020F0502020204030204" pitchFamily="34" charset="0"/>
            </a:endParaRPr>
          </a:p>
          <a:p>
            <a:pPr marL="0" indent="0">
              <a:buNone/>
            </a:pPr>
            <a:r>
              <a:rPr lang="en-US" sz="2000" b="1" u="sng" dirty="0">
                <a:latin typeface="Calibri" panose="020F0502020204030204" pitchFamily="34" charset="0"/>
                <a:cs typeface="Calibri" panose="020F0502020204030204" pitchFamily="34" charset="0"/>
              </a:rPr>
              <a:t>How do we reuse and customize: second hand clothes?</a:t>
            </a:r>
          </a:p>
          <a:p>
            <a:pPr marL="0" indent="0">
              <a:buNone/>
            </a:pPr>
            <a:endParaRPr lang="en-US" dirty="0">
              <a:latin typeface="Calibri" pitchFamily="34" charset="0"/>
              <a:cs typeface="Calibri" pitchFamily="34" charset="0"/>
            </a:endParaRPr>
          </a:p>
          <a:p>
            <a:pPr marL="0" indent="0">
              <a:buNone/>
            </a:pPr>
            <a:r>
              <a:rPr lang="en-US" dirty="0">
                <a:latin typeface="Calibri" pitchFamily="34" charset="0"/>
                <a:cs typeface="Calibri" pitchFamily="34" charset="0"/>
              </a:rPr>
              <a:t>Answer: </a:t>
            </a:r>
            <a:r>
              <a:rPr lang="en-US" sz="1600" i="1" dirty="0">
                <a:latin typeface="Calibri" panose="020F0502020204030204" pitchFamily="34" charset="0"/>
                <a:cs typeface="Calibri" panose="020F0502020204030204" pitchFamily="34" charset="0"/>
              </a:rPr>
              <a:t>Just dye your clothes is one of the many things we can do for reuse and customize our second hand clothes.</a:t>
            </a:r>
          </a:p>
          <a:p>
            <a:pPr algn="just"/>
            <a:endParaRPr lang="en-US" sz="1600" dirty="0">
              <a:latin typeface="Calibri" pitchFamily="34" charset="0"/>
              <a:cs typeface="Calibri" pitchFamily="34" charset="0"/>
            </a:endParaRPr>
          </a:p>
          <a:p>
            <a:pPr algn="just"/>
            <a:endParaRPr lang="en-US" sz="1600" dirty="0">
              <a:latin typeface="Calibri" pitchFamily="34" charset="0"/>
              <a:cs typeface="Calibri" pitchFamily="34" charset="0"/>
            </a:endParaRPr>
          </a:p>
          <a:p>
            <a:pPr algn="just"/>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45374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8660-A415-78D1-1C32-25099B6D6EE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850A90-6140-5930-0E05-BE5C683310D0}"/>
              </a:ext>
            </a:extLst>
          </p:cNvPr>
          <p:cNvSpPr>
            <a:spLocks noGrp="1"/>
          </p:cNvSpPr>
          <p:nvPr>
            <p:ph idx="1"/>
          </p:nvPr>
        </p:nvSpPr>
        <p:spPr/>
        <p:txBody>
          <a:bodyPr/>
          <a:lstStyle/>
          <a:p>
            <a:endParaRPr lang="en-US"/>
          </a:p>
        </p:txBody>
      </p:sp>
      <p:sp useBgFill="1">
        <p:nvSpPr>
          <p:cNvPr id="4" name="Rectangle 43">
            <a:extLst>
              <a:ext uri="{FF2B5EF4-FFF2-40B4-BE49-F238E27FC236}">
                <a16:creationId xmlns:a16="http://schemas.microsoft.com/office/drawing/2014/main" id="{DAEA7A5C-5FE7-DC22-0E77-D7DEE9010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5">
            <a:extLst>
              <a:ext uri="{FF2B5EF4-FFF2-40B4-BE49-F238E27FC236}">
                <a16:creationId xmlns:a16="http://schemas.microsoft.com/office/drawing/2014/main" id="{1E2AEF22-ABF4-40F3-3557-5D90AF60272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61AF1A3F-C50C-B1A4-0B79-E03683669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697AD247-91F6-A098-2AFC-AFBB15E52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FEF8F4E6-20FB-395F-57A0-560BAC477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9634F14B-8963-C181-DC70-D7F5FFADC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22F5928F-0E17-70A8-1C3C-A9BE1AE10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1A948ED5-21C5-0B82-7D02-B93D6C816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7071C42C-FE68-1F60-8A72-19BCD8389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C576A3E1-09C1-1D7B-892D-893FB2813670}"/>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08CED3CA-30FD-9437-A6D1-37ED95D9F6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F1D7E30D-6D6B-DC8D-739B-E740B5218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ACEE02C4-FF4A-B4E9-CB9F-AF2DA82DC994}"/>
              </a:ext>
            </a:extLst>
          </p:cNvPr>
          <p:cNvPicPr/>
          <p:nvPr/>
        </p:nvPicPr>
        <p:blipFill>
          <a:blip r:embed="rId4"/>
          <a:srcRect/>
          <a:stretch>
            <a:fillRect/>
          </a:stretch>
        </p:blipFill>
        <p:spPr>
          <a:xfrm>
            <a:off x="9409895" y="6148522"/>
            <a:ext cx="2512695" cy="552450"/>
          </a:xfrm>
          <a:prstGeom prst="rect">
            <a:avLst/>
          </a:prstGeom>
          <a:ln/>
        </p:spPr>
      </p:pic>
      <p:sp>
        <p:nvSpPr>
          <p:cNvPr id="18" name="TextBox 17">
            <a:extLst>
              <a:ext uri="{FF2B5EF4-FFF2-40B4-BE49-F238E27FC236}">
                <a16:creationId xmlns:a16="http://schemas.microsoft.com/office/drawing/2014/main" id="{F7CABF32-627B-8911-8397-D3F0174B844E}"/>
              </a:ext>
            </a:extLst>
          </p:cNvPr>
          <p:cNvSpPr txBox="1"/>
          <p:nvPr/>
        </p:nvSpPr>
        <p:spPr>
          <a:xfrm>
            <a:off x="2681689" y="1727575"/>
            <a:ext cx="8971491" cy="523220"/>
          </a:xfrm>
          <a:prstGeom prst="rect">
            <a:avLst/>
          </a:prstGeom>
          <a:noFill/>
        </p:spPr>
        <p:txBody>
          <a:bodyPr wrap="square" rtlCol="0">
            <a:spAutoFit/>
          </a:bodyPr>
          <a:lstStyle/>
          <a:p>
            <a:pPr algn="ctr"/>
            <a:r>
              <a:rPr lang="it-IT" b="1" dirty="0"/>
              <a:t> </a:t>
            </a:r>
            <a:r>
              <a:rPr lang="it-IT" sz="2800" b="1" dirty="0"/>
              <a:t>REFERENCES</a:t>
            </a:r>
            <a:endParaRPr lang="it-IT" sz="2800" dirty="0"/>
          </a:p>
        </p:txBody>
      </p:sp>
      <p:sp>
        <p:nvSpPr>
          <p:cNvPr id="19" name="CasellaDiTesto 18"/>
          <p:cNvSpPr txBox="1"/>
          <p:nvPr/>
        </p:nvSpPr>
        <p:spPr>
          <a:xfrm>
            <a:off x="4394492" y="2705760"/>
            <a:ext cx="6461185" cy="1200329"/>
          </a:xfrm>
          <a:prstGeom prst="rect">
            <a:avLst/>
          </a:prstGeom>
          <a:noFill/>
        </p:spPr>
        <p:txBody>
          <a:bodyPr wrap="square" rtlCol="0">
            <a:spAutoFit/>
          </a:bodyPr>
          <a:lstStyle/>
          <a:p>
            <a:r>
              <a:rPr lang="it-IT" b="1" u="sng" dirty="0">
                <a:hlinkClick r:id="rId5"/>
              </a:rPr>
              <a:t>https://climate.selectra.com/it/riciclo/vestiti</a:t>
            </a:r>
            <a:r>
              <a:rPr lang="it-IT" b="1" dirty="0"/>
              <a:t> </a:t>
            </a:r>
            <a:br>
              <a:rPr lang="it-IT" b="1" dirty="0"/>
            </a:br>
            <a:r>
              <a:rPr lang="it-IT" b="1" u="sng" dirty="0">
                <a:hlinkClick r:id="rId6"/>
              </a:rPr>
              <a:t>http://www.thecreativelab.it/it/accessori/tutorial-come-riciclare-un-vecchio-paio-di-jeans-per-creare-una-borsa/</a:t>
            </a:r>
            <a:r>
              <a:rPr lang="it-IT" b="1" dirty="0"/>
              <a:t> </a:t>
            </a:r>
            <a:endParaRPr lang="it-IT" dirty="0"/>
          </a:p>
          <a:p>
            <a:endParaRPr lang="it-IT" dirty="0"/>
          </a:p>
        </p:txBody>
      </p:sp>
    </p:spTree>
    <p:extLst>
      <p:ext uri="{BB962C8B-B14F-4D97-AF65-F5344CB8AC3E}">
        <p14:creationId xmlns:p14="http://schemas.microsoft.com/office/powerpoint/2010/main" val="22034502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5">
            <a:extLst>
              <a:ext uri="{FF2B5EF4-FFF2-40B4-BE49-F238E27FC236}">
                <a16:creationId xmlns:a16="http://schemas.microsoft.com/office/drawing/2014/main" id="{82895044-E8B7-9194-AFEF-F9ED6A6690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6" name="Oval 5">
              <a:extLst>
                <a:ext uri="{FF2B5EF4-FFF2-40B4-BE49-F238E27FC236}">
                  <a16:creationId xmlns:a16="http://schemas.microsoft.com/office/drawing/2014/main" id="{F852232C-9774-62C7-7C88-E89162C0E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5">
              <a:extLst>
                <a:ext uri="{FF2B5EF4-FFF2-40B4-BE49-F238E27FC236}">
                  <a16:creationId xmlns:a16="http://schemas.microsoft.com/office/drawing/2014/main" id="{B25730FF-A11B-B4A0-2ABB-333BA116C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6">
              <a:extLst>
                <a:ext uri="{FF2B5EF4-FFF2-40B4-BE49-F238E27FC236}">
                  <a16:creationId xmlns:a16="http://schemas.microsoft.com/office/drawing/2014/main" id="{B6EFF9DA-7F8C-3F80-6C93-1316CD256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7">
              <a:extLst>
                <a:ext uri="{FF2B5EF4-FFF2-40B4-BE49-F238E27FC236}">
                  <a16:creationId xmlns:a16="http://schemas.microsoft.com/office/drawing/2014/main" id="{32053C05-4775-E5CD-AD9E-A494D6410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8">
              <a:extLst>
                <a:ext uri="{FF2B5EF4-FFF2-40B4-BE49-F238E27FC236}">
                  <a16:creationId xmlns:a16="http://schemas.microsoft.com/office/drawing/2014/main" id="{4DC891FE-A195-AE0B-716B-195759DC9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89">
              <a:extLst>
                <a:ext uri="{FF2B5EF4-FFF2-40B4-BE49-F238E27FC236}">
                  <a16:creationId xmlns:a16="http://schemas.microsoft.com/office/drawing/2014/main" id="{1CF9B896-A8EF-7E6F-7F16-39074E37D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97">
              <a:extLst>
                <a:ext uri="{FF2B5EF4-FFF2-40B4-BE49-F238E27FC236}">
                  <a16:creationId xmlns:a16="http://schemas.microsoft.com/office/drawing/2014/main" id="{FE98D659-F81C-5D5D-B73D-06C068BE6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3">
            <a:extLst>
              <a:ext uri="{FF2B5EF4-FFF2-40B4-BE49-F238E27FC236}">
                <a16:creationId xmlns:a16="http://schemas.microsoft.com/office/drawing/2014/main" id="{64C22D0E-D8FC-7EF8-1FD5-E9F44D8B13DB}"/>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14" name="Straight Connector 13">
            <a:extLst>
              <a:ext uri="{FF2B5EF4-FFF2-40B4-BE49-F238E27FC236}">
                <a16:creationId xmlns:a16="http://schemas.microsoft.com/office/drawing/2014/main" id="{F6C657EA-0CB6-721D-703F-13513B4A8F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B84EC241-CAD8-7BF7-7158-E73E3927E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41"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7.jpg">
            <a:extLst>
              <a:ext uri="{FF2B5EF4-FFF2-40B4-BE49-F238E27FC236}">
                <a16:creationId xmlns:a16="http://schemas.microsoft.com/office/drawing/2014/main" id="{4E3144C6-B277-DE3B-93B8-8D044EBF9C94}"/>
              </a:ext>
            </a:extLst>
          </p:cNvPr>
          <p:cNvPicPr/>
          <p:nvPr/>
        </p:nvPicPr>
        <p:blipFill>
          <a:blip r:embed="rId4"/>
          <a:srcRect/>
          <a:stretch>
            <a:fillRect/>
          </a:stretch>
        </p:blipFill>
        <p:spPr>
          <a:xfrm>
            <a:off x="9104390" y="6320476"/>
            <a:ext cx="2512695" cy="552450"/>
          </a:xfrm>
          <a:prstGeom prst="rect">
            <a:avLst/>
          </a:prstGeom>
          <a:ln/>
        </p:spPr>
      </p:pic>
      <p:pic>
        <p:nvPicPr>
          <p:cNvPr id="19" name="Immagin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5862" y="1056224"/>
            <a:ext cx="3700870" cy="2980890"/>
          </a:xfrm>
          <a:prstGeom prst="rect">
            <a:avLst/>
          </a:prstGeom>
        </p:spPr>
      </p:pic>
      <p:sp>
        <p:nvSpPr>
          <p:cNvPr id="22" name="CasellaDiTesto 21"/>
          <p:cNvSpPr txBox="1"/>
          <p:nvPr/>
        </p:nvSpPr>
        <p:spPr>
          <a:xfrm>
            <a:off x="3590924" y="3849116"/>
            <a:ext cx="8162925"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You have just completed the module </a:t>
            </a:r>
          </a:p>
          <a:p>
            <a:pPr algn="ctr"/>
            <a:r>
              <a:rPr lang="en-US" sz="2000" b="1" dirty="0">
                <a:latin typeface="Calibri" panose="020F0502020204030204" pitchFamily="34" charset="0"/>
                <a:cs typeface="Calibri" panose="020F0502020204030204" pitchFamily="34" charset="0"/>
              </a:rPr>
              <a:t>&lt;&lt;HOW TO GIVE NEW LIFE TO CLOTHES AND ACCESSORIES&gt;&gt;</a:t>
            </a:r>
            <a:endParaRPr lang="it-IT" sz="2000" b="1" dirty="0">
              <a:latin typeface="Calibri" panose="020F0502020204030204" pitchFamily="34" charset="0"/>
              <a:cs typeface="Calibri" panose="020F0502020204030204" pitchFamily="34" charset="0"/>
            </a:endParaRPr>
          </a:p>
        </p:txBody>
      </p:sp>
      <p:sp>
        <p:nvSpPr>
          <p:cNvPr id="25" name="CasellaDiTesto 24"/>
          <p:cNvSpPr txBox="1"/>
          <p:nvPr/>
        </p:nvSpPr>
        <p:spPr>
          <a:xfrm>
            <a:off x="3690654" y="4773051"/>
            <a:ext cx="7963464"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The module on TAILORING is accomplished! Time to pick up your needle, thread and get to work!</a:t>
            </a:r>
            <a:endParaRPr lang="it-IT" sz="2000" b="1" dirty="0">
              <a:latin typeface="Calibri" panose="020F0502020204030204" pitchFamily="34" charset="0"/>
              <a:cs typeface="Calibri" panose="020F0502020204030204" pitchFamily="34" charset="0"/>
            </a:endParaRPr>
          </a:p>
        </p:txBody>
      </p:sp>
      <p:sp>
        <p:nvSpPr>
          <p:cNvPr id="26" name="Smile 25"/>
          <p:cNvSpPr/>
          <p:nvPr/>
        </p:nvSpPr>
        <p:spPr>
          <a:xfrm>
            <a:off x="7136297" y="5526506"/>
            <a:ext cx="619125" cy="515035"/>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89860689"/>
      </p:ext>
    </p:extLst>
  </p:cSld>
  <p:clrMapOvr>
    <a:masterClrMapping/>
  </p:clrMapOvr>
</p:sld>
</file>

<file path=ppt/theme/theme1.xml><?xml version="1.0" encoding="utf-8"?>
<a:theme xmlns:a="http://schemas.openxmlformats.org/drawingml/2006/main" name="PunchcardVTI">
  <a:themeElements>
    <a:clrScheme name="AnalogousFromRegularSeed_2SEEDS">
      <a:dk1>
        <a:srgbClr val="000000"/>
      </a:dk1>
      <a:lt1>
        <a:srgbClr val="FFFFFF"/>
      </a:lt1>
      <a:dk2>
        <a:srgbClr val="23393E"/>
      </a:dk2>
      <a:lt2>
        <a:srgbClr val="E2E8E3"/>
      </a:lt2>
      <a:accent1>
        <a:srgbClr val="D517BA"/>
      </a:accent1>
      <a:accent2>
        <a:srgbClr val="B229E7"/>
      </a:accent2>
      <a:accent3>
        <a:srgbClr val="E7297D"/>
      </a:accent3>
      <a:accent4>
        <a:srgbClr val="14BB17"/>
      </a:accent4>
      <a:accent5>
        <a:srgbClr val="21BA63"/>
      </a:accent5>
      <a:accent6>
        <a:srgbClr val="14B89F"/>
      </a:accent6>
      <a:hlink>
        <a:srgbClr val="31953F"/>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4385</TotalTime>
  <Words>12273</Words>
  <Application>Microsoft Office PowerPoint</Application>
  <PresentationFormat>Widescreen</PresentationFormat>
  <Paragraphs>746</Paragraphs>
  <Slides>99</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99</vt:i4>
      </vt:variant>
    </vt:vector>
  </HeadingPairs>
  <TitlesOfParts>
    <vt:vector size="105" baseType="lpstr">
      <vt:lpstr>Arial</vt:lpstr>
      <vt:lpstr>Calibri</vt:lpstr>
      <vt:lpstr>Calibri Light</vt:lpstr>
      <vt:lpstr>Neue Haas Grotesk Text Pro</vt:lpstr>
      <vt:lpstr>Wingdings</vt:lpstr>
      <vt:lpstr>PunchcardVTI</vt:lpstr>
      <vt:lpstr> QuarantinART  Inspire adults to explore their artistic side KA227-5C93146E KA2 - Cooperation for innovation and exchange of good practice                                                KA227 – Partnerships for the Creative World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Henry Seeley in 1891 patented the iron that was heated by electricity, and in 1926 came the steam iron, which greatly alleviated the fatigue of ironing as the iron was lighter and removed creases more easily.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Which fabrics can be recycled and which are the environmental benefits? </vt:lpstr>
      <vt:lpstr>Which fabrics can be recycled and which are the environmental benefits?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SUMMARY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5.2 SHRINKING A TROUSER MANUALLY: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6.1 MAKING A FABRIC FLOWER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QuarantinART  Inspiring Adults explore their artistic side  KA227-5C93146E KA2 - Cooperation for innovation and the exchange of good practices  KA227 - Partnerships for Creativity</dc:title>
  <dc:creator>951</dc:creator>
  <cp:lastModifiedBy>USER</cp:lastModifiedBy>
  <cp:revision>158</cp:revision>
  <dcterms:created xsi:type="dcterms:W3CDTF">2022-03-04T09:37:59Z</dcterms:created>
  <dcterms:modified xsi:type="dcterms:W3CDTF">2022-09-29T10:59:59Z</dcterms:modified>
</cp:coreProperties>
</file>