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1"/>
  </p:sldMasterIdLst>
  <p:notesMasterIdLst>
    <p:notesMasterId r:id="rId98"/>
  </p:notesMasterIdLst>
  <p:sldIdLst>
    <p:sldId id="256" r:id="rId2"/>
    <p:sldId id="257" r:id="rId3"/>
    <p:sldId id="258" r:id="rId4"/>
    <p:sldId id="259" r:id="rId5"/>
    <p:sldId id="260" r:id="rId6"/>
    <p:sldId id="279" r:id="rId7"/>
    <p:sldId id="355" r:id="rId8"/>
    <p:sldId id="281" r:id="rId9"/>
    <p:sldId id="280" r:id="rId10"/>
    <p:sldId id="282" r:id="rId11"/>
    <p:sldId id="283" r:id="rId12"/>
    <p:sldId id="284" r:id="rId13"/>
    <p:sldId id="262" r:id="rId14"/>
    <p:sldId id="285" r:id="rId15"/>
    <p:sldId id="286" r:id="rId16"/>
    <p:sldId id="287" r:id="rId17"/>
    <p:sldId id="288" r:id="rId18"/>
    <p:sldId id="289" r:id="rId19"/>
    <p:sldId id="290" r:id="rId20"/>
    <p:sldId id="292" r:id="rId21"/>
    <p:sldId id="356" r:id="rId22"/>
    <p:sldId id="357" r:id="rId23"/>
    <p:sldId id="364" r:id="rId24"/>
    <p:sldId id="365" r:id="rId25"/>
    <p:sldId id="374" r:id="rId26"/>
    <p:sldId id="375" r:id="rId27"/>
    <p:sldId id="376" r:id="rId28"/>
    <p:sldId id="377" r:id="rId29"/>
    <p:sldId id="378" r:id="rId30"/>
    <p:sldId id="366" r:id="rId31"/>
    <p:sldId id="367" r:id="rId32"/>
    <p:sldId id="368" r:id="rId33"/>
    <p:sldId id="369" r:id="rId34"/>
    <p:sldId id="371" r:id="rId35"/>
    <p:sldId id="372" r:id="rId36"/>
    <p:sldId id="370" r:id="rId37"/>
    <p:sldId id="379" r:id="rId38"/>
    <p:sldId id="380" r:id="rId39"/>
    <p:sldId id="381" r:id="rId40"/>
    <p:sldId id="382" r:id="rId41"/>
    <p:sldId id="383" r:id="rId42"/>
    <p:sldId id="384" r:id="rId43"/>
    <p:sldId id="388" r:id="rId44"/>
    <p:sldId id="385" r:id="rId45"/>
    <p:sldId id="389" r:id="rId46"/>
    <p:sldId id="390" r:id="rId47"/>
    <p:sldId id="391" r:id="rId48"/>
    <p:sldId id="387" r:id="rId49"/>
    <p:sldId id="392" r:id="rId50"/>
    <p:sldId id="393" r:id="rId51"/>
    <p:sldId id="293" r:id="rId52"/>
    <p:sldId id="360" r:id="rId53"/>
    <p:sldId id="358" r:id="rId54"/>
    <p:sldId id="359" r:id="rId55"/>
    <p:sldId id="361" r:id="rId56"/>
    <p:sldId id="362" r:id="rId57"/>
    <p:sldId id="394" r:id="rId58"/>
    <p:sldId id="395" r:id="rId59"/>
    <p:sldId id="294" r:id="rId60"/>
    <p:sldId id="295" r:id="rId61"/>
    <p:sldId id="296" r:id="rId62"/>
    <p:sldId id="270" r:id="rId63"/>
    <p:sldId id="271" r:id="rId64"/>
    <p:sldId id="304" r:id="rId65"/>
    <p:sldId id="396" r:id="rId66"/>
    <p:sldId id="398" r:id="rId67"/>
    <p:sldId id="399" r:id="rId68"/>
    <p:sldId id="397" r:id="rId69"/>
    <p:sldId id="400" r:id="rId70"/>
    <p:sldId id="401" r:id="rId71"/>
    <p:sldId id="402" r:id="rId72"/>
    <p:sldId id="299" r:id="rId73"/>
    <p:sldId id="298" r:id="rId74"/>
    <p:sldId id="300" r:id="rId75"/>
    <p:sldId id="302" r:id="rId76"/>
    <p:sldId id="297" r:id="rId77"/>
    <p:sldId id="303" r:id="rId78"/>
    <p:sldId id="351" r:id="rId79"/>
    <p:sldId id="352" r:id="rId80"/>
    <p:sldId id="354" r:id="rId81"/>
    <p:sldId id="278" r:id="rId82"/>
    <p:sldId id="273" r:id="rId83"/>
    <p:sldId id="329" r:id="rId84"/>
    <p:sldId id="330" r:id="rId85"/>
    <p:sldId id="331" r:id="rId86"/>
    <p:sldId id="332" r:id="rId87"/>
    <p:sldId id="333" r:id="rId88"/>
    <p:sldId id="334" r:id="rId89"/>
    <p:sldId id="335" r:id="rId90"/>
    <p:sldId id="336" r:id="rId91"/>
    <p:sldId id="337" r:id="rId92"/>
    <p:sldId id="338" r:id="rId93"/>
    <p:sldId id="339" r:id="rId94"/>
    <p:sldId id="275" r:id="rId95"/>
    <p:sldId id="276" r:id="rId96"/>
    <p:sldId id="277"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996F3-2396-4306-A890-2B2384FE01CB}" v="376" dt="2022-05-22T19:40:19.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ta Paskočiumaitė" userId="25a08bf39cc8f50b" providerId="LiveId" clId="{9D67B3F9-EB94-4ED7-A142-D95E7CCBAC58}"/>
    <pc:docChg chg="addSld delSld">
      <pc:chgData name="Greta Paskočiumaitė" userId="25a08bf39cc8f50b" providerId="LiveId" clId="{9D67B3F9-EB94-4ED7-A142-D95E7CCBAC58}" dt="2022-05-01T17:07:48.170" v="1" actId="47"/>
      <pc:docMkLst>
        <pc:docMk/>
      </pc:docMkLst>
      <pc:sldChg chg="new del">
        <pc:chgData name="Greta Paskočiumaitė" userId="25a08bf39cc8f50b" providerId="LiveId" clId="{9D67B3F9-EB94-4ED7-A142-D95E7CCBAC58}" dt="2022-05-01T17:07:48.170" v="1" actId="47"/>
        <pc:sldMkLst>
          <pc:docMk/>
          <pc:sldMk cId="2053748094" sldId="278"/>
        </pc:sldMkLst>
      </pc:sldChg>
    </pc:docChg>
  </pc:docChgLst>
  <pc:docChgLst>
    <pc:chgData name="Greta Paskočiumaitė" userId="25a08bf39cc8f50b" providerId="LiveId" clId="{7AD996F3-2396-4306-A890-2B2384FE01CB}"/>
    <pc:docChg chg="undo custSel addSld delSld modSld sldOrd">
      <pc:chgData name="Greta Paskočiumaitė" userId="25a08bf39cc8f50b" providerId="LiveId" clId="{7AD996F3-2396-4306-A890-2B2384FE01CB}" dt="2022-05-22T19:40:53.026" v="10749" actId="20577"/>
      <pc:docMkLst>
        <pc:docMk/>
      </pc:docMkLst>
      <pc:sldChg chg="modSp mod">
        <pc:chgData name="Greta Paskočiumaitė" userId="25a08bf39cc8f50b" providerId="LiveId" clId="{7AD996F3-2396-4306-A890-2B2384FE01CB}" dt="2022-05-16T15:48:54.776" v="291" actId="20577"/>
        <pc:sldMkLst>
          <pc:docMk/>
          <pc:sldMk cId="3211024719" sldId="257"/>
        </pc:sldMkLst>
        <pc:spChg chg="mod">
          <ac:chgData name="Greta Paskočiumaitė" userId="25a08bf39cc8f50b" providerId="LiveId" clId="{7AD996F3-2396-4306-A890-2B2384FE01CB}" dt="2022-05-16T15:48:54.776" v="291" actId="20577"/>
          <ac:spMkLst>
            <pc:docMk/>
            <pc:sldMk cId="3211024719" sldId="257"/>
            <ac:spMk id="19" creationId="{7663B926-EA09-4D52-9329-C0C50145A9FE}"/>
          </ac:spMkLst>
        </pc:spChg>
      </pc:sldChg>
      <pc:sldChg chg="modSp mod">
        <pc:chgData name="Greta Paskočiumaitė" userId="25a08bf39cc8f50b" providerId="LiveId" clId="{7AD996F3-2396-4306-A890-2B2384FE01CB}" dt="2022-05-16T13:12:25.113" v="9" actId="123"/>
        <pc:sldMkLst>
          <pc:docMk/>
          <pc:sldMk cId="2016297492" sldId="258"/>
        </pc:sldMkLst>
        <pc:spChg chg="mod">
          <ac:chgData name="Greta Paskočiumaitė" userId="25a08bf39cc8f50b" providerId="LiveId" clId="{7AD996F3-2396-4306-A890-2B2384FE01CB}" dt="2022-05-16T13:12:25.113" v="9" actId="123"/>
          <ac:spMkLst>
            <pc:docMk/>
            <pc:sldMk cId="2016297492" sldId="258"/>
            <ac:spMk id="19" creationId="{7663B926-EA09-4D52-9329-C0C50145A9FE}"/>
          </ac:spMkLst>
        </pc:spChg>
      </pc:sldChg>
      <pc:sldChg chg="modSp mod">
        <pc:chgData name="Greta Paskočiumaitė" userId="25a08bf39cc8f50b" providerId="LiveId" clId="{7AD996F3-2396-4306-A890-2B2384FE01CB}" dt="2022-05-16T14:20:26.815" v="19" actId="20577"/>
        <pc:sldMkLst>
          <pc:docMk/>
          <pc:sldMk cId="3242985903" sldId="259"/>
        </pc:sldMkLst>
        <pc:spChg chg="mod">
          <ac:chgData name="Greta Paskočiumaitė" userId="25a08bf39cc8f50b" providerId="LiveId" clId="{7AD996F3-2396-4306-A890-2B2384FE01CB}" dt="2022-05-16T14:20:26.815" v="19" actId="20577"/>
          <ac:spMkLst>
            <pc:docMk/>
            <pc:sldMk cId="3242985903" sldId="259"/>
            <ac:spMk id="19" creationId="{7663B926-EA09-4D52-9329-C0C50145A9FE}"/>
          </ac:spMkLst>
        </pc:spChg>
      </pc:sldChg>
      <pc:sldChg chg="modSp mod">
        <pc:chgData name="Greta Paskočiumaitė" userId="25a08bf39cc8f50b" providerId="LiveId" clId="{7AD996F3-2396-4306-A890-2B2384FE01CB}" dt="2022-05-16T15:56:29.844" v="329"/>
        <pc:sldMkLst>
          <pc:docMk/>
          <pc:sldMk cId="3142848935" sldId="260"/>
        </pc:sldMkLst>
        <pc:spChg chg="mod">
          <ac:chgData name="Greta Paskočiumaitė" userId="25a08bf39cc8f50b" providerId="LiveId" clId="{7AD996F3-2396-4306-A890-2B2384FE01CB}" dt="2022-05-16T15:56:29.844" v="329"/>
          <ac:spMkLst>
            <pc:docMk/>
            <pc:sldMk cId="3142848935" sldId="260"/>
            <ac:spMk id="19" creationId="{7663B926-EA09-4D52-9329-C0C50145A9FE}"/>
          </ac:spMkLst>
        </pc:spChg>
      </pc:sldChg>
      <pc:sldChg chg="addSp modSp mod ord">
        <pc:chgData name="Greta Paskočiumaitė" userId="25a08bf39cc8f50b" providerId="LiveId" clId="{7AD996F3-2396-4306-A890-2B2384FE01CB}" dt="2022-05-17T15:34:08.625" v="3795" actId="20577"/>
        <pc:sldMkLst>
          <pc:docMk/>
          <pc:sldMk cId="2592993601" sldId="262"/>
        </pc:sldMkLst>
        <pc:spChg chg="mod">
          <ac:chgData name="Greta Paskočiumaitė" userId="25a08bf39cc8f50b" providerId="LiveId" clId="{7AD996F3-2396-4306-A890-2B2384FE01CB}" dt="2022-05-17T15:34:08.625" v="3795" actId="20577"/>
          <ac:spMkLst>
            <pc:docMk/>
            <pc:sldMk cId="2592993601" sldId="262"/>
            <ac:spMk id="19" creationId="{7663B926-EA09-4D52-9329-C0C50145A9FE}"/>
          </ac:spMkLst>
        </pc:spChg>
        <pc:picChg chg="add mod">
          <ac:chgData name="Greta Paskočiumaitė" userId="25a08bf39cc8f50b" providerId="LiveId" clId="{7AD996F3-2396-4306-A890-2B2384FE01CB}" dt="2022-05-17T14:46:15.220" v="3129" actId="1076"/>
          <ac:picMkLst>
            <pc:docMk/>
            <pc:sldMk cId="2592993601" sldId="262"/>
            <ac:picMk id="3" creationId="{579AC549-16E9-4571-A3A1-EA83EC826327}"/>
          </ac:picMkLst>
        </pc:picChg>
      </pc:sldChg>
      <pc:sldChg chg="modSp mod">
        <pc:chgData name="Greta Paskočiumaitė" userId="25a08bf39cc8f50b" providerId="LiveId" clId="{7AD996F3-2396-4306-A890-2B2384FE01CB}" dt="2022-05-22T14:28:47.040" v="8873" actId="20577"/>
        <pc:sldMkLst>
          <pc:docMk/>
          <pc:sldMk cId="2466930058" sldId="270"/>
        </pc:sldMkLst>
        <pc:spChg chg="mod">
          <ac:chgData name="Greta Paskočiumaitė" userId="25a08bf39cc8f50b" providerId="LiveId" clId="{7AD996F3-2396-4306-A890-2B2384FE01CB}" dt="2022-05-22T14:28:47.040" v="8873" actId="20577"/>
          <ac:spMkLst>
            <pc:docMk/>
            <pc:sldMk cId="2466930058" sldId="270"/>
            <ac:spMk id="18" creationId="{921224AB-2CC4-425B-AD82-C620DBC6E354}"/>
          </ac:spMkLst>
        </pc:spChg>
      </pc:sldChg>
      <pc:sldChg chg="addSp delSp modSp mod ord">
        <pc:chgData name="Greta Paskočiumaitė" userId="25a08bf39cc8f50b" providerId="LiveId" clId="{7AD996F3-2396-4306-A890-2B2384FE01CB}" dt="2022-05-22T14:28:40.055" v="8872" actId="20577"/>
        <pc:sldMkLst>
          <pc:docMk/>
          <pc:sldMk cId="1299690348" sldId="271"/>
        </pc:sldMkLst>
        <pc:spChg chg="add del mod">
          <ac:chgData name="Greta Paskočiumaitė" userId="25a08bf39cc8f50b" providerId="LiveId" clId="{7AD996F3-2396-4306-A890-2B2384FE01CB}" dt="2022-05-22T14:04:55.692" v="8392"/>
          <ac:spMkLst>
            <pc:docMk/>
            <pc:sldMk cId="1299690348" sldId="271"/>
            <ac:spMk id="2" creationId="{12085C80-0F83-2F9E-37D0-23E1DA9E7962}"/>
          </ac:spMkLst>
        </pc:spChg>
        <pc:spChg chg="add mod">
          <ac:chgData name="Greta Paskočiumaitė" userId="25a08bf39cc8f50b" providerId="LiveId" clId="{7AD996F3-2396-4306-A890-2B2384FE01CB}" dt="2022-05-22T14:06:48.633" v="8459" actId="14100"/>
          <ac:spMkLst>
            <pc:docMk/>
            <pc:sldMk cId="1299690348" sldId="271"/>
            <ac:spMk id="3" creationId="{06E625A3-F7DA-4792-FEF9-C6DD4F77A014}"/>
          </ac:spMkLst>
        </pc:spChg>
        <pc:spChg chg="mod">
          <ac:chgData name="Greta Paskočiumaitė" userId="25a08bf39cc8f50b" providerId="LiveId" clId="{7AD996F3-2396-4306-A890-2B2384FE01CB}" dt="2022-05-22T14:28:40.055" v="8872" actId="20577"/>
          <ac:spMkLst>
            <pc:docMk/>
            <pc:sldMk cId="1299690348" sldId="271"/>
            <ac:spMk id="20" creationId="{B315E999-52ED-4F26-9A98-EA4C3248119D}"/>
          </ac:spMkLst>
        </pc:spChg>
        <pc:picChg chg="add mod">
          <ac:chgData name="Greta Paskočiumaitė" userId="25a08bf39cc8f50b" providerId="LiveId" clId="{7AD996F3-2396-4306-A890-2B2384FE01CB}" dt="2022-05-22T14:06:07.137" v="8404" actId="1076"/>
          <ac:picMkLst>
            <pc:docMk/>
            <pc:sldMk cId="1299690348" sldId="271"/>
            <ac:picMk id="5" creationId="{B13496B8-B8BF-3781-3E83-38512A2E9A06}"/>
          </ac:picMkLst>
        </pc:picChg>
      </pc:sldChg>
      <pc:sldChg chg="modSp del mod">
        <pc:chgData name="Greta Paskočiumaitė" userId="25a08bf39cc8f50b" providerId="LiveId" clId="{7AD996F3-2396-4306-A890-2B2384FE01CB}" dt="2022-05-16T15:49:42.091" v="295" actId="47"/>
        <pc:sldMkLst>
          <pc:docMk/>
          <pc:sldMk cId="2367954919" sldId="272"/>
        </pc:sldMkLst>
        <pc:spChg chg="mod">
          <ac:chgData name="Greta Paskočiumaitė" userId="25a08bf39cc8f50b" providerId="LiveId" clId="{7AD996F3-2396-4306-A890-2B2384FE01CB}" dt="2022-05-16T15:49:31.408" v="292" actId="2711"/>
          <ac:spMkLst>
            <pc:docMk/>
            <pc:sldMk cId="2367954919" sldId="272"/>
            <ac:spMk id="18" creationId="{4FED3BBC-B06A-4A80-BA79-851AFBB38F10}"/>
          </ac:spMkLst>
        </pc:spChg>
      </pc:sldChg>
      <pc:sldChg chg="addSp delSp modSp mod ord">
        <pc:chgData name="Greta Paskočiumaitė" userId="25a08bf39cc8f50b" providerId="LiveId" clId="{7AD996F3-2396-4306-A890-2B2384FE01CB}" dt="2022-05-22T15:26:37.063" v="9555" actId="2711"/>
        <pc:sldMkLst>
          <pc:docMk/>
          <pc:sldMk cId="1360515493" sldId="273"/>
        </pc:sldMkLst>
        <pc:spChg chg="add del mod">
          <ac:chgData name="Greta Paskočiumaitė" userId="25a08bf39cc8f50b" providerId="LiveId" clId="{7AD996F3-2396-4306-A890-2B2384FE01CB}" dt="2022-05-22T15:24:07.891" v="9536"/>
          <ac:spMkLst>
            <pc:docMk/>
            <pc:sldMk cId="1360515493" sldId="273"/>
            <ac:spMk id="2" creationId="{47DAEF6B-33AA-5808-5C48-6472D1F7FAA8}"/>
          </ac:spMkLst>
        </pc:spChg>
        <pc:spChg chg="add mod">
          <ac:chgData name="Greta Paskočiumaitė" userId="25a08bf39cc8f50b" providerId="LiveId" clId="{7AD996F3-2396-4306-A890-2B2384FE01CB}" dt="2022-05-22T15:26:37.063" v="9555" actId="2711"/>
          <ac:spMkLst>
            <pc:docMk/>
            <pc:sldMk cId="1360515493" sldId="273"/>
            <ac:spMk id="5" creationId="{50757F71-7489-9075-084D-DE6AD97FF43D}"/>
          </ac:spMkLst>
        </pc:spChg>
        <pc:spChg chg="mod">
          <ac:chgData name="Greta Paskočiumaitė" userId="25a08bf39cc8f50b" providerId="LiveId" clId="{7AD996F3-2396-4306-A890-2B2384FE01CB}" dt="2022-05-22T15:24:29.627" v="9540" actId="1076"/>
          <ac:spMkLst>
            <pc:docMk/>
            <pc:sldMk cId="1360515493" sldId="273"/>
            <ac:spMk id="18" creationId="{768656A1-4B3A-45D8-8618-0D158F228F94}"/>
          </ac:spMkLst>
        </pc:spChg>
        <pc:picChg chg="add mod">
          <ac:chgData name="Greta Paskočiumaitė" userId="25a08bf39cc8f50b" providerId="LiveId" clId="{7AD996F3-2396-4306-A890-2B2384FE01CB}" dt="2022-05-22T15:24:27.474" v="9539" actId="27614"/>
          <ac:picMkLst>
            <pc:docMk/>
            <pc:sldMk cId="1360515493" sldId="273"/>
            <ac:picMk id="4" creationId="{292C9D6A-AF16-A230-699E-B72EB4442C58}"/>
          </ac:picMkLst>
        </pc:picChg>
      </pc:sldChg>
      <pc:sldChg chg="del">
        <pc:chgData name="Greta Paskočiumaitė" userId="25a08bf39cc8f50b" providerId="LiveId" clId="{7AD996F3-2396-4306-A890-2B2384FE01CB}" dt="2022-05-22T15:19:09.369" v="9507" actId="47"/>
        <pc:sldMkLst>
          <pc:docMk/>
          <pc:sldMk cId="1863391396" sldId="274"/>
        </pc:sldMkLst>
      </pc:sldChg>
      <pc:sldChg chg="modSp mod">
        <pc:chgData name="Greta Paskočiumaitė" userId="25a08bf39cc8f50b" providerId="LiveId" clId="{7AD996F3-2396-4306-A890-2B2384FE01CB}" dt="2022-05-22T19:08:43.824" v="10560" actId="2711"/>
        <pc:sldMkLst>
          <pc:docMk/>
          <pc:sldMk cId="3898890383" sldId="275"/>
        </pc:sldMkLst>
        <pc:spChg chg="mod">
          <ac:chgData name="Greta Paskočiumaitė" userId="25a08bf39cc8f50b" providerId="LiveId" clId="{7AD996F3-2396-4306-A890-2B2384FE01CB}" dt="2022-05-22T19:08:43.824" v="10560" actId="2711"/>
          <ac:spMkLst>
            <pc:docMk/>
            <pc:sldMk cId="3898890383" sldId="275"/>
            <ac:spMk id="19" creationId="{7663B926-EA09-4D52-9329-C0C50145A9FE}"/>
          </ac:spMkLst>
        </pc:spChg>
      </pc:sldChg>
      <pc:sldChg chg="modSp mod">
        <pc:chgData name="Greta Paskočiumaitė" userId="25a08bf39cc8f50b" providerId="LiveId" clId="{7AD996F3-2396-4306-A890-2B2384FE01CB}" dt="2022-05-22T19:40:53.026" v="10749" actId="20577"/>
        <pc:sldMkLst>
          <pc:docMk/>
          <pc:sldMk cId="2995775473" sldId="276"/>
        </pc:sldMkLst>
        <pc:spChg chg="mod">
          <ac:chgData name="Greta Paskočiumaitė" userId="25a08bf39cc8f50b" providerId="LiveId" clId="{7AD996F3-2396-4306-A890-2B2384FE01CB}" dt="2022-05-22T19:40:53.026" v="10749" actId="20577"/>
          <ac:spMkLst>
            <pc:docMk/>
            <pc:sldMk cId="2995775473" sldId="276"/>
            <ac:spMk id="19" creationId="{7663B926-EA09-4D52-9329-C0C50145A9FE}"/>
          </ac:spMkLst>
        </pc:spChg>
      </pc:sldChg>
      <pc:sldChg chg="addSp modSp mod">
        <pc:chgData name="Greta Paskočiumaitė" userId="25a08bf39cc8f50b" providerId="LiveId" clId="{7AD996F3-2396-4306-A890-2B2384FE01CB}" dt="2022-05-22T19:11:08.792" v="10602" actId="1076"/>
        <pc:sldMkLst>
          <pc:docMk/>
          <pc:sldMk cId="2122259729" sldId="277"/>
        </pc:sldMkLst>
        <pc:spChg chg="add mod">
          <ac:chgData name="Greta Paskočiumaitė" userId="25a08bf39cc8f50b" providerId="LiveId" clId="{7AD996F3-2396-4306-A890-2B2384FE01CB}" dt="2022-05-22T19:09:46.760" v="10595" actId="1076"/>
          <ac:spMkLst>
            <pc:docMk/>
            <pc:sldMk cId="2122259729" sldId="277"/>
            <ac:spMk id="2" creationId="{BB587914-9C04-1DF0-A935-64752B503DB0}"/>
          </ac:spMkLst>
        </pc:spChg>
        <pc:spChg chg="mod">
          <ac:chgData name="Greta Paskočiumaitė" userId="25a08bf39cc8f50b" providerId="LiveId" clId="{7AD996F3-2396-4306-A890-2B2384FE01CB}" dt="2022-05-22T19:09:03.947" v="10586" actId="113"/>
          <ac:spMkLst>
            <pc:docMk/>
            <pc:sldMk cId="2122259729" sldId="277"/>
            <ac:spMk id="19" creationId="{7663B926-EA09-4D52-9329-C0C50145A9FE}"/>
          </ac:spMkLst>
        </pc:spChg>
        <pc:picChg chg="add mod">
          <ac:chgData name="Greta Paskočiumaitė" userId="25a08bf39cc8f50b" providerId="LiveId" clId="{7AD996F3-2396-4306-A890-2B2384FE01CB}" dt="2022-05-22T19:11:08.792" v="10602" actId="1076"/>
          <ac:picMkLst>
            <pc:docMk/>
            <pc:sldMk cId="2122259729" sldId="277"/>
            <ac:picMk id="4" creationId="{37FF1573-62C4-18E0-73C9-84C2F0005928}"/>
          </ac:picMkLst>
        </pc:picChg>
      </pc:sldChg>
      <pc:sldChg chg="delSp add del setBg delDesignElem">
        <pc:chgData name="Greta Paskočiumaitė" userId="25a08bf39cc8f50b" providerId="LiveId" clId="{7AD996F3-2396-4306-A890-2B2384FE01CB}" dt="2022-05-16T15:53:45.933" v="306" actId="47"/>
        <pc:sldMkLst>
          <pc:docMk/>
          <pc:sldMk cId="296307826" sldId="278"/>
        </pc:sldMkLst>
        <pc:spChg chg="del">
          <ac:chgData name="Greta Paskočiumaitė" userId="25a08bf39cc8f50b" providerId="LiveId" clId="{7AD996F3-2396-4306-A890-2B2384FE01CB}" dt="2022-05-16T15:53:37.177" v="305"/>
          <ac:spMkLst>
            <pc:docMk/>
            <pc:sldMk cId="296307826" sldId="278"/>
            <ac:spMk id="113" creationId="{4EFE82FE-7465-AE46-88DF-34D347E83B84}"/>
          </ac:spMkLst>
        </pc:spChg>
        <pc:grpChg chg="del">
          <ac:chgData name="Greta Paskočiumaitė" userId="25a08bf39cc8f50b" providerId="LiveId" clId="{7AD996F3-2396-4306-A890-2B2384FE01CB}" dt="2022-05-16T15:53:37.177" v="305"/>
          <ac:grpSpMkLst>
            <pc:docMk/>
            <pc:sldMk cId="296307826" sldId="278"/>
            <ac:grpSpMk id="114" creationId="{66F2B51C-9578-EB41-A17E-FFF9D491ADA0}"/>
          </ac:grpSpMkLst>
        </pc:grpChg>
        <pc:cxnChg chg="del">
          <ac:chgData name="Greta Paskočiumaitė" userId="25a08bf39cc8f50b" providerId="LiveId" clId="{7AD996F3-2396-4306-A890-2B2384FE01CB}" dt="2022-05-16T15:53:37.177" v="305"/>
          <ac:cxnSpMkLst>
            <pc:docMk/>
            <pc:sldMk cId="296307826" sldId="278"/>
            <ac:cxnSpMk id="55" creationId="{EEA70831-9A8D-3B4D-8EA5-EE32F93E94E9}"/>
          </ac:cxnSpMkLst>
        </pc:cxnChg>
      </pc:sldChg>
      <pc:sldChg chg="delSp modSp add del mod setBg delDesignElem">
        <pc:chgData name="Greta Paskočiumaitė" userId="25a08bf39cc8f50b" providerId="LiveId" clId="{7AD996F3-2396-4306-A890-2B2384FE01CB}" dt="2022-05-16T15:53:32.221" v="303" actId="47"/>
        <pc:sldMkLst>
          <pc:docMk/>
          <pc:sldMk cId="1164831395" sldId="278"/>
        </pc:sldMkLst>
        <pc:spChg chg="mod">
          <ac:chgData name="Greta Paskočiumaitė" userId="25a08bf39cc8f50b" providerId="LiveId" clId="{7AD996F3-2396-4306-A890-2B2384FE01CB}" dt="2022-05-16T15:53:18.588" v="302" actId="1076"/>
          <ac:spMkLst>
            <pc:docMk/>
            <pc:sldMk cId="1164831395" sldId="278"/>
            <ac:spMk id="18" creationId="{921224AB-2CC4-425B-AD82-C620DBC6E354}"/>
          </ac:spMkLst>
        </pc:spChg>
        <pc:spChg chg="del">
          <ac:chgData name="Greta Paskočiumaitė" userId="25a08bf39cc8f50b" providerId="LiveId" clId="{7AD996F3-2396-4306-A890-2B2384FE01CB}" dt="2022-05-16T15:49:40.352" v="294"/>
          <ac:spMkLst>
            <pc:docMk/>
            <pc:sldMk cId="1164831395" sldId="278"/>
            <ac:spMk id="113" creationId="{4EFE82FE-7465-AE46-88DF-34D347E83B84}"/>
          </ac:spMkLst>
        </pc:spChg>
        <pc:grpChg chg="del">
          <ac:chgData name="Greta Paskočiumaitė" userId="25a08bf39cc8f50b" providerId="LiveId" clId="{7AD996F3-2396-4306-A890-2B2384FE01CB}" dt="2022-05-16T15:49:40.352" v="294"/>
          <ac:grpSpMkLst>
            <pc:docMk/>
            <pc:sldMk cId="1164831395" sldId="278"/>
            <ac:grpSpMk id="114" creationId="{66F2B51C-9578-EB41-A17E-FFF9D491ADA0}"/>
          </ac:grpSpMkLst>
        </pc:grpChg>
        <pc:cxnChg chg="del">
          <ac:chgData name="Greta Paskočiumaitė" userId="25a08bf39cc8f50b" providerId="LiveId" clId="{7AD996F3-2396-4306-A890-2B2384FE01CB}" dt="2022-05-16T15:49:40.352" v="294"/>
          <ac:cxnSpMkLst>
            <pc:docMk/>
            <pc:sldMk cId="1164831395" sldId="278"/>
            <ac:cxnSpMk id="55" creationId="{EEA70831-9A8D-3B4D-8EA5-EE32F93E94E9}"/>
          </ac:cxnSpMkLst>
        </pc:cxnChg>
      </pc:sldChg>
      <pc:sldChg chg="delSp modSp add del mod setBg delDesignElem">
        <pc:chgData name="Greta Paskočiumaitė" userId="25a08bf39cc8f50b" providerId="LiveId" clId="{7AD996F3-2396-4306-A890-2B2384FE01CB}" dt="2022-05-16T15:54:04.250" v="310" actId="47"/>
        <pc:sldMkLst>
          <pc:docMk/>
          <pc:sldMk cId="2332700289" sldId="278"/>
        </pc:sldMkLst>
        <pc:spChg chg="mod">
          <ac:chgData name="Greta Paskočiumaitė" userId="25a08bf39cc8f50b" providerId="LiveId" clId="{7AD996F3-2396-4306-A890-2B2384FE01CB}" dt="2022-05-16T15:54:01.888" v="309" actId="6549"/>
          <ac:spMkLst>
            <pc:docMk/>
            <pc:sldMk cId="2332700289" sldId="278"/>
            <ac:spMk id="19" creationId="{7663B926-EA09-4D52-9329-C0C50145A9FE}"/>
          </ac:spMkLst>
        </pc:spChg>
        <pc:spChg chg="del">
          <ac:chgData name="Greta Paskočiumaitė" userId="25a08bf39cc8f50b" providerId="LiveId" clId="{7AD996F3-2396-4306-A890-2B2384FE01CB}" dt="2022-05-16T15:53:56.285" v="308"/>
          <ac:spMkLst>
            <pc:docMk/>
            <pc:sldMk cId="2332700289" sldId="278"/>
            <ac:spMk id="113" creationId="{4EFE82FE-7465-AE46-88DF-34D347E83B84}"/>
          </ac:spMkLst>
        </pc:spChg>
        <pc:grpChg chg="del">
          <ac:chgData name="Greta Paskočiumaitė" userId="25a08bf39cc8f50b" providerId="LiveId" clId="{7AD996F3-2396-4306-A890-2B2384FE01CB}" dt="2022-05-16T15:53:56.285" v="308"/>
          <ac:grpSpMkLst>
            <pc:docMk/>
            <pc:sldMk cId="2332700289" sldId="278"/>
            <ac:grpSpMk id="114" creationId="{66F2B51C-9578-EB41-A17E-FFF9D491ADA0}"/>
          </ac:grpSpMkLst>
        </pc:grpChg>
        <pc:cxnChg chg="del">
          <ac:chgData name="Greta Paskočiumaitė" userId="25a08bf39cc8f50b" providerId="LiveId" clId="{7AD996F3-2396-4306-A890-2B2384FE01CB}" dt="2022-05-16T15:53:56.285" v="308"/>
          <ac:cxnSpMkLst>
            <pc:docMk/>
            <pc:sldMk cId="2332700289" sldId="278"/>
            <ac:cxnSpMk id="55" creationId="{EEA70831-9A8D-3B4D-8EA5-EE32F93E94E9}"/>
          </ac:cxnSpMkLst>
        </pc:cxnChg>
      </pc:sldChg>
      <pc:sldChg chg="addSp delSp modSp new mod ord">
        <pc:chgData name="Greta Paskočiumaitė" userId="25a08bf39cc8f50b" providerId="LiveId" clId="{7AD996F3-2396-4306-A890-2B2384FE01CB}" dt="2022-05-16T16:09:25.096" v="610" actId="20577"/>
        <pc:sldMkLst>
          <pc:docMk/>
          <pc:sldMk cId="2497382206" sldId="278"/>
        </pc:sldMkLst>
        <pc:spChg chg="del">
          <ac:chgData name="Greta Paskočiumaitė" userId="25a08bf39cc8f50b" providerId="LiveId" clId="{7AD996F3-2396-4306-A890-2B2384FE01CB}" dt="2022-05-16T15:55:31.846" v="320" actId="478"/>
          <ac:spMkLst>
            <pc:docMk/>
            <pc:sldMk cId="2497382206" sldId="278"/>
            <ac:spMk id="2" creationId="{E30A9FA8-0B6C-8E95-7634-50227FBD92F9}"/>
          </ac:spMkLst>
        </pc:spChg>
        <pc:spChg chg="del">
          <ac:chgData name="Greta Paskočiumaitė" userId="25a08bf39cc8f50b" providerId="LiveId" clId="{7AD996F3-2396-4306-A890-2B2384FE01CB}" dt="2022-05-16T15:55:38.286" v="321" actId="478"/>
          <ac:spMkLst>
            <pc:docMk/>
            <pc:sldMk cId="2497382206" sldId="278"/>
            <ac:spMk id="3" creationId="{2C7EF394-EA88-8D85-DFA8-799517BBEDAF}"/>
          </ac:spMkLst>
        </pc:spChg>
        <pc:spChg chg="add mod">
          <ac:chgData name="Greta Paskočiumaitė" userId="25a08bf39cc8f50b" providerId="LiveId" clId="{7AD996F3-2396-4306-A890-2B2384FE01CB}" dt="2022-05-16T15:55:47.412" v="322"/>
          <ac:spMkLst>
            <pc:docMk/>
            <pc:sldMk cId="2497382206" sldId="278"/>
            <ac:spMk id="4" creationId="{CC85955C-A4BA-72E7-E18A-5D02E3C932D9}"/>
          </ac:spMkLst>
        </pc:spChg>
        <pc:spChg chg="mod">
          <ac:chgData name="Greta Paskočiumaitė" userId="25a08bf39cc8f50b" providerId="LiveId" clId="{7AD996F3-2396-4306-A890-2B2384FE01CB}" dt="2022-05-16T15:55:47.412" v="322"/>
          <ac:spMkLst>
            <pc:docMk/>
            <pc:sldMk cId="2497382206" sldId="278"/>
            <ac:spMk id="6" creationId="{34DE1412-33D1-6A2B-7F9E-56180D60C2EE}"/>
          </ac:spMkLst>
        </pc:spChg>
        <pc:spChg chg="mod">
          <ac:chgData name="Greta Paskočiumaitė" userId="25a08bf39cc8f50b" providerId="LiveId" clId="{7AD996F3-2396-4306-A890-2B2384FE01CB}" dt="2022-05-16T15:55:47.412" v="322"/>
          <ac:spMkLst>
            <pc:docMk/>
            <pc:sldMk cId="2497382206" sldId="278"/>
            <ac:spMk id="7" creationId="{B1D0CABE-E404-EA7E-F09E-52DA519D6DFA}"/>
          </ac:spMkLst>
        </pc:spChg>
        <pc:spChg chg="mod">
          <ac:chgData name="Greta Paskočiumaitė" userId="25a08bf39cc8f50b" providerId="LiveId" clId="{7AD996F3-2396-4306-A890-2B2384FE01CB}" dt="2022-05-16T15:55:47.412" v="322"/>
          <ac:spMkLst>
            <pc:docMk/>
            <pc:sldMk cId="2497382206" sldId="278"/>
            <ac:spMk id="8" creationId="{591F8FD1-18CB-E85F-C65E-A3E690E0F0A2}"/>
          </ac:spMkLst>
        </pc:spChg>
        <pc:spChg chg="mod">
          <ac:chgData name="Greta Paskočiumaitė" userId="25a08bf39cc8f50b" providerId="LiveId" clId="{7AD996F3-2396-4306-A890-2B2384FE01CB}" dt="2022-05-16T15:55:47.412" v="322"/>
          <ac:spMkLst>
            <pc:docMk/>
            <pc:sldMk cId="2497382206" sldId="278"/>
            <ac:spMk id="9" creationId="{47F28027-29A8-9B08-BE08-2B2FA601BC40}"/>
          </ac:spMkLst>
        </pc:spChg>
        <pc:spChg chg="mod">
          <ac:chgData name="Greta Paskočiumaitė" userId="25a08bf39cc8f50b" providerId="LiveId" clId="{7AD996F3-2396-4306-A890-2B2384FE01CB}" dt="2022-05-16T15:55:47.412" v="322"/>
          <ac:spMkLst>
            <pc:docMk/>
            <pc:sldMk cId="2497382206" sldId="278"/>
            <ac:spMk id="10" creationId="{D37F0035-9CBF-198C-12EE-D3D679BAE600}"/>
          </ac:spMkLst>
        </pc:spChg>
        <pc:spChg chg="mod">
          <ac:chgData name="Greta Paskočiumaitė" userId="25a08bf39cc8f50b" providerId="LiveId" clId="{7AD996F3-2396-4306-A890-2B2384FE01CB}" dt="2022-05-16T15:55:47.412" v="322"/>
          <ac:spMkLst>
            <pc:docMk/>
            <pc:sldMk cId="2497382206" sldId="278"/>
            <ac:spMk id="11" creationId="{56E1406F-25D4-7333-5227-7C28EA6B1F06}"/>
          </ac:spMkLst>
        </pc:spChg>
        <pc:spChg chg="mod">
          <ac:chgData name="Greta Paskočiumaitė" userId="25a08bf39cc8f50b" providerId="LiveId" clId="{7AD996F3-2396-4306-A890-2B2384FE01CB}" dt="2022-05-16T15:55:47.412" v="322"/>
          <ac:spMkLst>
            <pc:docMk/>
            <pc:sldMk cId="2497382206" sldId="278"/>
            <ac:spMk id="12" creationId="{5E1A1195-38B6-D71C-087A-23C982B2443E}"/>
          </ac:spMkLst>
        </pc:spChg>
        <pc:spChg chg="add mod">
          <ac:chgData name="Greta Paskočiumaitė" userId="25a08bf39cc8f50b" providerId="LiveId" clId="{7AD996F3-2396-4306-A890-2B2384FE01CB}" dt="2022-05-16T15:55:47.412" v="322"/>
          <ac:spMkLst>
            <pc:docMk/>
            <pc:sldMk cId="2497382206" sldId="278"/>
            <ac:spMk id="17" creationId="{7B60C3FD-2C49-4A9E-FB20-3CE6A2922EE3}"/>
          </ac:spMkLst>
        </pc:spChg>
        <pc:spChg chg="add mod">
          <ac:chgData name="Greta Paskočiumaitė" userId="25a08bf39cc8f50b" providerId="LiveId" clId="{7AD996F3-2396-4306-A890-2B2384FE01CB}" dt="2022-05-16T16:09:25.096" v="610" actId="20577"/>
          <ac:spMkLst>
            <pc:docMk/>
            <pc:sldMk cId="2497382206" sldId="278"/>
            <ac:spMk id="18" creationId="{6CF788C5-BB5E-662D-DF78-76CAB9061135}"/>
          </ac:spMkLst>
        </pc:spChg>
        <pc:grpChg chg="add mod">
          <ac:chgData name="Greta Paskočiumaitė" userId="25a08bf39cc8f50b" providerId="LiveId" clId="{7AD996F3-2396-4306-A890-2B2384FE01CB}" dt="2022-05-16T15:55:47.412" v="322"/>
          <ac:grpSpMkLst>
            <pc:docMk/>
            <pc:sldMk cId="2497382206" sldId="278"/>
            <ac:grpSpMk id="5" creationId="{6B76151B-7635-06F1-3D8A-B079970B0655}"/>
          </ac:grpSpMkLst>
        </pc:grpChg>
        <pc:picChg chg="add mod">
          <ac:chgData name="Greta Paskočiumaitė" userId="25a08bf39cc8f50b" providerId="LiveId" clId="{7AD996F3-2396-4306-A890-2B2384FE01CB}" dt="2022-05-16T15:55:47.412" v="322"/>
          <ac:picMkLst>
            <pc:docMk/>
            <pc:sldMk cId="2497382206" sldId="278"/>
            <ac:picMk id="13" creationId="{85B1E0BC-8C76-04BF-83CD-29B522075DF9}"/>
          </ac:picMkLst>
        </pc:picChg>
        <pc:picChg chg="add mod">
          <ac:chgData name="Greta Paskočiumaitė" userId="25a08bf39cc8f50b" providerId="LiveId" clId="{7AD996F3-2396-4306-A890-2B2384FE01CB}" dt="2022-05-16T15:55:47.412" v="322"/>
          <ac:picMkLst>
            <pc:docMk/>
            <pc:sldMk cId="2497382206" sldId="278"/>
            <ac:picMk id="15" creationId="{0581352B-8820-B105-296F-82C3D9976A3C}"/>
          </ac:picMkLst>
        </pc:picChg>
        <pc:picChg chg="add mod">
          <ac:chgData name="Greta Paskočiumaitė" userId="25a08bf39cc8f50b" providerId="LiveId" clId="{7AD996F3-2396-4306-A890-2B2384FE01CB}" dt="2022-05-16T15:55:47.412" v="322"/>
          <ac:picMkLst>
            <pc:docMk/>
            <pc:sldMk cId="2497382206" sldId="278"/>
            <ac:picMk id="16" creationId="{44B4AE11-1744-B546-B98C-C5C9AC9D5DB6}"/>
          </ac:picMkLst>
        </pc:picChg>
        <pc:cxnChg chg="add mod">
          <ac:chgData name="Greta Paskočiumaitė" userId="25a08bf39cc8f50b" providerId="LiveId" clId="{7AD996F3-2396-4306-A890-2B2384FE01CB}" dt="2022-05-16T15:55:47.412" v="322"/>
          <ac:cxnSpMkLst>
            <pc:docMk/>
            <pc:sldMk cId="2497382206" sldId="278"/>
            <ac:cxnSpMk id="14" creationId="{16591ECF-CF33-51B8-51E5-621D14118C15}"/>
          </ac:cxnSpMkLst>
        </pc:cxnChg>
      </pc:sldChg>
      <pc:sldChg chg="delSp add del setBg delDesignElem">
        <pc:chgData name="Greta Paskočiumaitė" userId="25a08bf39cc8f50b" providerId="LiveId" clId="{7AD996F3-2396-4306-A890-2B2384FE01CB}" dt="2022-05-16T15:54:52.350" v="313" actId="47"/>
        <pc:sldMkLst>
          <pc:docMk/>
          <pc:sldMk cId="3328000400" sldId="278"/>
        </pc:sldMkLst>
        <pc:spChg chg="del">
          <ac:chgData name="Greta Paskočiumaitė" userId="25a08bf39cc8f50b" providerId="LiveId" clId="{7AD996F3-2396-4306-A890-2B2384FE01CB}" dt="2022-05-16T15:54:10.717" v="312"/>
          <ac:spMkLst>
            <pc:docMk/>
            <pc:sldMk cId="3328000400" sldId="278"/>
            <ac:spMk id="113" creationId="{4EFE82FE-7465-AE46-88DF-34D347E83B84}"/>
          </ac:spMkLst>
        </pc:spChg>
        <pc:grpChg chg="del">
          <ac:chgData name="Greta Paskočiumaitė" userId="25a08bf39cc8f50b" providerId="LiveId" clId="{7AD996F3-2396-4306-A890-2B2384FE01CB}" dt="2022-05-16T15:54:10.717" v="312"/>
          <ac:grpSpMkLst>
            <pc:docMk/>
            <pc:sldMk cId="3328000400" sldId="278"/>
            <ac:grpSpMk id="114" creationId="{66F2B51C-9578-EB41-A17E-FFF9D491ADA0}"/>
          </ac:grpSpMkLst>
        </pc:grpChg>
        <pc:cxnChg chg="del">
          <ac:chgData name="Greta Paskočiumaitė" userId="25a08bf39cc8f50b" providerId="LiveId" clId="{7AD996F3-2396-4306-A890-2B2384FE01CB}" dt="2022-05-16T15:54:10.717" v="312"/>
          <ac:cxnSpMkLst>
            <pc:docMk/>
            <pc:sldMk cId="3328000400" sldId="278"/>
            <ac:cxnSpMk id="55" creationId="{EEA70831-9A8D-3B4D-8EA5-EE32F93E94E9}"/>
          </ac:cxnSpMkLst>
        </pc:cxnChg>
      </pc:sldChg>
      <pc:sldChg chg="addSp delSp add del setBg delDesignElem">
        <pc:chgData name="Greta Paskočiumaitė" userId="25a08bf39cc8f50b" providerId="LiveId" clId="{7AD996F3-2396-4306-A890-2B2384FE01CB}" dt="2022-05-16T15:55:11.203" v="318"/>
        <pc:sldMkLst>
          <pc:docMk/>
          <pc:sldMk cId="3424327151" sldId="278"/>
        </pc:sldMkLst>
        <pc:spChg chg="add del">
          <ac:chgData name="Greta Paskočiumaitė" userId="25a08bf39cc8f50b" providerId="LiveId" clId="{7AD996F3-2396-4306-A890-2B2384FE01CB}" dt="2022-05-16T15:55:11.203" v="318"/>
          <ac:spMkLst>
            <pc:docMk/>
            <pc:sldMk cId="3424327151" sldId="278"/>
            <ac:spMk id="113" creationId="{4EFE82FE-7465-AE46-88DF-34D347E83B84}"/>
          </ac:spMkLst>
        </pc:spChg>
        <pc:grpChg chg="add del">
          <ac:chgData name="Greta Paskočiumaitė" userId="25a08bf39cc8f50b" providerId="LiveId" clId="{7AD996F3-2396-4306-A890-2B2384FE01CB}" dt="2022-05-16T15:55:11.203" v="318"/>
          <ac:grpSpMkLst>
            <pc:docMk/>
            <pc:sldMk cId="3424327151" sldId="278"/>
            <ac:grpSpMk id="114" creationId="{66F2B51C-9578-EB41-A17E-FFF9D491ADA0}"/>
          </ac:grpSpMkLst>
        </pc:grpChg>
        <pc:cxnChg chg="add del">
          <ac:chgData name="Greta Paskočiumaitė" userId="25a08bf39cc8f50b" providerId="LiveId" clId="{7AD996F3-2396-4306-A890-2B2384FE01CB}" dt="2022-05-16T15:55:11.203" v="318"/>
          <ac:cxnSpMkLst>
            <pc:docMk/>
            <pc:sldMk cId="3424327151" sldId="278"/>
            <ac:cxnSpMk id="55" creationId="{EEA70831-9A8D-3B4D-8EA5-EE32F93E94E9}"/>
          </ac:cxnSpMkLst>
        </pc:cxnChg>
      </pc:sldChg>
      <pc:sldChg chg="new del">
        <pc:chgData name="Greta Paskočiumaitė" userId="25a08bf39cc8f50b" providerId="LiveId" clId="{7AD996F3-2396-4306-A890-2B2384FE01CB}" dt="2022-05-16T15:55:02.795" v="315" actId="47"/>
        <pc:sldMkLst>
          <pc:docMk/>
          <pc:sldMk cId="3989704416" sldId="278"/>
        </pc:sldMkLst>
      </pc:sldChg>
      <pc:sldChg chg="addSp new del mod">
        <pc:chgData name="Greta Paskočiumaitė" userId="25a08bf39cc8f50b" providerId="LiveId" clId="{7AD996F3-2396-4306-A890-2B2384FE01CB}" dt="2022-05-16T17:07:37.765" v="667" actId="47"/>
        <pc:sldMkLst>
          <pc:docMk/>
          <pc:sldMk cId="238495803" sldId="279"/>
        </pc:sldMkLst>
        <pc:spChg chg="add">
          <ac:chgData name="Greta Paskočiumaitė" userId="25a08bf39cc8f50b" providerId="LiveId" clId="{7AD996F3-2396-4306-A890-2B2384FE01CB}" dt="2022-05-16T17:07:25.878" v="665" actId="22"/>
          <ac:spMkLst>
            <pc:docMk/>
            <pc:sldMk cId="238495803" sldId="279"/>
            <ac:spMk id="5" creationId="{02C07FB9-2285-24B7-0975-81E0BC5AF22F}"/>
          </ac:spMkLst>
        </pc:spChg>
        <pc:spChg chg="add">
          <ac:chgData name="Greta Paskočiumaitė" userId="25a08bf39cc8f50b" providerId="LiveId" clId="{7AD996F3-2396-4306-A890-2B2384FE01CB}" dt="2022-05-16T17:07:28.335" v="666" actId="22"/>
          <ac:spMkLst>
            <pc:docMk/>
            <pc:sldMk cId="238495803" sldId="279"/>
            <ac:spMk id="7" creationId="{70372311-F9CA-4089-FF10-EADD72685A74}"/>
          </ac:spMkLst>
        </pc:spChg>
      </pc:sldChg>
      <pc:sldChg chg="new del">
        <pc:chgData name="Greta Paskočiumaitė" userId="25a08bf39cc8f50b" providerId="LiveId" clId="{7AD996F3-2396-4306-A890-2B2384FE01CB}" dt="2022-05-16T16:07:27.517" v="524" actId="47"/>
        <pc:sldMkLst>
          <pc:docMk/>
          <pc:sldMk cId="1605712938" sldId="279"/>
        </pc:sldMkLst>
      </pc:sldChg>
      <pc:sldChg chg="addSp delSp modSp new mod ord">
        <pc:chgData name="Greta Paskočiumaitė" userId="25a08bf39cc8f50b" providerId="LiveId" clId="{7AD996F3-2396-4306-A890-2B2384FE01CB}" dt="2022-05-16T17:56:56.177" v="2774" actId="1076"/>
        <pc:sldMkLst>
          <pc:docMk/>
          <pc:sldMk cId="3857443810" sldId="279"/>
        </pc:sldMkLst>
        <pc:spChg chg="del mod">
          <ac:chgData name="Greta Paskočiumaitė" userId="25a08bf39cc8f50b" providerId="LiveId" clId="{7AD996F3-2396-4306-A890-2B2384FE01CB}" dt="2022-05-16T17:20:04.850" v="905" actId="478"/>
          <ac:spMkLst>
            <pc:docMk/>
            <pc:sldMk cId="3857443810" sldId="279"/>
            <ac:spMk id="3" creationId="{EAF79EA6-3B00-5B47-3850-38963F03594C}"/>
          </ac:spMkLst>
        </pc:spChg>
        <pc:spChg chg="add mod">
          <ac:chgData name="Greta Paskočiumaitė" userId="25a08bf39cc8f50b" providerId="LiveId" clId="{7AD996F3-2396-4306-A890-2B2384FE01CB}" dt="2022-05-16T17:07:40.331" v="669"/>
          <ac:spMkLst>
            <pc:docMk/>
            <pc:sldMk cId="3857443810" sldId="279"/>
            <ac:spMk id="4" creationId="{CA0D7989-A17A-92AA-AFE9-ACDA34A228C0}"/>
          </ac:spMkLst>
        </pc:spChg>
        <pc:spChg chg="mod">
          <ac:chgData name="Greta Paskočiumaitė" userId="25a08bf39cc8f50b" providerId="LiveId" clId="{7AD996F3-2396-4306-A890-2B2384FE01CB}" dt="2022-05-16T17:07:40.331" v="669"/>
          <ac:spMkLst>
            <pc:docMk/>
            <pc:sldMk cId="3857443810" sldId="279"/>
            <ac:spMk id="6" creationId="{2021A5F8-8C85-B236-AC7E-C3CABDB6D95E}"/>
          </ac:spMkLst>
        </pc:spChg>
        <pc:spChg chg="mod">
          <ac:chgData name="Greta Paskočiumaitė" userId="25a08bf39cc8f50b" providerId="LiveId" clId="{7AD996F3-2396-4306-A890-2B2384FE01CB}" dt="2022-05-16T17:07:40.331" v="669"/>
          <ac:spMkLst>
            <pc:docMk/>
            <pc:sldMk cId="3857443810" sldId="279"/>
            <ac:spMk id="7" creationId="{07F79792-25A9-FBD2-B9CD-D4D36E883FCF}"/>
          </ac:spMkLst>
        </pc:spChg>
        <pc:spChg chg="mod">
          <ac:chgData name="Greta Paskočiumaitė" userId="25a08bf39cc8f50b" providerId="LiveId" clId="{7AD996F3-2396-4306-A890-2B2384FE01CB}" dt="2022-05-16T17:07:40.331" v="669"/>
          <ac:spMkLst>
            <pc:docMk/>
            <pc:sldMk cId="3857443810" sldId="279"/>
            <ac:spMk id="8" creationId="{3E12C791-4DCB-875F-031A-62528F16FC7B}"/>
          </ac:spMkLst>
        </pc:spChg>
        <pc:spChg chg="mod">
          <ac:chgData name="Greta Paskočiumaitė" userId="25a08bf39cc8f50b" providerId="LiveId" clId="{7AD996F3-2396-4306-A890-2B2384FE01CB}" dt="2022-05-16T17:07:40.331" v="669"/>
          <ac:spMkLst>
            <pc:docMk/>
            <pc:sldMk cId="3857443810" sldId="279"/>
            <ac:spMk id="9" creationId="{648D97AC-AB54-6D43-D2F6-329B0C4B6659}"/>
          </ac:spMkLst>
        </pc:spChg>
        <pc:spChg chg="mod">
          <ac:chgData name="Greta Paskočiumaitė" userId="25a08bf39cc8f50b" providerId="LiveId" clId="{7AD996F3-2396-4306-A890-2B2384FE01CB}" dt="2022-05-16T17:07:40.331" v="669"/>
          <ac:spMkLst>
            <pc:docMk/>
            <pc:sldMk cId="3857443810" sldId="279"/>
            <ac:spMk id="10" creationId="{F1088809-C8EA-E3DF-1A53-6FB25EE105AE}"/>
          </ac:spMkLst>
        </pc:spChg>
        <pc:spChg chg="mod">
          <ac:chgData name="Greta Paskočiumaitė" userId="25a08bf39cc8f50b" providerId="LiveId" clId="{7AD996F3-2396-4306-A890-2B2384FE01CB}" dt="2022-05-16T17:07:40.331" v="669"/>
          <ac:spMkLst>
            <pc:docMk/>
            <pc:sldMk cId="3857443810" sldId="279"/>
            <ac:spMk id="11" creationId="{2376C5CF-D82C-418D-F8B8-D0DDB1DFBD3F}"/>
          </ac:spMkLst>
        </pc:spChg>
        <pc:spChg chg="mod">
          <ac:chgData name="Greta Paskočiumaitė" userId="25a08bf39cc8f50b" providerId="LiveId" clId="{7AD996F3-2396-4306-A890-2B2384FE01CB}" dt="2022-05-16T17:07:40.331" v="669"/>
          <ac:spMkLst>
            <pc:docMk/>
            <pc:sldMk cId="3857443810" sldId="279"/>
            <ac:spMk id="12" creationId="{F79CE982-D756-5FB3-157F-6BE15F214F1F}"/>
          </ac:spMkLst>
        </pc:spChg>
        <pc:spChg chg="add mod">
          <ac:chgData name="Greta Paskočiumaitė" userId="25a08bf39cc8f50b" providerId="LiveId" clId="{7AD996F3-2396-4306-A890-2B2384FE01CB}" dt="2022-05-16T17:56:52.541" v="2773" actId="20577"/>
          <ac:spMkLst>
            <pc:docMk/>
            <pc:sldMk cId="3857443810" sldId="279"/>
            <ac:spMk id="17" creationId="{3D870982-BF90-A2C3-FA78-F864D65461D2}"/>
          </ac:spMkLst>
        </pc:spChg>
        <pc:spChg chg="add mod">
          <ac:chgData name="Greta Paskočiumaitė" userId="25a08bf39cc8f50b" providerId="LiveId" clId="{7AD996F3-2396-4306-A890-2B2384FE01CB}" dt="2022-05-16T17:56:56.177" v="2774" actId="1076"/>
          <ac:spMkLst>
            <pc:docMk/>
            <pc:sldMk cId="3857443810" sldId="279"/>
            <ac:spMk id="19" creationId="{474AA4FF-C6D7-F558-4CAA-C55944AAA341}"/>
          </ac:spMkLst>
        </pc:spChg>
        <pc:grpChg chg="add mod">
          <ac:chgData name="Greta Paskočiumaitė" userId="25a08bf39cc8f50b" providerId="LiveId" clId="{7AD996F3-2396-4306-A890-2B2384FE01CB}" dt="2022-05-16T17:07:40.331" v="669"/>
          <ac:grpSpMkLst>
            <pc:docMk/>
            <pc:sldMk cId="3857443810" sldId="279"/>
            <ac:grpSpMk id="5" creationId="{E9051F40-4066-B82B-6385-8EADA67CB83A}"/>
          </ac:grpSpMkLst>
        </pc:grpChg>
        <pc:picChg chg="add mod">
          <ac:chgData name="Greta Paskočiumaitė" userId="25a08bf39cc8f50b" providerId="LiveId" clId="{7AD996F3-2396-4306-A890-2B2384FE01CB}" dt="2022-05-16T17:07:40.331" v="669"/>
          <ac:picMkLst>
            <pc:docMk/>
            <pc:sldMk cId="3857443810" sldId="279"/>
            <ac:picMk id="13" creationId="{1460A54D-1724-121E-FC9A-95EA64EBAC72}"/>
          </ac:picMkLst>
        </pc:picChg>
        <pc:picChg chg="add mod">
          <ac:chgData name="Greta Paskočiumaitė" userId="25a08bf39cc8f50b" providerId="LiveId" clId="{7AD996F3-2396-4306-A890-2B2384FE01CB}" dt="2022-05-16T17:07:40.331" v="669"/>
          <ac:picMkLst>
            <pc:docMk/>
            <pc:sldMk cId="3857443810" sldId="279"/>
            <ac:picMk id="15" creationId="{B39BF91C-7EC0-63AB-3F7E-A5F81C06BCC5}"/>
          </ac:picMkLst>
        </pc:picChg>
        <pc:picChg chg="add mod">
          <ac:chgData name="Greta Paskočiumaitė" userId="25a08bf39cc8f50b" providerId="LiveId" clId="{7AD996F3-2396-4306-A890-2B2384FE01CB}" dt="2022-05-16T17:07:40.331" v="669"/>
          <ac:picMkLst>
            <pc:docMk/>
            <pc:sldMk cId="3857443810" sldId="279"/>
            <ac:picMk id="16" creationId="{48DC7CB8-76FD-B6A7-5FA1-AA93BCE45E37}"/>
          </ac:picMkLst>
        </pc:picChg>
        <pc:picChg chg="add mod">
          <ac:chgData name="Greta Paskočiumaitė" userId="25a08bf39cc8f50b" providerId="LiveId" clId="{7AD996F3-2396-4306-A890-2B2384FE01CB}" dt="2022-05-16T17:27:06.909" v="1042" actId="1076"/>
          <ac:picMkLst>
            <pc:docMk/>
            <pc:sldMk cId="3857443810" sldId="279"/>
            <ac:picMk id="21" creationId="{0A2112D0-D8A3-23F9-D29F-8E7519F4CB02}"/>
          </ac:picMkLst>
        </pc:picChg>
        <pc:cxnChg chg="add mod">
          <ac:chgData name="Greta Paskočiumaitė" userId="25a08bf39cc8f50b" providerId="LiveId" clId="{7AD996F3-2396-4306-A890-2B2384FE01CB}" dt="2022-05-16T17:07:40.331" v="669"/>
          <ac:cxnSpMkLst>
            <pc:docMk/>
            <pc:sldMk cId="3857443810" sldId="279"/>
            <ac:cxnSpMk id="14" creationId="{452FD420-6149-EE46-F59E-75178B7CB320}"/>
          </ac:cxnSpMkLst>
        </pc:cxnChg>
      </pc:sldChg>
      <pc:sldChg chg="addSp delSp modSp new mod ord">
        <pc:chgData name="Greta Paskočiumaitė" userId="25a08bf39cc8f50b" providerId="LiveId" clId="{7AD996F3-2396-4306-A890-2B2384FE01CB}" dt="2022-05-16T17:52:48.091" v="2395"/>
        <pc:sldMkLst>
          <pc:docMk/>
          <pc:sldMk cId="2121779328" sldId="280"/>
        </pc:sldMkLst>
        <pc:spChg chg="del mod">
          <ac:chgData name="Greta Paskočiumaitė" userId="25a08bf39cc8f50b" providerId="LiveId" clId="{7AD996F3-2396-4306-A890-2B2384FE01CB}" dt="2022-05-16T17:23:13.129" v="970" actId="478"/>
          <ac:spMkLst>
            <pc:docMk/>
            <pc:sldMk cId="2121779328" sldId="280"/>
            <ac:spMk id="3" creationId="{406E4526-C31E-4318-7C14-3D82A040BFA9}"/>
          </ac:spMkLst>
        </pc:spChg>
        <pc:spChg chg="add mod">
          <ac:chgData name="Greta Paskočiumaitė" userId="25a08bf39cc8f50b" providerId="LiveId" clId="{7AD996F3-2396-4306-A890-2B2384FE01CB}" dt="2022-05-16T17:08:17.307" v="684"/>
          <ac:spMkLst>
            <pc:docMk/>
            <pc:sldMk cId="2121779328" sldId="280"/>
            <ac:spMk id="4" creationId="{2D591F33-2050-30F6-21CE-C07E0107A26D}"/>
          </ac:spMkLst>
        </pc:spChg>
        <pc:spChg chg="mod">
          <ac:chgData name="Greta Paskočiumaitė" userId="25a08bf39cc8f50b" providerId="LiveId" clId="{7AD996F3-2396-4306-A890-2B2384FE01CB}" dt="2022-05-16T17:08:17.307" v="684"/>
          <ac:spMkLst>
            <pc:docMk/>
            <pc:sldMk cId="2121779328" sldId="280"/>
            <ac:spMk id="6" creationId="{DD101EF7-0983-86EC-FAC2-A215E784A9E3}"/>
          </ac:spMkLst>
        </pc:spChg>
        <pc:spChg chg="mod">
          <ac:chgData name="Greta Paskočiumaitė" userId="25a08bf39cc8f50b" providerId="LiveId" clId="{7AD996F3-2396-4306-A890-2B2384FE01CB}" dt="2022-05-16T17:08:17.307" v="684"/>
          <ac:spMkLst>
            <pc:docMk/>
            <pc:sldMk cId="2121779328" sldId="280"/>
            <ac:spMk id="7" creationId="{EE97FF84-525D-4080-114D-5B7EF613800C}"/>
          </ac:spMkLst>
        </pc:spChg>
        <pc:spChg chg="mod">
          <ac:chgData name="Greta Paskočiumaitė" userId="25a08bf39cc8f50b" providerId="LiveId" clId="{7AD996F3-2396-4306-A890-2B2384FE01CB}" dt="2022-05-16T17:08:17.307" v="684"/>
          <ac:spMkLst>
            <pc:docMk/>
            <pc:sldMk cId="2121779328" sldId="280"/>
            <ac:spMk id="8" creationId="{F8C6CAE1-4158-A8BC-5A37-3262A6997BA2}"/>
          </ac:spMkLst>
        </pc:spChg>
        <pc:spChg chg="mod">
          <ac:chgData name="Greta Paskočiumaitė" userId="25a08bf39cc8f50b" providerId="LiveId" clId="{7AD996F3-2396-4306-A890-2B2384FE01CB}" dt="2022-05-16T17:08:17.307" v="684"/>
          <ac:spMkLst>
            <pc:docMk/>
            <pc:sldMk cId="2121779328" sldId="280"/>
            <ac:spMk id="9" creationId="{D27C7B31-C45C-0F08-60EC-1BB05E5674FE}"/>
          </ac:spMkLst>
        </pc:spChg>
        <pc:spChg chg="mod">
          <ac:chgData name="Greta Paskočiumaitė" userId="25a08bf39cc8f50b" providerId="LiveId" clId="{7AD996F3-2396-4306-A890-2B2384FE01CB}" dt="2022-05-16T17:08:17.307" v="684"/>
          <ac:spMkLst>
            <pc:docMk/>
            <pc:sldMk cId="2121779328" sldId="280"/>
            <ac:spMk id="10" creationId="{4767A34B-F32C-B19D-F5F2-07BEFCAA9862}"/>
          </ac:spMkLst>
        </pc:spChg>
        <pc:spChg chg="mod">
          <ac:chgData name="Greta Paskočiumaitė" userId="25a08bf39cc8f50b" providerId="LiveId" clId="{7AD996F3-2396-4306-A890-2B2384FE01CB}" dt="2022-05-16T17:08:17.307" v="684"/>
          <ac:spMkLst>
            <pc:docMk/>
            <pc:sldMk cId="2121779328" sldId="280"/>
            <ac:spMk id="11" creationId="{C6B96420-EF4F-1475-F6D7-37345E3325E6}"/>
          </ac:spMkLst>
        </pc:spChg>
        <pc:spChg chg="mod">
          <ac:chgData name="Greta Paskočiumaitė" userId="25a08bf39cc8f50b" providerId="LiveId" clId="{7AD996F3-2396-4306-A890-2B2384FE01CB}" dt="2022-05-16T17:08:17.307" v="684"/>
          <ac:spMkLst>
            <pc:docMk/>
            <pc:sldMk cId="2121779328" sldId="280"/>
            <ac:spMk id="12" creationId="{56E8A6E0-B508-8657-DD6D-1550125ED820}"/>
          </ac:spMkLst>
        </pc:spChg>
        <pc:spChg chg="add mod">
          <ac:chgData name="Greta Paskočiumaitė" userId="25a08bf39cc8f50b" providerId="LiveId" clId="{7AD996F3-2396-4306-A890-2B2384FE01CB}" dt="2022-05-16T17:22:56.144" v="968" actId="20577"/>
          <ac:spMkLst>
            <pc:docMk/>
            <pc:sldMk cId="2121779328" sldId="280"/>
            <ac:spMk id="17" creationId="{605D2DDD-7AD2-BA02-F9A3-D7682CF511A3}"/>
          </ac:spMkLst>
        </pc:spChg>
        <pc:spChg chg="add mod">
          <ac:chgData name="Greta Paskočiumaitė" userId="25a08bf39cc8f50b" providerId="LiveId" clId="{7AD996F3-2396-4306-A890-2B2384FE01CB}" dt="2022-05-16T17:52:48.091" v="2395"/>
          <ac:spMkLst>
            <pc:docMk/>
            <pc:sldMk cId="2121779328" sldId="280"/>
            <ac:spMk id="18" creationId="{744BE6E6-BB85-0771-1EAC-5745BD919095}"/>
          </ac:spMkLst>
        </pc:spChg>
        <pc:grpChg chg="add mod">
          <ac:chgData name="Greta Paskočiumaitė" userId="25a08bf39cc8f50b" providerId="LiveId" clId="{7AD996F3-2396-4306-A890-2B2384FE01CB}" dt="2022-05-16T17:08:17.307" v="684"/>
          <ac:grpSpMkLst>
            <pc:docMk/>
            <pc:sldMk cId="2121779328" sldId="280"/>
            <ac:grpSpMk id="5" creationId="{834AF6C2-1977-C471-CAC6-6DDAD8B86052}"/>
          </ac:grpSpMkLst>
        </pc:grpChg>
        <pc:picChg chg="add mod">
          <ac:chgData name="Greta Paskočiumaitė" userId="25a08bf39cc8f50b" providerId="LiveId" clId="{7AD996F3-2396-4306-A890-2B2384FE01CB}" dt="2022-05-16T17:08:17.307" v="684"/>
          <ac:picMkLst>
            <pc:docMk/>
            <pc:sldMk cId="2121779328" sldId="280"/>
            <ac:picMk id="13" creationId="{D29EC38A-A8EA-B452-296E-86355156AE9A}"/>
          </ac:picMkLst>
        </pc:picChg>
        <pc:picChg chg="add mod">
          <ac:chgData name="Greta Paskočiumaitė" userId="25a08bf39cc8f50b" providerId="LiveId" clId="{7AD996F3-2396-4306-A890-2B2384FE01CB}" dt="2022-05-16T17:08:17.307" v="684"/>
          <ac:picMkLst>
            <pc:docMk/>
            <pc:sldMk cId="2121779328" sldId="280"/>
            <ac:picMk id="15" creationId="{44632F9F-00B7-D717-B8EE-7CE4C1DCD303}"/>
          </ac:picMkLst>
        </pc:picChg>
        <pc:picChg chg="add mod">
          <ac:chgData name="Greta Paskočiumaitė" userId="25a08bf39cc8f50b" providerId="LiveId" clId="{7AD996F3-2396-4306-A890-2B2384FE01CB}" dt="2022-05-16T17:08:17.307" v="684"/>
          <ac:picMkLst>
            <pc:docMk/>
            <pc:sldMk cId="2121779328" sldId="280"/>
            <ac:picMk id="16" creationId="{F435F60A-2026-F8FC-DE62-31A8BD291753}"/>
          </ac:picMkLst>
        </pc:picChg>
        <pc:picChg chg="add mod">
          <ac:chgData name="Greta Paskočiumaitė" userId="25a08bf39cc8f50b" providerId="LiveId" clId="{7AD996F3-2396-4306-A890-2B2384FE01CB}" dt="2022-05-16T17:34:53.318" v="1099" actId="14100"/>
          <ac:picMkLst>
            <pc:docMk/>
            <pc:sldMk cId="2121779328" sldId="280"/>
            <ac:picMk id="20" creationId="{02838194-02B9-41C5-C530-A85439B12D10}"/>
          </ac:picMkLst>
        </pc:picChg>
        <pc:cxnChg chg="add mod">
          <ac:chgData name="Greta Paskočiumaitė" userId="25a08bf39cc8f50b" providerId="LiveId" clId="{7AD996F3-2396-4306-A890-2B2384FE01CB}" dt="2022-05-16T17:08:17.307" v="684"/>
          <ac:cxnSpMkLst>
            <pc:docMk/>
            <pc:sldMk cId="2121779328" sldId="280"/>
            <ac:cxnSpMk id="14" creationId="{ED09F5C6-9D2C-D63B-DDE8-5B18A3F47E68}"/>
          </ac:cxnSpMkLst>
        </pc:cxnChg>
      </pc:sldChg>
      <pc:sldChg chg="addSp delSp modSp new mod ord">
        <pc:chgData name="Greta Paskočiumaitė" userId="25a08bf39cc8f50b" providerId="LiveId" clId="{7AD996F3-2396-4306-A890-2B2384FE01CB}" dt="2022-05-20T10:50:01.482" v="7650" actId="20577"/>
        <pc:sldMkLst>
          <pc:docMk/>
          <pc:sldMk cId="3838512869" sldId="281"/>
        </pc:sldMkLst>
        <pc:spChg chg="mod">
          <ac:chgData name="Greta Paskočiumaitė" userId="25a08bf39cc8f50b" providerId="LiveId" clId="{7AD996F3-2396-4306-A890-2B2384FE01CB}" dt="2022-05-20T10:50:01.482" v="7650" actId="20577"/>
          <ac:spMkLst>
            <pc:docMk/>
            <pc:sldMk cId="3838512869" sldId="281"/>
            <ac:spMk id="2" creationId="{AA8B1DDE-322C-1FD0-1B61-3E4BF4A3DFA4}"/>
          </ac:spMkLst>
        </pc:spChg>
        <pc:spChg chg="add del mod">
          <ac:chgData name="Greta Paskočiumaitė" userId="25a08bf39cc8f50b" providerId="LiveId" clId="{7AD996F3-2396-4306-A890-2B2384FE01CB}" dt="2022-05-16T17:24:36.827" v="1000" actId="478"/>
          <ac:spMkLst>
            <pc:docMk/>
            <pc:sldMk cId="3838512869" sldId="281"/>
            <ac:spMk id="3" creationId="{11B51BE6-EB4C-A9E2-27B7-35D7024E1DA2}"/>
          </ac:spMkLst>
        </pc:spChg>
        <pc:spChg chg="add mod">
          <ac:chgData name="Greta Paskočiumaitė" userId="25a08bf39cc8f50b" providerId="LiveId" clId="{7AD996F3-2396-4306-A890-2B2384FE01CB}" dt="2022-05-16T17:08:23.836" v="686"/>
          <ac:spMkLst>
            <pc:docMk/>
            <pc:sldMk cId="3838512869" sldId="281"/>
            <ac:spMk id="4" creationId="{A0AF4F48-7F62-D06C-ACB9-0F32A10D7DAD}"/>
          </ac:spMkLst>
        </pc:spChg>
        <pc:spChg chg="mod">
          <ac:chgData name="Greta Paskočiumaitė" userId="25a08bf39cc8f50b" providerId="LiveId" clId="{7AD996F3-2396-4306-A890-2B2384FE01CB}" dt="2022-05-16T17:08:23.836" v="686"/>
          <ac:spMkLst>
            <pc:docMk/>
            <pc:sldMk cId="3838512869" sldId="281"/>
            <ac:spMk id="6" creationId="{04DEA1CD-973E-330B-3D5C-7AD15758D15F}"/>
          </ac:spMkLst>
        </pc:spChg>
        <pc:spChg chg="mod">
          <ac:chgData name="Greta Paskočiumaitė" userId="25a08bf39cc8f50b" providerId="LiveId" clId="{7AD996F3-2396-4306-A890-2B2384FE01CB}" dt="2022-05-16T17:08:23.836" v="686"/>
          <ac:spMkLst>
            <pc:docMk/>
            <pc:sldMk cId="3838512869" sldId="281"/>
            <ac:spMk id="7" creationId="{018E6848-67B6-BCA8-69EF-99DBB57B455D}"/>
          </ac:spMkLst>
        </pc:spChg>
        <pc:spChg chg="mod">
          <ac:chgData name="Greta Paskočiumaitė" userId="25a08bf39cc8f50b" providerId="LiveId" clId="{7AD996F3-2396-4306-A890-2B2384FE01CB}" dt="2022-05-16T17:08:23.836" v="686"/>
          <ac:spMkLst>
            <pc:docMk/>
            <pc:sldMk cId="3838512869" sldId="281"/>
            <ac:spMk id="8" creationId="{8D8165A0-6F2E-CB97-896B-A726C182076F}"/>
          </ac:spMkLst>
        </pc:spChg>
        <pc:spChg chg="mod">
          <ac:chgData name="Greta Paskočiumaitė" userId="25a08bf39cc8f50b" providerId="LiveId" clId="{7AD996F3-2396-4306-A890-2B2384FE01CB}" dt="2022-05-16T17:08:23.836" v="686"/>
          <ac:spMkLst>
            <pc:docMk/>
            <pc:sldMk cId="3838512869" sldId="281"/>
            <ac:spMk id="9" creationId="{7DF3CB51-C6B7-96B9-CDD1-126497E21B11}"/>
          </ac:spMkLst>
        </pc:spChg>
        <pc:spChg chg="mod">
          <ac:chgData name="Greta Paskočiumaitė" userId="25a08bf39cc8f50b" providerId="LiveId" clId="{7AD996F3-2396-4306-A890-2B2384FE01CB}" dt="2022-05-16T17:08:23.836" v="686"/>
          <ac:spMkLst>
            <pc:docMk/>
            <pc:sldMk cId="3838512869" sldId="281"/>
            <ac:spMk id="10" creationId="{20A49CD8-477F-1A13-ABA1-981F74395962}"/>
          </ac:spMkLst>
        </pc:spChg>
        <pc:spChg chg="mod">
          <ac:chgData name="Greta Paskočiumaitė" userId="25a08bf39cc8f50b" providerId="LiveId" clId="{7AD996F3-2396-4306-A890-2B2384FE01CB}" dt="2022-05-16T17:08:23.836" v="686"/>
          <ac:spMkLst>
            <pc:docMk/>
            <pc:sldMk cId="3838512869" sldId="281"/>
            <ac:spMk id="11" creationId="{341B1B9A-BD56-AA6C-3604-6B9C08A2B5FA}"/>
          </ac:spMkLst>
        </pc:spChg>
        <pc:spChg chg="mod">
          <ac:chgData name="Greta Paskočiumaitė" userId="25a08bf39cc8f50b" providerId="LiveId" clId="{7AD996F3-2396-4306-A890-2B2384FE01CB}" dt="2022-05-16T17:08:23.836" v="686"/>
          <ac:spMkLst>
            <pc:docMk/>
            <pc:sldMk cId="3838512869" sldId="281"/>
            <ac:spMk id="12" creationId="{F3C66098-FCD5-707D-24D5-CC922B0A005E}"/>
          </ac:spMkLst>
        </pc:spChg>
        <pc:spChg chg="add del mod">
          <ac:chgData name="Greta Paskočiumaitė" userId="25a08bf39cc8f50b" providerId="LiveId" clId="{7AD996F3-2396-4306-A890-2B2384FE01CB}" dt="2022-05-16T17:24:52.509" v="1011" actId="478"/>
          <ac:spMkLst>
            <pc:docMk/>
            <pc:sldMk cId="3838512869" sldId="281"/>
            <ac:spMk id="17" creationId="{006C4E9F-394D-68CD-0368-8A5C6875E591}"/>
          </ac:spMkLst>
        </pc:spChg>
        <pc:spChg chg="add mod">
          <ac:chgData name="Greta Paskočiumaitė" userId="25a08bf39cc8f50b" providerId="LiveId" clId="{7AD996F3-2396-4306-A890-2B2384FE01CB}" dt="2022-05-16T17:46:09.614" v="1845"/>
          <ac:spMkLst>
            <pc:docMk/>
            <pc:sldMk cId="3838512869" sldId="281"/>
            <ac:spMk id="21" creationId="{9D5DF988-5EEE-84E6-432A-57C5DE3BE067}"/>
          </ac:spMkLst>
        </pc:spChg>
        <pc:grpChg chg="add mod">
          <ac:chgData name="Greta Paskočiumaitė" userId="25a08bf39cc8f50b" providerId="LiveId" clId="{7AD996F3-2396-4306-A890-2B2384FE01CB}" dt="2022-05-16T17:08:23.836" v="686"/>
          <ac:grpSpMkLst>
            <pc:docMk/>
            <pc:sldMk cId="3838512869" sldId="281"/>
            <ac:grpSpMk id="5" creationId="{DF4FD206-6D01-A6D6-D5AE-21D3692CDF31}"/>
          </ac:grpSpMkLst>
        </pc:grpChg>
        <pc:picChg chg="add mod">
          <ac:chgData name="Greta Paskočiumaitė" userId="25a08bf39cc8f50b" providerId="LiveId" clId="{7AD996F3-2396-4306-A890-2B2384FE01CB}" dt="2022-05-16T17:08:23.836" v="686"/>
          <ac:picMkLst>
            <pc:docMk/>
            <pc:sldMk cId="3838512869" sldId="281"/>
            <ac:picMk id="13" creationId="{7B202DF8-4F9F-2859-F866-4F4A50ECFF1D}"/>
          </ac:picMkLst>
        </pc:picChg>
        <pc:picChg chg="add mod">
          <ac:chgData name="Greta Paskočiumaitė" userId="25a08bf39cc8f50b" providerId="LiveId" clId="{7AD996F3-2396-4306-A890-2B2384FE01CB}" dt="2022-05-16T17:08:23.836" v="686"/>
          <ac:picMkLst>
            <pc:docMk/>
            <pc:sldMk cId="3838512869" sldId="281"/>
            <ac:picMk id="15" creationId="{EC3910F6-92F4-5850-1FD7-696887825F1D}"/>
          </ac:picMkLst>
        </pc:picChg>
        <pc:picChg chg="add mod">
          <ac:chgData name="Greta Paskočiumaitė" userId="25a08bf39cc8f50b" providerId="LiveId" clId="{7AD996F3-2396-4306-A890-2B2384FE01CB}" dt="2022-05-16T17:08:23.836" v="686"/>
          <ac:picMkLst>
            <pc:docMk/>
            <pc:sldMk cId="3838512869" sldId="281"/>
            <ac:picMk id="16" creationId="{EA3A7BFC-72A9-B961-7449-463E1A77F011}"/>
          </ac:picMkLst>
        </pc:picChg>
        <pc:picChg chg="add del mod ord">
          <ac:chgData name="Greta Paskočiumaitė" userId="25a08bf39cc8f50b" providerId="LiveId" clId="{7AD996F3-2396-4306-A890-2B2384FE01CB}" dt="2022-05-16T17:24:20.768" v="996" actId="22"/>
          <ac:picMkLst>
            <pc:docMk/>
            <pc:sldMk cId="3838512869" sldId="281"/>
            <ac:picMk id="19" creationId="{F3428C87-EEDD-0DA6-6847-29B433774A89}"/>
          </ac:picMkLst>
        </pc:picChg>
        <pc:picChg chg="add del mod">
          <ac:chgData name="Greta Paskočiumaitė" userId="25a08bf39cc8f50b" providerId="LiveId" clId="{7AD996F3-2396-4306-A890-2B2384FE01CB}" dt="2022-05-16T17:30:48.582" v="1051" actId="478"/>
          <ac:picMkLst>
            <pc:docMk/>
            <pc:sldMk cId="3838512869" sldId="281"/>
            <ac:picMk id="23" creationId="{2B5C3FB3-49AF-04FD-094E-8F9E9F300C39}"/>
          </ac:picMkLst>
        </pc:picChg>
        <pc:picChg chg="add del mod">
          <ac:chgData name="Greta Paskočiumaitė" userId="25a08bf39cc8f50b" providerId="LiveId" clId="{7AD996F3-2396-4306-A890-2B2384FE01CB}" dt="2022-05-16T17:30:59.471" v="1055" actId="478"/>
          <ac:picMkLst>
            <pc:docMk/>
            <pc:sldMk cId="3838512869" sldId="281"/>
            <ac:picMk id="25" creationId="{A9050219-5D8C-0F5A-458B-0409AE34EA26}"/>
          </ac:picMkLst>
        </pc:picChg>
        <pc:picChg chg="add del mod">
          <ac:chgData name="Greta Paskočiumaitė" userId="25a08bf39cc8f50b" providerId="LiveId" clId="{7AD996F3-2396-4306-A890-2B2384FE01CB}" dt="2022-05-16T17:31:47.471" v="1065" actId="478"/>
          <ac:picMkLst>
            <pc:docMk/>
            <pc:sldMk cId="3838512869" sldId="281"/>
            <ac:picMk id="27" creationId="{EA0A5125-789E-61C5-4918-5CBFCED946AC}"/>
          </ac:picMkLst>
        </pc:picChg>
        <pc:picChg chg="add mod">
          <ac:chgData name="Greta Paskočiumaitė" userId="25a08bf39cc8f50b" providerId="LiveId" clId="{7AD996F3-2396-4306-A890-2B2384FE01CB}" dt="2022-05-16T17:32:33.592" v="1077" actId="1076"/>
          <ac:picMkLst>
            <pc:docMk/>
            <pc:sldMk cId="3838512869" sldId="281"/>
            <ac:picMk id="29" creationId="{32BE49C4-26D4-6149-1D26-439C5975303E}"/>
          </ac:picMkLst>
        </pc:picChg>
        <pc:cxnChg chg="add mod">
          <ac:chgData name="Greta Paskočiumaitė" userId="25a08bf39cc8f50b" providerId="LiveId" clId="{7AD996F3-2396-4306-A890-2B2384FE01CB}" dt="2022-05-16T17:08:23.836" v="686"/>
          <ac:cxnSpMkLst>
            <pc:docMk/>
            <pc:sldMk cId="3838512869" sldId="281"/>
            <ac:cxnSpMk id="14" creationId="{F2A5DFA1-49A1-9F25-C26A-FADC25CF1488}"/>
          </ac:cxnSpMkLst>
        </pc:cxnChg>
      </pc:sldChg>
      <pc:sldChg chg="addSp delSp modSp new mod ord">
        <pc:chgData name="Greta Paskočiumaitė" userId="25a08bf39cc8f50b" providerId="LiveId" clId="{7AD996F3-2396-4306-A890-2B2384FE01CB}" dt="2022-05-16T17:54:30.811" v="2757"/>
        <pc:sldMkLst>
          <pc:docMk/>
          <pc:sldMk cId="794278568" sldId="282"/>
        </pc:sldMkLst>
        <pc:spChg chg="del">
          <ac:chgData name="Greta Paskočiumaitė" userId="25a08bf39cc8f50b" providerId="LiveId" clId="{7AD996F3-2396-4306-A890-2B2384FE01CB}" dt="2022-05-16T17:33:04.386" v="1082" actId="478"/>
          <ac:spMkLst>
            <pc:docMk/>
            <pc:sldMk cId="794278568" sldId="282"/>
            <ac:spMk id="2" creationId="{C94ED731-11AE-8EA6-323B-24B91FD3B90D}"/>
          </ac:spMkLst>
        </pc:spChg>
        <pc:spChg chg="del">
          <ac:chgData name="Greta Paskočiumaitė" userId="25a08bf39cc8f50b" providerId="LiveId" clId="{7AD996F3-2396-4306-A890-2B2384FE01CB}" dt="2022-05-16T17:33:07.233" v="1084" actId="478"/>
          <ac:spMkLst>
            <pc:docMk/>
            <pc:sldMk cId="794278568" sldId="282"/>
            <ac:spMk id="3" creationId="{62A32302-C2FA-9056-480D-5D83286F541E}"/>
          </ac:spMkLst>
        </pc:spChg>
        <pc:spChg chg="add mod">
          <ac:chgData name="Greta Paskočiumaitė" userId="25a08bf39cc8f50b" providerId="LiveId" clId="{7AD996F3-2396-4306-A890-2B2384FE01CB}" dt="2022-05-16T17:08:29.660" v="688"/>
          <ac:spMkLst>
            <pc:docMk/>
            <pc:sldMk cId="794278568" sldId="282"/>
            <ac:spMk id="4" creationId="{5C1E6ABF-44C2-65F8-7334-0E77A5436622}"/>
          </ac:spMkLst>
        </pc:spChg>
        <pc:spChg chg="mod">
          <ac:chgData name="Greta Paskočiumaitė" userId="25a08bf39cc8f50b" providerId="LiveId" clId="{7AD996F3-2396-4306-A890-2B2384FE01CB}" dt="2022-05-16T17:08:29.660" v="688"/>
          <ac:spMkLst>
            <pc:docMk/>
            <pc:sldMk cId="794278568" sldId="282"/>
            <ac:spMk id="6" creationId="{5B8D35E5-D6E7-4EFC-32FE-8A669BE221E7}"/>
          </ac:spMkLst>
        </pc:spChg>
        <pc:spChg chg="mod">
          <ac:chgData name="Greta Paskočiumaitė" userId="25a08bf39cc8f50b" providerId="LiveId" clId="{7AD996F3-2396-4306-A890-2B2384FE01CB}" dt="2022-05-16T17:08:29.660" v="688"/>
          <ac:spMkLst>
            <pc:docMk/>
            <pc:sldMk cId="794278568" sldId="282"/>
            <ac:spMk id="7" creationId="{5CF08F85-854D-3062-B471-21AA93DCF547}"/>
          </ac:spMkLst>
        </pc:spChg>
        <pc:spChg chg="mod">
          <ac:chgData name="Greta Paskočiumaitė" userId="25a08bf39cc8f50b" providerId="LiveId" clId="{7AD996F3-2396-4306-A890-2B2384FE01CB}" dt="2022-05-16T17:08:29.660" v="688"/>
          <ac:spMkLst>
            <pc:docMk/>
            <pc:sldMk cId="794278568" sldId="282"/>
            <ac:spMk id="8" creationId="{93B6EF74-7358-8DDE-325C-061F1B040737}"/>
          </ac:spMkLst>
        </pc:spChg>
        <pc:spChg chg="mod">
          <ac:chgData name="Greta Paskočiumaitė" userId="25a08bf39cc8f50b" providerId="LiveId" clId="{7AD996F3-2396-4306-A890-2B2384FE01CB}" dt="2022-05-16T17:08:29.660" v="688"/>
          <ac:spMkLst>
            <pc:docMk/>
            <pc:sldMk cId="794278568" sldId="282"/>
            <ac:spMk id="9" creationId="{12A27D03-4B1C-DE4B-399F-1EBFE4767E4E}"/>
          </ac:spMkLst>
        </pc:spChg>
        <pc:spChg chg="mod">
          <ac:chgData name="Greta Paskočiumaitė" userId="25a08bf39cc8f50b" providerId="LiveId" clId="{7AD996F3-2396-4306-A890-2B2384FE01CB}" dt="2022-05-16T17:08:29.660" v="688"/>
          <ac:spMkLst>
            <pc:docMk/>
            <pc:sldMk cId="794278568" sldId="282"/>
            <ac:spMk id="10" creationId="{F7BE07C5-806E-D905-AEA2-AFFA9158D271}"/>
          </ac:spMkLst>
        </pc:spChg>
        <pc:spChg chg="mod">
          <ac:chgData name="Greta Paskočiumaitė" userId="25a08bf39cc8f50b" providerId="LiveId" clId="{7AD996F3-2396-4306-A890-2B2384FE01CB}" dt="2022-05-16T17:08:29.660" v="688"/>
          <ac:spMkLst>
            <pc:docMk/>
            <pc:sldMk cId="794278568" sldId="282"/>
            <ac:spMk id="11" creationId="{C7C7F2FC-74FD-6F48-F6BB-38D3825B9BEA}"/>
          </ac:spMkLst>
        </pc:spChg>
        <pc:spChg chg="mod">
          <ac:chgData name="Greta Paskočiumaitė" userId="25a08bf39cc8f50b" providerId="LiveId" clId="{7AD996F3-2396-4306-A890-2B2384FE01CB}" dt="2022-05-16T17:08:29.660" v="688"/>
          <ac:spMkLst>
            <pc:docMk/>
            <pc:sldMk cId="794278568" sldId="282"/>
            <ac:spMk id="12" creationId="{5145CC94-78D1-9043-5FF6-6A6908C7CF2B}"/>
          </ac:spMkLst>
        </pc:spChg>
        <pc:spChg chg="add del mod">
          <ac:chgData name="Greta Paskočiumaitė" userId="25a08bf39cc8f50b" providerId="LiveId" clId="{7AD996F3-2396-4306-A890-2B2384FE01CB}" dt="2022-05-16T17:33:05.862" v="1083" actId="478"/>
          <ac:spMkLst>
            <pc:docMk/>
            <pc:sldMk cId="794278568" sldId="282"/>
            <ac:spMk id="17" creationId="{CFEA7043-8DA3-A71C-0503-FAA57782B20B}"/>
          </ac:spMkLst>
        </pc:spChg>
        <pc:spChg chg="add mod">
          <ac:chgData name="Greta Paskočiumaitė" userId="25a08bf39cc8f50b" providerId="LiveId" clId="{7AD996F3-2396-4306-A890-2B2384FE01CB}" dt="2022-05-16T17:54:30.811" v="2757"/>
          <ac:spMkLst>
            <pc:docMk/>
            <pc:sldMk cId="794278568" sldId="282"/>
            <ac:spMk id="18" creationId="{38AEA84F-0D6B-943B-5D94-98E1A2E10485}"/>
          </ac:spMkLst>
        </pc:spChg>
        <pc:grpChg chg="add mod">
          <ac:chgData name="Greta Paskočiumaitė" userId="25a08bf39cc8f50b" providerId="LiveId" clId="{7AD996F3-2396-4306-A890-2B2384FE01CB}" dt="2022-05-16T17:08:29.660" v="688"/>
          <ac:grpSpMkLst>
            <pc:docMk/>
            <pc:sldMk cId="794278568" sldId="282"/>
            <ac:grpSpMk id="5" creationId="{C7F43493-C833-AD8D-9066-3A130014B415}"/>
          </ac:grpSpMkLst>
        </pc:grpChg>
        <pc:picChg chg="add mod">
          <ac:chgData name="Greta Paskočiumaitė" userId="25a08bf39cc8f50b" providerId="LiveId" clId="{7AD996F3-2396-4306-A890-2B2384FE01CB}" dt="2022-05-16T17:08:29.660" v="688"/>
          <ac:picMkLst>
            <pc:docMk/>
            <pc:sldMk cId="794278568" sldId="282"/>
            <ac:picMk id="13" creationId="{20F8DD18-F00C-7553-D6AB-22982869574E}"/>
          </ac:picMkLst>
        </pc:picChg>
        <pc:picChg chg="add mod">
          <ac:chgData name="Greta Paskočiumaitė" userId="25a08bf39cc8f50b" providerId="LiveId" clId="{7AD996F3-2396-4306-A890-2B2384FE01CB}" dt="2022-05-16T17:08:29.660" v="688"/>
          <ac:picMkLst>
            <pc:docMk/>
            <pc:sldMk cId="794278568" sldId="282"/>
            <ac:picMk id="15" creationId="{29B1D443-3DD7-6B6C-6CAF-B22709EB5BD2}"/>
          </ac:picMkLst>
        </pc:picChg>
        <pc:picChg chg="add mod">
          <ac:chgData name="Greta Paskočiumaitė" userId="25a08bf39cc8f50b" providerId="LiveId" clId="{7AD996F3-2396-4306-A890-2B2384FE01CB}" dt="2022-05-16T17:08:29.660" v="688"/>
          <ac:picMkLst>
            <pc:docMk/>
            <pc:sldMk cId="794278568" sldId="282"/>
            <ac:picMk id="16" creationId="{913EB5D7-BADA-FCBF-9041-3E59EB021182}"/>
          </ac:picMkLst>
        </pc:picChg>
        <pc:picChg chg="add mod">
          <ac:chgData name="Greta Paskočiumaitė" userId="25a08bf39cc8f50b" providerId="LiveId" clId="{7AD996F3-2396-4306-A890-2B2384FE01CB}" dt="2022-05-16T17:41:24.802" v="1107" actId="14100"/>
          <ac:picMkLst>
            <pc:docMk/>
            <pc:sldMk cId="794278568" sldId="282"/>
            <ac:picMk id="20" creationId="{0B05B967-12CC-6385-D770-93504B3BE996}"/>
          </ac:picMkLst>
        </pc:picChg>
        <pc:cxnChg chg="add mod">
          <ac:chgData name="Greta Paskočiumaitė" userId="25a08bf39cc8f50b" providerId="LiveId" clId="{7AD996F3-2396-4306-A890-2B2384FE01CB}" dt="2022-05-16T17:08:29.660" v="688"/>
          <ac:cxnSpMkLst>
            <pc:docMk/>
            <pc:sldMk cId="794278568" sldId="282"/>
            <ac:cxnSpMk id="14" creationId="{94EFD534-16BA-07AD-C890-15C419DFE5AF}"/>
          </ac:cxnSpMkLst>
        </pc:cxnChg>
      </pc:sldChg>
      <pc:sldChg chg="addSp delSp modSp new mod ord">
        <pc:chgData name="Greta Paskočiumaitė" userId="25a08bf39cc8f50b" providerId="LiveId" clId="{7AD996F3-2396-4306-A890-2B2384FE01CB}" dt="2022-05-16T19:07:10.087" v="3043" actId="20577"/>
        <pc:sldMkLst>
          <pc:docMk/>
          <pc:sldMk cId="4027144844" sldId="283"/>
        </pc:sldMkLst>
        <pc:spChg chg="del">
          <ac:chgData name="Greta Paskočiumaitė" userId="25a08bf39cc8f50b" providerId="LiveId" clId="{7AD996F3-2396-4306-A890-2B2384FE01CB}" dt="2022-05-16T17:57:26.116" v="2801" actId="478"/>
          <ac:spMkLst>
            <pc:docMk/>
            <pc:sldMk cId="4027144844" sldId="283"/>
            <ac:spMk id="3" creationId="{F8E187EB-31A4-0A09-4FCC-03DF9CF8BCE7}"/>
          </ac:spMkLst>
        </pc:spChg>
        <pc:spChg chg="add mod">
          <ac:chgData name="Greta Paskočiumaitė" userId="25a08bf39cc8f50b" providerId="LiveId" clId="{7AD996F3-2396-4306-A890-2B2384FE01CB}" dt="2022-05-16T17:08:35.163" v="690"/>
          <ac:spMkLst>
            <pc:docMk/>
            <pc:sldMk cId="4027144844" sldId="283"/>
            <ac:spMk id="4" creationId="{B6D8205B-8A2F-E989-8FF2-83E223A68A6D}"/>
          </ac:spMkLst>
        </pc:spChg>
        <pc:spChg chg="mod">
          <ac:chgData name="Greta Paskočiumaitė" userId="25a08bf39cc8f50b" providerId="LiveId" clId="{7AD996F3-2396-4306-A890-2B2384FE01CB}" dt="2022-05-16T17:08:35.163" v="690"/>
          <ac:spMkLst>
            <pc:docMk/>
            <pc:sldMk cId="4027144844" sldId="283"/>
            <ac:spMk id="6" creationId="{AD17806F-3E97-C19F-7690-55A21FF24B75}"/>
          </ac:spMkLst>
        </pc:spChg>
        <pc:spChg chg="mod">
          <ac:chgData name="Greta Paskočiumaitė" userId="25a08bf39cc8f50b" providerId="LiveId" clId="{7AD996F3-2396-4306-A890-2B2384FE01CB}" dt="2022-05-16T17:08:35.163" v="690"/>
          <ac:spMkLst>
            <pc:docMk/>
            <pc:sldMk cId="4027144844" sldId="283"/>
            <ac:spMk id="7" creationId="{1CD73C0C-FB90-4D94-FA98-049376052988}"/>
          </ac:spMkLst>
        </pc:spChg>
        <pc:spChg chg="mod">
          <ac:chgData name="Greta Paskočiumaitė" userId="25a08bf39cc8f50b" providerId="LiveId" clId="{7AD996F3-2396-4306-A890-2B2384FE01CB}" dt="2022-05-16T17:08:35.163" v="690"/>
          <ac:spMkLst>
            <pc:docMk/>
            <pc:sldMk cId="4027144844" sldId="283"/>
            <ac:spMk id="8" creationId="{DB63D972-7390-3611-FD60-2C8862EA9B5A}"/>
          </ac:spMkLst>
        </pc:spChg>
        <pc:spChg chg="mod">
          <ac:chgData name="Greta Paskočiumaitė" userId="25a08bf39cc8f50b" providerId="LiveId" clId="{7AD996F3-2396-4306-A890-2B2384FE01CB}" dt="2022-05-16T17:08:35.163" v="690"/>
          <ac:spMkLst>
            <pc:docMk/>
            <pc:sldMk cId="4027144844" sldId="283"/>
            <ac:spMk id="9" creationId="{46645A2D-64AF-6175-8CAE-D7C5C3D3F58B}"/>
          </ac:spMkLst>
        </pc:spChg>
        <pc:spChg chg="mod">
          <ac:chgData name="Greta Paskočiumaitė" userId="25a08bf39cc8f50b" providerId="LiveId" clId="{7AD996F3-2396-4306-A890-2B2384FE01CB}" dt="2022-05-16T17:08:35.163" v="690"/>
          <ac:spMkLst>
            <pc:docMk/>
            <pc:sldMk cId="4027144844" sldId="283"/>
            <ac:spMk id="10" creationId="{5E2F3470-06D6-D014-1A06-8CCE9640BB8C}"/>
          </ac:spMkLst>
        </pc:spChg>
        <pc:spChg chg="mod">
          <ac:chgData name="Greta Paskočiumaitė" userId="25a08bf39cc8f50b" providerId="LiveId" clId="{7AD996F3-2396-4306-A890-2B2384FE01CB}" dt="2022-05-16T17:08:35.163" v="690"/>
          <ac:spMkLst>
            <pc:docMk/>
            <pc:sldMk cId="4027144844" sldId="283"/>
            <ac:spMk id="11" creationId="{D6C1B956-B2A2-B5CB-CA10-4143FEAF1636}"/>
          </ac:spMkLst>
        </pc:spChg>
        <pc:spChg chg="mod">
          <ac:chgData name="Greta Paskočiumaitė" userId="25a08bf39cc8f50b" providerId="LiveId" clId="{7AD996F3-2396-4306-A890-2B2384FE01CB}" dt="2022-05-16T17:08:35.163" v="690"/>
          <ac:spMkLst>
            <pc:docMk/>
            <pc:sldMk cId="4027144844" sldId="283"/>
            <ac:spMk id="12" creationId="{55C663A4-AB6D-D29D-51FB-DF78C58E35EC}"/>
          </ac:spMkLst>
        </pc:spChg>
        <pc:spChg chg="add mod">
          <ac:chgData name="Greta Paskočiumaitė" userId="25a08bf39cc8f50b" providerId="LiveId" clId="{7AD996F3-2396-4306-A890-2B2384FE01CB}" dt="2022-05-16T17:57:07.611" v="2778" actId="207"/>
          <ac:spMkLst>
            <pc:docMk/>
            <pc:sldMk cId="4027144844" sldId="283"/>
            <ac:spMk id="17" creationId="{D7E58A41-E17A-814A-8E90-3AEA701AF051}"/>
          </ac:spMkLst>
        </pc:spChg>
        <pc:spChg chg="add mod">
          <ac:chgData name="Greta Paskočiumaitė" userId="25a08bf39cc8f50b" providerId="LiveId" clId="{7AD996F3-2396-4306-A890-2B2384FE01CB}" dt="2022-05-16T17:08:55.431" v="698"/>
          <ac:spMkLst>
            <pc:docMk/>
            <pc:sldMk cId="4027144844" sldId="283"/>
            <ac:spMk id="18" creationId="{3401708F-80F1-F212-973D-789D912933F1}"/>
          </ac:spMkLst>
        </pc:spChg>
        <pc:spChg chg="mod">
          <ac:chgData name="Greta Paskočiumaitė" userId="25a08bf39cc8f50b" providerId="LiveId" clId="{7AD996F3-2396-4306-A890-2B2384FE01CB}" dt="2022-05-16T17:08:55.431" v="698"/>
          <ac:spMkLst>
            <pc:docMk/>
            <pc:sldMk cId="4027144844" sldId="283"/>
            <ac:spMk id="20" creationId="{45D1D361-5907-3A8A-02AA-EB37CD3C0B31}"/>
          </ac:spMkLst>
        </pc:spChg>
        <pc:spChg chg="mod">
          <ac:chgData name="Greta Paskočiumaitė" userId="25a08bf39cc8f50b" providerId="LiveId" clId="{7AD996F3-2396-4306-A890-2B2384FE01CB}" dt="2022-05-16T17:08:55.431" v="698"/>
          <ac:spMkLst>
            <pc:docMk/>
            <pc:sldMk cId="4027144844" sldId="283"/>
            <ac:spMk id="21" creationId="{2B2995A3-49B6-EC83-546D-EA2278D4BCCC}"/>
          </ac:spMkLst>
        </pc:spChg>
        <pc:spChg chg="mod">
          <ac:chgData name="Greta Paskočiumaitė" userId="25a08bf39cc8f50b" providerId="LiveId" clId="{7AD996F3-2396-4306-A890-2B2384FE01CB}" dt="2022-05-16T17:08:55.431" v="698"/>
          <ac:spMkLst>
            <pc:docMk/>
            <pc:sldMk cId="4027144844" sldId="283"/>
            <ac:spMk id="22" creationId="{80212549-59D0-87C3-5B7D-026098C716E3}"/>
          </ac:spMkLst>
        </pc:spChg>
        <pc:spChg chg="mod">
          <ac:chgData name="Greta Paskočiumaitė" userId="25a08bf39cc8f50b" providerId="LiveId" clId="{7AD996F3-2396-4306-A890-2B2384FE01CB}" dt="2022-05-16T17:08:55.431" v="698"/>
          <ac:spMkLst>
            <pc:docMk/>
            <pc:sldMk cId="4027144844" sldId="283"/>
            <ac:spMk id="23" creationId="{E7E2F70C-6FD9-0568-30E8-3AC5476D31BB}"/>
          </ac:spMkLst>
        </pc:spChg>
        <pc:spChg chg="mod">
          <ac:chgData name="Greta Paskočiumaitė" userId="25a08bf39cc8f50b" providerId="LiveId" clId="{7AD996F3-2396-4306-A890-2B2384FE01CB}" dt="2022-05-16T17:08:55.431" v="698"/>
          <ac:spMkLst>
            <pc:docMk/>
            <pc:sldMk cId="4027144844" sldId="283"/>
            <ac:spMk id="24" creationId="{B5D6A5B4-8C29-6B77-6132-C4BA16CA3BDD}"/>
          </ac:spMkLst>
        </pc:spChg>
        <pc:spChg chg="mod">
          <ac:chgData name="Greta Paskočiumaitė" userId="25a08bf39cc8f50b" providerId="LiveId" clId="{7AD996F3-2396-4306-A890-2B2384FE01CB}" dt="2022-05-16T17:08:55.431" v="698"/>
          <ac:spMkLst>
            <pc:docMk/>
            <pc:sldMk cId="4027144844" sldId="283"/>
            <ac:spMk id="25" creationId="{ABE19A36-DCF6-E138-0F2D-1F6652A7CA8E}"/>
          </ac:spMkLst>
        </pc:spChg>
        <pc:spChg chg="mod">
          <ac:chgData name="Greta Paskočiumaitė" userId="25a08bf39cc8f50b" providerId="LiveId" clId="{7AD996F3-2396-4306-A890-2B2384FE01CB}" dt="2022-05-16T17:08:55.431" v="698"/>
          <ac:spMkLst>
            <pc:docMk/>
            <pc:sldMk cId="4027144844" sldId="283"/>
            <ac:spMk id="26" creationId="{DC350B67-C6C3-AE89-81BB-96C9D079A2BF}"/>
          </ac:spMkLst>
        </pc:spChg>
        <pc:spChg chg="add mod">
          <ac:chgData name="Greta Paskočiumaitė" userId="25a08bf39cc8f50b" providerId="LiveId" clId="{7AD996F3-2396-4306-A890-2B2384FE01CB}" dt="2022-05-16T19:07:10.087" v="3043" actId="20577"/>
          <ac:spMkLst>
            <pc:docMk/>
            <pc:sldMk cId="4027144844" sldId="283"/>
            <ac:spMk id="31" creationId="{D09634DE-BD43-46CB-C23A-3F5FED68E87A}"/>
          </ac:spMkLst>
        </pc:spChg>
        <pc:spChg chg="add del mod">
          <ac:chgData name="Greta Paskočiumaitė" userId="25a08bf39cc8f50b" providerId="LiveId" clId="{7AD996F3-2396-4306-A890-2B2384FE01CB}" dt="2022-05-16T18:13:38.037" v="2829"/>
          <ac:spMkLst>
            <pc:docMk/>
            <pc:sldMk cId="4027144844" sldId="283"/>
            <ac:spMk id="32" creationId="{FBEB2EDD-32C4-C630-DA6E-74C52CA24CF6}"/>
          </ac:spMkLst>
        </pc:spChg>
        <pc:spChg chg="add mod">
          <ac:chgData name="Greta Paskočiumaitė" userId="25a08bf39cc8f50b" providerId="LiveId" clId="{7AD996F3-2396-4306-A890-2B2384FE01CB}" dt="2022-05-16T18:14:47.203" v="2881" actId="2711"/>
          <ac:spMkLst>
            <pc:docMk/>
            <pc:sldMk cId="4027144844" sldId="283"/>
            <ac:spMk id="37" creationId="{48B9147A-73B9-CA77-CD8D-A47E25906E9D}"/>
          </ac:spMkLst>
        </pc:spChg>
        <pc:spChg chg="add mod">
          <ac:chgData name="Greta Paskočiumaitė" userId="25a08bf39cc8f50b" providerId="LiveId" clId="{7AD996F3-2396-4306-A890-2B2384FE01CB}" dt="2022-05-16T18:15:11.415" v="2887" actId="1076"/>
          <ac:spMkLst>
            <pc:docMk/>
            <pc:sldMk cId="4027144844" sldId="283"/>
            <ac:spMk id="38" creationId="{FFE23239-B318-E446-F894-58594193E02D}"/>
          </ac:spMkLst>
        </pc:spChg>
        <pc:grpChg chg="add mod">
          <ac:chgData name="Greta Paskočiumaitė" userId="25a08bf39cc8f50b" providerId="LiveId" clId="{7AD996F3-2396-4306-A890-2B2384FE01CB}" dt="2022-05-16T17:08:35.163" v="690"/>
          <ac:grpSpMkLst>
            <pc:docMk/>
            <pc:sldMk cId="4027144844" sldId="283"/>
            <ac:grpSpMk id="5" creationId="{FA4985F9-C8BF-AC76-EE6A-A02A3C837D91}"/>
          </ac:grpSpMkLst>
        </pc:grpChg>
        <pc:grpChg chg="add mod">
          <ac:chgData name="Greta Paskočiumaitė" userId="25a08bf39cc8f50b" providerId="LiveId" clId="{7AD996F3-2396-4306-A890-2B2384FE01CB}" dt="2022-05-16T17:08:55.431" v="698"/>
          <ac:grpSpMkLst>
            <pc:docMk/>
            <pc:sldMk cId="4027144844" sldId="283"/>
            <ac:grpSpMk id="19" creationId="{8BA5D27D-8EB2-5D04-F18A-D45E44A37433}"/>
          </ac:grpSpMkLst>
        </pc:grpChg>
        <pc:picChg chg="add mod">
          <ac:chgData name="Greta Paskočiumaitė" userId="25a08bf39cc8f50b" providerId="LiveId" clId="{7AD996F3-2396-4306-A890-2B2384FE01CB}" dt="2022-05-16T17:08:35.163" v="690"/>
          <ac:picMkLst>
            <pc:docMk/>
            <pc:sldMk cId="4027144844" sldId="283"/>
            <ac:picMk id="13" creationId="{03730FA4-4934-6199-5E98-8684BF06E3DC}"/>
          </ac:picMkLst>
        </pc:picChg>
        <pc:picChg chg="add mod">
          <ac:chgData name="Greta Paskočiumaitė" userId="25a08bf39cc8f50b" providerId="LiveId" clId="{7AD996F3-2396-4306-A890-2B2384FE01CB}" dt="2022-05-16T17:08:35.163" v="690"/>
          <ac:picMkLst>
            <pc:docMk/>
            <pc:sldMk cId="4027144844" sldId="283"/>
            <ac:picMk id="15" creationId="{47CB8123-4F06-3973-E066-C0FCE6744C19}"/>
          </ac:picMkLst>
        </pc:picChg>
        <pc:picChg chg="add mod">
          <ac:chgData name="Greta Paskočiumaitė" userId="25a08bf39cc8f50b" providerId="LiveId" clId="{7AD996F3-2396-4306-A890-2B2384FE01CB}" dt="2022-05-16T17:08:35.163" v="690"/>
          <ac:picMkLst>
            <pc:docMk/>
            <pc:sldMk cId="4027144844" sldId="283"/>
            <ac:picMk id="16" creationId="{58024A64-886C-C535-E022-1D87F8D0A989}"/>
          </ac:picMkLst>
        </pc:picChg>
        <pc:picChg chg="add mod">
          <ac:chgData name="Greta Paskočiumaitė" userId="25a08bf39cc8f50b" providerId="LiveId" clId="{7AD996F3-2396-4306-A890-2B2384FE01CB}" dt="2022-05-16T17:08:55.431" v="698"/>
          <ac:picMkLst>
            <pc:docMk/>
            <pc:sldMk cId="4027144844" sldId="283"/>
            <ac:picMk id="27" creationId="{47D1EA7C-3AC7-8E50-534B-706D5BF1E020}"/>
          </ac:picMkLst>
        </pc:picChg>
        <pc:picChg chg="add mod">
          <ac:chgData name="Greta Paskočiumaitė" userId="25a08bf39cc8f50b" providerId="LiveId" clId="{7AD996F3-2396-4306-A890-2B2384FE01CB}" dt="2022-05-16T17:08:55.431" v="698"/>
          <ac:picMkLst>
            <pc:docMk/>
            <pc:sldMk cId="4027144844" sldId="283"/>
            <ac:picMk id="29" creationId="{2CCAC987-6B77-2E33-0A26-6A32501C84DD}"/>
          </ac:picMkLst>
        </pc:picChg>
        <pc:picChg chg="add mod">
          <ac:chgData name="Greta Paskočiumaitė" userId="25a08bf39cc8f50b" providerId="LiveId" clId="{7AD996F3-2396-4306-A890-2B2384FE01CB}" dt="2022-05-16T17:08:55.431" v="698"/>
          <ac:picMkLst>
            <pc:docMk/>
            <pc:sldMk cId="4027144844" sldId="283"/>
            <ac:picMk id="30" creationId="{C1ED1FDB-0DA2-7666-4AF5-B828573D4372}"/>
          </ac:picMkLst>
        </pc:picChg>
        <pc:picChg chg="add del mod">
          <ac:chgData name="Greta Paskočiumaitė" userId="25a08bf39cc8f50b" providerId="LiveId" clId="{7AD996F3-2396-4306-A890-2B2384FE01CB}" dt="2022-05-16T18:14:18.142" v="2831" actId="478"/>
          <ac:picMkLst>
            <pc:docMk/>
            <pc:sldMk cId="4027144844" sldId="283"/>
            <ac:picMk id="34" creationId="{2A190F7A-6EEA-4469-33A8-ED39076E8D73}"/>
          </ac:picMkLst>
        </pc:picChg>
        <pc:picChg chg="add mod">
          <ac:chgData name="Greta Paskočiumaitė" userId="25a08bf39cc8f50b" providerId="LiveId" clId="{7AD996F3-2396-4306-A890-2B2384FE01CB}" dt="2022-05-16T18:14:26.782" v="2837" actId="1076"/>
          <ac:picMkLst>
            <pc:docMk/>
            <pc:sldMk cId="4027144844" sldId="283"/>
            <ac:picMk id="36" creationId="{DD421CB8-0CBA-7E9B-442C-15EE8458F90A}"/>
          </ac:picMkLst>
        </pc:picChg>
        <pc:cxnChg chg="add mod">
          <ac:chgData name="Greta Paskočiumaitė" userId="25a08bf39cc8f50b" providerId="LiveId" clId="{7AD996F3-2396-4306-A890-2B2384FE01CB}" dt="2022-05-16T17:08:35.163" v="690"/>
          <ac:cxnSpMkLst>
            <pc:docMk/>
            <pc:sldMk cId="4027144844" sldId="283"/>
            <ac:cxnSpMk id="14" creationId="{B12E5DBE-46EB-739F-07BE-F9D8318578A4}"/>
          </ac:cxnSpMkLst>
        </pc:cxnChg>
        <pc:cxnChg chg="add mod">
          <ac:chgData name="Greta Paskočiumaitė" userId="25a08bf39cc8f50b" providerId="LiveId" clId="{7AD996F3-2396-4306-A890-2B2384FE01CB}" dt="2022-05-16T17:08:55.431" v="698"/>
          <ac:cxnSpMkLst>
            <pc:docMk/>
            <pc:sldMk cId="4027144844" sldId="283"/>
            <ac:cxnSpMk id="28" creationId="{D0416AEF-7385-8811-40B1-D762ECE4D3B1}"/>
          </ac:cxnSpMkLst>
        </pc:cxnChg>
      </pc:sldChg>
      <pc:sldChg chg="addSp delSp modSp new mod">
        <pc:chgData name="Greta Paskočiumaitė" userId="25a08bf39cc8f50b" providerId="LiveId" clId="{7AD996F3-2396-4306-A890-2B2384FE01CB}" dt="2022-05-16T19:06:25.079" v="3008" actId="1076"/>
        <pc:sldMkLst>
          <pc:docMk/>
          <pc:sldMk cId="856910862" sldId="284"/>
        </pc:sldMkLst>
        <pc:spChg chg="del mod">
          <ac:chgData name="Greta Paskočiumaitė" userId="25a08bf39cc8f50b" providerId="LiveId" clId="{7AD996F3-2396-4306-A890-2B2384FE01CB}" dt="2022-05-16T18:22:02.419" v="2893" actId="478"/>
          <ac:spMkLst>
            <pc:docMk/>
            <pc:sldMk cId="856910862" sldId="284"/>
            <ac:spMk id="3" creationId="{8591BBC9-A5D5-1E67-B399-1EDC101D6B31}"/>
          </ac:spMkLst>
        </pc:spChg>
        <pc:spChg chg="add mod">
          <ac:chgData name="Greta Paskočiumaitė" userId="25a08bf39cc8f50b" providerId="LiveId" clId="{7AD996F3-2396-4306-A890-2B2384FE01CB}" dt="2022-05-16T17:08:39.865" v="692"/>
          <ac:spMkLst>
            <pc:docMk/>
            <pc:sldMk cId="856910862" sldId="284"/>
            <ac:spMk id="4" creationId="{E1CA5726-EDF0-547B-A4FC-EA505B712165}"/>
          </ac:spMkLst>
        </pc:spChg>
        <pc:spChg chg="mod">
          <ac:chgData name="Greta Paskočiumaitė" userId="25a08bf39cc8f50b" providerId="LiveId" clId="{7AD996F3-2396-4306-A890-2B2384FE01CB}" dt="2022-05-16T17:08:39.865" v="692"/>
          <ac:spMkLst>
            <pc:docMk/>
            <pc:sldMk cId="856910862" sldId="284"/>
            <ac:spMk id="6" creationId="{5F89C966-6470-1D1F-AE34-140641276AD6}"/>
          </ac:spMkLst>
        </pc:spChg>
        <pc:spChg chg="mod">
          <ac:chgData name="Greta Paskočiumaitė" userId="25a08bf39cc8f50b" providerId="LiveId" clId="{7AD996F3-2396-4306-A890-2B2384FE01CB}" dt="2022-05-16T17:08:39.865" v="692"/>
          <ac:spMkLst>
            <pc:docMk/>
            <pc:sldMk cId="856910862" sldId="284"/>
            <ac:spMk id="7" creationId="{0A149FC9-EA74-BCA8-2E0F-9885294016EF}"/>
          </ac:spMkLst>
        </pc:spChg>
        <pc:spChg chg="mod">
          <ac:chgData name="Greta Paskočiumaitė" userId="25a08bf39cc8f50b" providerId="LiveId" clId="{7AD996F3-2396-4306-A890-2B2384FE01CB}" dt="2022-05-16T17:08:39.865" v="692"/>
          <ac:spMkLst>
            <pc:docMk/>
            <pc:sldMk cId="856910862" sldId="284"/>
            <ac:spMk id="8" creationId="{A09D60DD-94DC-5C5D-D14F-A9DDEF3EA547}"/>
          </ac:spMkLst>
        </pc:spChg>
        <pc:spChg chg="mod">
          <ac:chgData name="Greta Paskočiumaitė" userId="25a08bf39cc8f50b" providerId="LiveId" clId="{7AD996F3-2396-4306-A890-2B2384FE01CB}" dt="2022-05-16T17:08:39.865" v="692"/>
          <ac:spMkLst>
            <pc:docMk/>
            <pc:sldMk cId="856910862" sldId="284"/>
            <ac:spMk id="9" creationId="{FCE6DE05-8748-263A-E8A4-DEEF3DB5AF43}"/>
          </ac:spMkLst>
        </pc:spChg>
        <pc:spChg chg="mod">
          <ac:chgData name="Greta Paskočiumaitė" userId="25a08bf39cc8f50b" providerId="LiveId" clId="{7AD996F3-2396-4306-A890-2B2384FE01CB}" dt="2022-05-16T17:08:39.865" v="692"/>
          <ac:spMkLst>
            <pc:docMk/>
            <pc:sldMk cId="856910862" sldId="284"/>
            <ac:spMk id="10" creationId="{C2CC84E1-54B5-31C4-16BC-189A668EA9E0}"/>
          </ac:spMkLst>
        </pc:spChg>
        <pc:spChg chg="mod">
          <ac:chgData name="Greta Paskočiumaitė" userId="25a08bf39cc8f50b" providerId="LiveId" clId="{7AD996F3-2396-4306-A890-2B2384FE01CB}" dt="2022-05-16T17:08:39.865" v="692"/>
          <ac:spMkLst>
            <pc:docMk/>
            <pc:sldMk cId="856910862" sldId="284"/>
            <ac:spMk id="11" creationId="{0AE2E7D7-9C50-403E-3CAD-6C442CE28E16}"/>
          </ac:spMkLst>
        </pc:spChg>
        <pc:spChg chg="mod">
          <ac:chgData name="Greta Paskočiumaitė" userId="25a08bf39cc8f50b" providerId="LiveId" clId="{7AD996F3-2396-4306-A890-2B2384FE01CB}" dt="2022-05-16T17:08:39.865" v="692"/>
          <ac:spMkLst>
            <pc:docMk/>
            <pc:sldMk cId="856910862" sldId="284"/>
            <ac:spMk id="12" creationId="{5FB45582-1E8C-C0B0-5421-E73F00FAF590}"/>
          </ac:spMkLst>
        </pc:spChg>
        <pc:spChg chg="add mod">
          <ac:chgData name="Greta Paskočiumaitė" userId="25a08bf39cc8f50b" providerId="LiveId" clId="{7AD996F3-2396-4306-A890-2B2384FE01CB}" dt="2022-05-16T18:22:38.784" v="2943" actId="1076"/>
          <ac:spMkLst>
            <pc:docMk/>
            <pc:sldMk cId="856910862" sldId="284"/>
            <ac:spMk id="17" creationId="{14F5912F-615E-8949-620C-3E65EE872D71}"/>
          </ac:spMkLst>
        </pc:spChg>
        <pc:spChg chg="add mod">
          <ac:chgData name="Greta Paskočiumaitė" userId="25a08bf39cc8f50b" providerId="LiveId" clId="{7AD996F3-2396-4306-A890-2B2384FE01CB}" dt="2022-05-16T19:06:13.039" v="3003" actId="14100"/>
          <ac:spMkLst>
            <pc:docMk/>
            <pc:sldMk cId="856910862" sldId="284"/>
            <ac:spMk id="19" creationId="{591BCEB5-24BA-1F1B-2E67-01C6809AFD51}"/>
          </ac:spMkLst>
        </pc:spChg>
        <pc:grpChg chg="add mod">
          <ac:chgData name="Greta Paskočiumaitė" userId="25a08bf39cc8f50b" providerId="LiveId" clId="{7AD996F3-2396-4306-A890-2B2384FE01CB}" dt="2022-05-16T17:08:39.865" v="692"/>
          <ac:grpSpMkLst>
            <pc:docMk/>
            <pc:sldMk cId="856910862" sldId="284"/>
            <ac:grpSpMk id="5" creationId="{F5EFE2AB-D3F2-9900-ABDC-5A91BC7F916F}"/>
          </ac:grpSpMkLst>
        </pc:grpChg>
        <pc:picChg chg="add mod">
          <ac:chgData name="Greta Paskočiumaitė" userId="25a08bf39cc8f50b" providerId="LiveId" clId="{7AD996F3-2396-4306-A890-2B2384FE01CB}" dt="2022-05-16T17:08:39.865" v="692"/>
          <ac:picMkLst>
            <pc:docMk/>
            <pc:sldMk cId="856910862" sldId="284"/>
            <ac:picMk id="13" creationId="{E97FD3A7-3196-C2CA-C715-E809DB0C15C9}"/>
          </ac:picMkLst>
        </pc:picChg>
        <pc:picChg chg="add mod">
          <ac:chgData name="Greta Paskočiumaitė" userId="25a08bf39cc8f50b" providerId="LiveId" clId="{7AD996F3-2396-4306-A890-2B2384FE01CB}" dt="2022-05-16T17:08:39.865" v="692"/>
          <ac:picMkLst>
            <pc:docMk/>
            <pc:sldMk cId="856910862" sldId="284"/>
            <ac:picMk id="15" creationId="{254435CA-2CF2-9329-02DD-1F658DA1AC21}"/>
          </ac:picMkLst>
        </pc:picChg>
        <pc:picChg chg="add mod">
          <ac:chgData name="Greta Paskočiumaitė" userId="25a08bf39cc8f50b" providerId="LiveId" clId="{7AD996F3-2396-4306-A890-2B2384FE01CB}" dt="2022-05-16T17:08:39.865" v="692"/>
          <ac:picMkLst>
            <pc:docMk/>
            <pc:sldMk cId="856910862" sldId="284"/>
            <ac:picMk id="16" creationId="{BD1E47A7-5317-57CB-08F7-E1A14CBCF0E1}"/>
          </ac:picMkLst>
        </pc:picChg>
        <pc:picChg chg="add mod">
          <ac:chgData name="Greta Paskočiumaitė" userId="25a08bf39cc8f50b" providerId="LiveId" clId="{7AD996F3-2396-4306-A890-2B2384FE01CB}" dt="2022-05-16T19:06:25.079" v="3008" actId="1076"/>
          <ac:picMkLst>
            <pc:docMk/>
            <pc:sldMk cId="856910862" sldId="284"/>
            <ac:picMk id="21" creationId="{E5D00DEC-44F2-DFA1-745B-35641EF03F2A}"/>
          </ac:picMkLst>
        </pc:picChg>
        <pc:cxnChg chg="add mod">
          <ac:chgData name="Greta Paskočiumaitė" userId="25a08bf39cc8f50b" providerId="LiveId" clId="{7AD996F3-2396-4306-A890-2B2384FE01CB}" dt="2022-05-16T17:08:39.865" v="692"/>
          <ac:cxnSpMkLst>
            <pc:docMk/>
            <pc:sldMk cId="856910862" sldId="284"/>
            <ac:cxnSpMk id="14" creationId="{888EE021-467F-BF90-94EF-23E01D53A4BF}"/>
          </ac:cxnSpMkLst>
        </pc:cxnChg>
      </pc:sldChg>
      <pc:sldChg chg="addSp delSp modSp new mod">
        <pc:chgData name="Greta Paskočiumaitė" userId="25a08bf39cc8f50b" providerId="LiveId" clId="{7AD996F3-2396-4306-A890-2B2384FE01CB}" dt="2022-05-17T14:56:38.973" v="3231"/>
        <pc:sldMkLst>
          <pc:docMk/>
          <pc:sldMk cId="1185924591" sldId="285"/>
        </pc:sldMkLst>
        <pc:spChg chg="del">
          <ac:chgData name="Greta Paskočiumaitė" userId="25a08bf39cc8f50b" providerId="LiveId" clId="{7AD996F3-2396-4306-A890-2B2384FE01CB}" dt="2022-05-17T14:47:36.664" v="3180" actId="478"/>
          <ac:spMkLst>
            <pc:docMk/>
            <pc:sldMk cId="1185924591" sldId="285"/>
            <ac:spMk id="3" creationId="{3FFC49F4-7AF1-3C1B-A387-C8723562EFC8}"/>
          </ac:spMkLst>
        </pc:spChg>
        <pc:spChg chg="add mod">
          <ac:chgData name="Greta Paskočiumaitė" userId="25a08bf39cc8f50b" providerId="LiveId" clId="{7AD996F3-2396-4306-A890-2B2384FE01CB}" dt="2022-05-16T17:08:45.450" v="694"/>
          <ac:spMkLst>
            <pc:docMk/>
            <pc:sldMk cId="1185924591" sldId="285"/>
            <ac:spMk id="4" creationId="{BFB08951-5438-2B6C-85B2-7C56B28EE7F2}"/>
          </ac:spMkLst>
        </pc:spChg>
        <pc:spChg chg="mod">
          <ac:chgData name="Greta Paskočiumaitė" userId="25a08bf39cc8f50b" providerId="LiveId" clId="{7AD996F3-2396-4306-A890-2B2384FE01CB}" dt="2022-05-16T17:08:45.450" v="694"/>
          <ac:spMkLst>
            <pc:docMk/>
            <pc:sldMk cId="1185924591" sldId="285"/>
            <ac:spMk id="6" creationId="{6D185402-5821-9BA7-610C-13FA20E993E1}"/>
          </ac:spMkLst>
        </pc:spChg>
        <pc:spChg chg="mod">
          <ac:chgData name="Greta Paskočiumaitė" userId="25a08bf39cc8f50b" providerId="LiveId" clId="{7AD996F3-2396-4306-A890-2B2384FE01CB}" dt="2022-05-16T17:08:45.450" v="694"/>
          <ac:spMkLst>
            <pc:docMk/>
            <pc:sldMk cId="1185924591" sldId="285"/>
            <ac:spMk id="7" creationId="{920B50BF-3717-AE35-475B-82985BD2FF8A}"/>
          </ac:spMkLst>
        </pc:spChg>
        <pc:spChg chg="mod">
          <ac:chgData name="Greta Paskočiumaitė" userId="25a08bf39cc8f50b" providerId="LiveId" clId="{7AD996F3-2396-4306-A890-2B2384FE01CB}" dt="2022-05-16T17:08:45.450" v="694"/>
          <ac:spMkLst>
            <pc:docMk/>
            <pc:sldMk cId="1185924591" sldId="285"/>
            <ac:spMk id="8" creationId="{9ABA6250-0B5B-1057-B7AE-85DBC25BC335}"/>
          </ac:spMkLst>
        </pc:spChg>
        <pc:spChg chg="mod">
          <ac:chgData name="Greta Paskočiumaitė" userId="25a08bf39cc8f50b" providerId="LiveId" clId="{7AD996F3-2396-4306-A890-2B2384FE01CB}" dt="2022-05-16T17:08:45.450" v="694"/>
          <ac:spMkLst>
            <pc:docMk/>
            <pc:sldMk cId="1185924591" sldId="285"/>
            <ac:spMk id="9" creationId="{F7D8C0E6-9EA8-BD10-95A7-103290A5072B}"/>
          </ac:spMkLst>
        </pc:spChg>
        <pc:spChg chg="mod">
          <ac:chgData name="Greta Paskočiumaitė" userId="25a08bf39cc8f50b" providerId="LiveId" clId="{7AD996F3-2396-4306-A890-2B2384FE01CB}" dt="2022-05-16T17:08:45.450" v="694"/>
          <ac:spMkLst>
            <pc:docMk/>
            <pc:sldMk cId="1185924591" sldId="285"/>
            <ac:spMk id="10" creationId="{873ED910-FAD8-21BE-1554-0144A05618D6}"/>
          </ac:spMkLst>
        </pc:spChg>
        <pc:spChg chg="mod">
          <ac:chgData name="Greta Paskočiumaitė" userId="25a08bf39cc8f50b" providerId="LiveId" clId="{7AD996F3-2396-4306-A890-2B2384FE01CB}" dt="2022-05-16T17:08:45.450" v="694"/>
          <ac:spMkLst>
            <pc:docMk/>
            <pc:sldMk cId="1185924591" sldId="285"/>
            <ac:spMk id="11" creationId="{59BAA54A-A247-63C2-2C06-43ED8738A39D}"/>
          </ac:spMkLst>
        </pc:spChg>
        <pc:spChg chg="mod">
          <ac:chgData name="Greta Paskočiumaitė" userId="25a08bf39cc8f50b" providerId="LiveId" clId="{7AD996F3-2396-4306-A890-2B2384FE01CB}" dt="2022-05-16T17:08:45.450" v="694"/>
          <ac:spMkLst>
            <pc:docMk/>
            <pc:sldMk cId="1185924591" sldId="285"/>
            <ac:spMk id="12" creationId="{7C3ED044-42DD-E97D-4D40-71BD5DC6DC25}"/>
          </ac:spMkLst>
        </pc:spChg>
        <pc:spChg chg="add mod">
          <ac:chgData name="Greta Paskočiumaitė" userId="25a08bf39cc8f50b" providerId="LiveId" clId="{7AD996F3-2396-4306-A890-2B2384FE01CB}" dt="2022-05-17T14:47:34.008" v="3179" actId="20577"/>
          <ac:spMkLst>
            <pc:docMk/>
            <pc:sldMk cId="1185924591" sldId="285"/>
            <ac:spMk id="17" creationId="{FB5FFD1B-1A81-3AF6-96DD-29A82E327491}"/>
          </ac:spMkLst>
        </pc:spChg>
        <pc:spChg chg="add mod">
          <ac:chgData name="Greta Paskočiumaitė" userId="25a08bf39cc8f50b" providerId="LiveId" clId="{7AD996F3-2396-4306-A890-2B2384FE01CB}" dt="2022-05-17T14:56:38.973" v="3231"/>
          <ac:spMkLst>
            <pc:docMk/>
            <pc:sldMk cId="1185924591" sldId="285"/>
            <ac:spMk id="18" creationId="{0883ADAF-ABBC-CD65-50EF-2BF013D241FA}"/>
          </ac:spMkLst>
        </pc:spChg>
        <pc:grpChg chg="add mod">
          <ac:chgData name="Greta Paskočiumaitė" userId="25a08bf39cc8f50b" providerId="LiveId" clId="{7AD996F3-2396-4306-A890-2B2384FE01CB}" dt="2022-05-16T17:08:45.450" v="694"/>
          <ac:grpSpMkLst>
            <pc:docMk/>
            <pc:sldMk cId="1185924591" sldId="285"/>
            <ac:grpSpMk id="5" creationId="{93EEABA0-F16F-2209-5147-1C2BFAC4749D}"/>
          </ac:grpSpMkLst>
        </pc:grpChg>
        <pc:picChg chg="add mod">
          <ac:chgData name="Greta Paskočiumaitė" userId="25a08bf39cc8f50b" providerId="LiveId" clId="{7AD996F3-2396-4306-A890-2B2384FE01CB}" dt="2022-05-16T17:08:45.450" v="694"/>
          <ac:picMkLst>
            <pc:docMk/>
            <pc:sldMk cId="1185924591" sldId="285"/>
            <ac:picMk id="13" creationId="{059993EE-3C00-98CC-B2DD-83F8840216E7}"/>
          </ac:picMkLst>
        </pc:picChg>
        <pc:picChg chg="add mod">
          <ac:chgData name="Greta Paskočiumaitė" userId="25a08bf39cc8f50b" providerId="LiveId" clId="{7AD996F3-2396-4306-A890-2B2384FE01CB}" dt="2022-05-16T17:08:45.450" v="694"/>
          <ac:picMkLst>
            <pc:docMk/>
            <pc:sldMk cId="1185924591" sldId="285"/>
            <ac:picMk id="15" creationId="{16FE2529-4B6E-8442-DDB6-C2F35FC08DDB}"/>
          </ac:picMkLst>
        </pc:picChg>
        <pc:picChg chg="add mod">
          <ac:chgData name="Greta Paskočiumaitė" userId="25a08bf39cc8f50b" providerId="LiveId" clId="{7AD996F3-2396-4306-A890-2B2384FE01CB}" dt="2022-05-16T17:08:45.450" v="694"/>
          <ac:picMkLst>
            <pc:docMk/>
            <pc:sldMk cId="1185924591" sldId="285"/>
            <ac:picMk id="16" creationId="{7FA079C9-884D-37C6-46EE-E2F6F2D6688D}"/>
          </ac:picMkLst>
        </pc:picChg>
        <pc:cxnChg chg="add mod">
          <ac:chgData name="Greta Paskočiumaitė" userId="25a08bf39cc8f50b" providerId="LiveId" clId="{7AD996F3-2396-4306-A890-2B2384FE01CB}" dt="2022-05-16T17:08:45.450" v="694"/>
          <ac:cxnSpMkLst>
            <pc:docMk/>
            <pc:sldMk cId="1185924591" sldId="285"/>
            <ac:cxnSpMk id="14" creationId="{7F3F531C-B8B4-1F13-25B1-8E7A32B3F7C8}"/>
          </ac:cxnSpMkLst>
        </pc:cxnChg>
      </pc:sldChg>
      <pc:sldChg chg="addSp delSp modSp new mod">
        <pc:chgData name="Greta Paskočiumaitė" userId="25a08bf39cc8f50b" providerId="LiveId" clId="{7AD996F3-2396-4306-A890-2B2384FE01CB}" dt="2022-05-17T15:06:20.974" v="3494" actId="113"/>
        <pc:sldMkLst>
          <pc:docMk/>
          <pc:sldMk cId="1452299181" sldId="286"/>
        </pc:sldMkLst>
        <pc:spChg chg="del">
          <ac:chgData name="Greta Paskočiumaitė" userId="25a08bf39cc8f50b" providerId="LiveId" clId="{7AD996F3-2396-4306-A890-2B2384FE01CB}" dt="2022-05-17T14:57:22.602" v="3296" actId="478"/>
          <ac:spMkLst>
            <pc:docMk/>
            <pc:sldMk cId="1452299181" sldId="286"/>
            <ac:spMk id="3" creationId="{19E1ED36-011F-9D7B-E2F0-310A062C2DC4}"/>
          </ac:spMkLst>
        </pc:spChg>
        <pc:spChg chg="add mod">
          <ac:chgData name="Greta Paskočiumaitė" userId="25a08bf39cc8f50b" providerId="LiveId" clId="{7AD996F3-2396-4306-A890-2B2384FE01CB}" dt="2022-05-16T17:08:50.535" v="696"/>
          <ac:spMkLst>
            <pc:docMk/>
            <pc:sldMk cId="1452299181" sldId="286"/>
            <ac:spMk id="4" creationId="{0810DCB9-4CEF-78B2-9E61-8FE9C0E32193}"/>
          </ac:spMkLst>
        </pc:spChg>
        <pc:spChg chg="mod">
          <ac:chgData name="Greta Paskočiumaitė" userId="25a08bf39cc8f50b" providerId="LiveId" clId="{7AD996F3-2396-4306-A890-2B2384FE01CB}" dt="2022-05-16T17:08:50.535" v="696"/>
          <ac:spMkLst>
            <pc:docMk/>
            <pc:sldMk cId="1452299181" sldId="286"/>
            <ac:spMk id="6" creationId="{FDD6D934-DC5D-80E1-BB05-66FB8CB35AC0}"/>
          </ac:spMkLst>
        </pc:spChg>
        <pc:spChg chg="mod">
          <ac:chgData name="Greta Paskočiumaitė" userId="25a08bf39cc8f50b" providerId="LiveId" clId="{7AD996F3-2396-4306-A890-2B2384FE01CB}" dt="2022-05-16T17:08:50.535" v="696"/>
          <ac:spMkLst>
            <pc:docMk/>
            <pc:sldMk cId="1452299181" sldId="286"/>
            <ac:spMk id="7" creationId="{520FA8D8-0580-7A2C-94C9-F9EC6F733179}"/>
          </ac:spMkLst>
        </pc:spChg>
        <pc:spChg chg="mod">
          <ac:chgData name="Greta Paskočiumaitė" userId="25a08bf39cc8f50b" providerId="LiveId" clId="{7AD996F3-2396-4306-A890-2B2384FE01CB}" dt="2022-05-16T17:08:50.535" v="696"/>
          <ac:spMkLst>
            <pc:docMk/>
            <pc:sldMk cId="1452299181" sldId="286"/>
            <ac:spMk id="8" creationId="{410D5B9C-3B76-2B32-A5F8-AD8151573B21}"/>
          </ac:spMkLst>
        </pc:spChg>
        <pc:spChg chg="mod">
          <ac:chgData name="Greta Paskočiumaitė" userId="25a08bf39cc8f50b" providerId="LiveId" clId="{7AD996F3-2396-4306-A890-2B2384FE01CB}" dt="2022-05-16T17:08:50.535" v="696"/>
          <ac:spMkLst>
            <pc:docMk/>
            <pc:sldMk cId="1452299181" sldId="286"/>
            <ac:spMk id="9" creationId="{22FEDADD-38F7-02E8-0866-D6C9CE78B52E}"/>
          </ac:spMkLst>
        </pc:spChg>
        <pc:spChg chg="mod">
          <ac:chgData name="Greta Paskočiumaitė" userId="25a08bf39cc8f50b" providerId="LiveId" clId="{7AD996F3-2396-4306-A890-2B2384FE01CB}" dt="2022-05-16T17:08:50.535" v="696"/>
          <ac:spMkLst>
            <pc:docMk/>
            <pc:sldMk cId="1452299181" sldId="286"/>
            <ac:spMk id="10" creationId="{86FF35EC-4250-DB40-34B4-ED2E5D36E1B5}"/>
          </ac:spMkLst>
        </pc:spChg>
        <pc:spChg chg="mod">
          <ac:chgData name="Greta Paskočiumaitė" userId="25a08bf39cc8f50b" providerId="LiveId" clId="{7AD996F3-2396-4306-A890-2B2384FE01CB}" dt="2022-05-16T17:08:50.535" v="696"/>
          <ac:spMkLst>
            <pc:docMk/>
            <pc:sldMk cId="1452299181" sldId="286"/>
            <ac:spMk id="11" creationId="{96093DB2-4F69-279B-6603-C49B60FFB2E4}"/>
          </ac:spMkLst>
        </pc:spChg>
        <pc:spChg chg="mod">
          <ac:chgData name="Greta Paskočiumaitė" userId="25a08bf39cc8f50b" providerId="LiveId" clId="{7AD996F3-2396-4306-A890-2B2384FE01CB}" dt="2022-05-16T17:08:50.535" v="696"/>
          <ac:spMkLst>
            <pc:docMk/>
            <pc:sldMk cId="1452299181" sldId="286"/>
            <ac:spMk id="12" creationId="{AC88020D-5579-0146-FFE8-C9787F133B77}"/>
          </ac:spMkLst>
        </pc:spChg>
        <pc:spChg chg="add mod">
          <ac:chgData name="Greta Paskočiumaitė" userId="25a08bf39cc8f50b" providerId="LiveId" clId="{7AD996F3-2396-4306-A890-2B2384FE01CB}" dt="2022-05-17T15:06:20.974" v="3494" actId="113"/>
          <ac:spMkLst>
            <pc:docMk/>
            <pc:sldMk cId="1452299181" sldId="286"/>
            <ac:spMk id="17" creationId="{EECD9245-66B8-579B-4F4B-F82079518A83}"/>
          </ac:spMkLst>
        </pc:spChg>
        <pc:spChg chg="add mod">
          <ac:chgData name="Greta Paskočiumaitė" userId="25a08bf39cc8f50b" providerId="LiveId" clId="{7AD996F3-2396-4306-A890-2B2384FE01CB}" dt="2022-05-17T15:02:16.824" v="3465" actId="20577"/>
          <ac:spMkLst>
            <pc:docMk/>
            <pc:sldMk cId="1452299181" sldId="286"/>
            <ac:spMk id="18" creationId="{38A9C73D-423F-EA24-17C1-5045C531CB93}"/>
          </ac:spMkLst>
        </pc:spChg>
        <pc:grpChg chg="add mod">
          <ac:chgData name="Greta Paskočiumaitė" userId="25a08bf39cc8f50b" providerId="LiveId" clId="{7AD996F3-2396-4306-A890-2B2384FE01CB}" dt="2022-05-16T17:08:50.535" v="696"/>
          <ac:grpSpMkLst>
            <pc:docMk/>
            <pc:sldMk cId="1452299181" sldId="286"/>
            <ac:grpSpMk id="5" creationId="{16A54F89-C279-09AD-C327-6963ADD748E9}"/>
          </ac:grpSpMkLst>
        </pc:grpChg>
        <pc:picChg chg="add mod">
          <ac:chgData name="Greta Paskočiumaitė" userId="25a08bf39cc8f50b" providerId="LiveId" clId="{7AD996F3-2396-4306-A890-2B2384FE01CB}" dt="2022-05-16T17:08:50.535" v="696"/>
          <ac:picMkLst>
            <pc:docMk/>
            <pc:sldMk cId="1452299181" sldId="286"/>
            <ac:picMk id="13" creationId="{E1BA39E4-85A3-2DA5-584B-584AF3C27812}"/>
          </ac:picMkLst>
        </pc:picChg>
        <pc:picChg chg="add mod">
          <ac:chgData name="Greta Paskočiumaitė" userId="25a08bf39cc8f50b" providerId="LiveId" clId="{7AD996F3-2396-4306-A890-2B2384FE01CB}" dt="2022-05-16T17:08:50.535" v="696"/>
          <ac:picMkLst>
            <pc:docMk/>
            <pc:sldMk cId="1452299181" sldId="286"/>
            <ac:picMk id="15" creationId="{AF054AE7-E157-19EF-FF2A-3EA584A4B138}"/>
          </ac:picMkLst>
        </pc:picChg>
        <pc:picChg chg="add mod">
          <ac:chgData name="Greta Paskočiumaitė" userId="25a08bf39cc8f50b" providerId="LiveId" clId="{7AD996F3-2396-4306-A890-2B2384FE01CB}" dt="2022-05-16T17:08:50.535" v="696"/>
          <ac:picMkLst>
            <pc:docMk/>
            <pc:sldMk cId="1452299181" sldId="286"/>
            <ac:picMk id="16" creationId="{0452A4A5-45D7-C3A3-86FA-A49E89A1C226}"/>
          </ac:picMkLst>
        </pc:picChg>
        <pc:picChg chg="add mod">
          <ac:chgData name="Greta Paskočiumaitė" userId="25a08bf39cc8f50b" providerId="LiveId" clId="{7AD996F3-2396-4306-A890-2B2384FE01CB}" dt="2022-05-17T15:04:43.229" v="3480" actId="1076"/>
          <ac:picMkLst>
            <pc:docMk/>
            <pc:sldMk cId="1452299181" sldId="286"/>
            <ac:picMk id="20" creationId="{A6DA1600-2232-032A-4AA4-06DB359C1191}"/>
          </ac:picMkLst>
        </pc:picChg>
        <pc:picChg chg="add mod">
          <ac:chgData name="Greta Paskočiumaitė" userId="25a08bf39cc8f50b" providerId="LiveId" clId="{7AD996F3-2396-4306-A890-2B2384FE01CB}" dt="2022-05-17T15:04:44.557" v="3481" actId="1076"/>
          <ac:picMkLst>
            <pc:docMk/>
            <pc:sldMk cId="1452299181" sldId="286"/>
            <ac:picMk id="22" creationId="{4B3DC82B-BEF0-F73A-3388-139A37D07C25}"/>
          </ac:picMkLst>
        </pc:picChg>
        <pc:picChg chg="add mod">
          <ac:chgData name="Greta Paskočiumaitė" userId="25a08bf39cc8f50b" providerId="LiveId" clId="{7AD996F3-2396-4306-A890-2B2384FE01CB}" dt="2022-05-17T15:06:07.836" v="3492" actId="14100"/>
          <ac:picMkLst>
            <pc:docMk/>
            <pc:sldMk cId="1452299181" sldId="286"/>
            <ac:picMk id="24" creationId="{CF2F8C0C-5F82-E38E-D510-1A5DD65E9925}"/>
          </ac:picMkLst>
        </pc:picChg>
        <pc:cxnChg chg="add mod">
          <ac:chgData name="Greta Paskočiumaitė" userId="25a08bf39cc8f50b" providerId="LiveId" clId="{7AD996F3-2396-4306-A890-2B2384FE01CB}" dt="2022-05-16T17:08:50.535" v="696"/>
          <ac:cxnSpMkLst>
            <pc:docMk/>
            <pc:sldMk cId="1452299181" sldId="286"/>
            <ac:cxnSpMk id="14" creationId="{21B670B2-843F-05D2-F206-D760E542D4EB}"/>
          </ac:cxnSpMkLst>
        </pc:cxnChg>
      </pc:sldChg>
      <pc:sldChg chg="addSp delSp modSp new mod">
        <pc:chgData name="Greta Paskočiumaitė" userId="25a08bf39cc8f50b" providerId="LiveId" clId="{7AD996F3-2396-4306-A890-2B2384FE01CB}" dt="2022-05-17T15:26:24.759" v="3778" actId="1076"/>
        <pc:sldMkLst>
          <pc:docMk/>
          <pc:sldMk cId="1815856481" sldId="287"/>
        </pc:sldMkLst>
        <pc:spChg chg="del">
          <ac:chgData name="Greta Paskočiumaitė" userId="25a08bf39cc8f50b" providerId="LiveId" clId="{7AD996F3-2396-4306-A890-2B2384FE01CB}" dt="2022-05-17T15:06:46.765" v="3561" actId="478"/>
          <ac:spMkLst>
            <pc:docMk/>
            <pc:sldMk cId="1815856481" sldId="287"/>
            <ac:spMk id="3" creationId="{A1203B41-9B55-05FC-F0A9-F76AA7C5C661}"/>
          </ac:spMkLst>
        </pc:spChg>
        <pc:spChg chg="add mod">
          <ac:chgData name="Greta Paskočiumaitė" userId="25a08bf39cc8f50b" providerId="LiveId" clId="{7AD996F3-2396-4306-A890-2B2384FE01CB}" dt="2022-05-16T17:09:04.416" v="700"/>
          <ac:spMkLst>
            <pc:docMk/>
            <pc:sldMk cId="1815856481" sldId="287"/>
            <ac:spMk id="4" creationId="{A2682797-D020-59D9-427A-22D24BBAA66F}"/>
          </ac:spMkLst>
        </pc:spChg>
        <pc:spChg chg="mod">
          <ac:chgData name="Greta Paskočiumaitė" userId="25a08bf39cc8f50b" providerId="LiveId" clId="{7AD996F3-2396-4306-A890-2B2384FE01CB}" dt="2022-05-16T17:09:04.416" v="700"/>
          <ac:spMkLst>
            <pc:docMk/>
            <pc:sldMk cId="1815856481" sldId="287"/>
            <ac:spMk id="6" creationId="{C81CFA90-BC71-69CD-718C-100576DAB9F6}"/>
          </ac:spMkLst>
        </pc:spChg>
        <pc:spChg chg="mod">
          <ac:chgData name="Greta Paskočiumaitė" userId="25a08bf39cc8f50b" providerId="LiveId" clId="{7AD996F3-2396-4306-A890-2B2384FE01CB}" dt="2022-05-16T17:09:04.416" v="700"/>
          <ac:spMkLst>
            <pc:docMk/>
            <pc:sldMk cId="1815856481" sldId="287"/>
            <ac:spMk id="7" creationId="{83F760D9-A503-8D35-D5C1-4D1B860D7C31}"/>
          </ac:spMkLst>
        </pc:spChg>
        <pc:spChg chg="mod">
          <ac:chgData name="Greta Paskočiumaitė" userId="25a08bf39cc8f50b" providerId="LiveId" clId="{7AD996F3-2396-4306-A890-2B2384FE01CB}" dt="2022-05-16T17:09:04.416" v="700"/>
          <ac:spMkLst>
            <pc:docMk/>
            <pc:sldMk cId="1815856481" sldId="287"/>
            <ac:spMk id="8" creationId="{EA34BE03-6E79-3E43-994A-B83CF0B5583E}"/>
          </ac:spMkLst>
        </pc:spChg>
        <pc:spChg chg="mod">
          <ac:chgData name="Greta Paskočiumaitė" userId="25a08bf39cc8f50b" providerId="LiveId" clId="{7AD996F3-2396-4306-A890-2B2384FE01CB}" dt="2022-05-16T17:09:04.416" v="700"/>
          <ac:spMkLst>
            <pc:docMk/>
            <pc:sldMk cId="1815856481" sldId="287"/>
            <ac:spMk id="9" creationId="{B884C6B3-A2E8-CE22-C149-DD373A886796}"/>
          </ac:spMkLst>
        </pc:spChg>
        <pc:spChg chg="mod">
          <ac:chgData name="Greta Paskočiumaitė" userId="25a08bf39cc8f50b" providerId="LiveId" clId="{7AD996F3-2396-4306-A890-2B2384FE01CB}" dt="2022-05-16T17:09:04.416" v="700"/>
          <ac:spMkLst>
            <pc:docMk/>
            <pc:sldMk cId="1815856481" sldId="287"/>
            <ac:spMk id="10" creationId="{822A161D-81B4-F6CC-C33D-94C3E269AA40}"/>
          </ac:spMkLst>
        </pc:spChg>
        <pc:spChg chg="mod">
          <ac:chgData name="Greta Paskočiumaitė" userId="25a08bf39cc8f50b" providerId="LiveId" clId="{7AD996F3-2396-4306-A890-2B2384FE01CB}" dt="2022-05-16T17:09:04.416" v="700"/>
          <ac:spMkLst>
            <pc:docMk/>
            <pc:sldMk cId="1815856481" sldId="287"/>
            <ac:spMk id="11" creationId="{562C45A9-8577-45E4-B495-EECE562773F3}"/>
          </ac:spMkLst>
        </pc:spChg>
        <pc:spChg chg="mod">
          <ac:chgData name="Greta Paskočiumaitė" userId="25a08bf39cc8f50b" providerId="LiveId" clId="{7AD996F3-2396-4306-A890-2B2384FE01CB}" dt="2022-05-16T17:09:04.416" v="700"/>
          <ac:spMkLst>
            <pc:docMk/>
            <pc:sldMk cId="1815856481" sldId="287"/>
            <ac:spMk id="12" creationId="{425D3122-A3E5-7169-A047-E0DF418F2674}"/>
          </ac:spMkLst>
        </pc:spChg>
        <pc:spChg chg="add mod">
          <ac:chgData name="Greta Paskočiumaitė" userId="25a08bf39cc8f50b" providerId="LiveId" clId="{7AD996F3-2396-4306-A890-2B2384FE01CB}" dt="2022-05-17T15:26:24.759" v="3778" actId="1076"/>
          <ac:spMkLst>
            <pc:docMk/>
            <pc:sldMk cId="1815856481" sldId="287"/>
            <ac:spMk id="17" creationId="{2DA01018-E4FD-B160-A5D5-7387AA3A1EFB}"/>
          </ac:spMkLst>
        </pc:spChg>
        <pc:spChg chg="add del mod">
          <ac:chgData name="Greta Paskočiumaitė" userId="25a08bf39cc8f50b" providerId="LiveId" clId="{7AD996F3-2396-4306-A890-2B2384FE01CB}" dt="2022-05-17T15:07:18.719" v="3565"/>
          <ac:spMkLst>
            <pc:docMk/>
            <pc:sldMk cId="1815856481" sldId="287"/>
            <ac:spMk id="18" creationId="{D0B0257D-2D47-D88D-3ED8-2DD7F2A4025A}"/>
          </ac:spMkLst>
        </pc:spChg>
        <pc:spChg chg="add mod">
          <ac:chgData name="Greta Paskočiumaitė" userId="25a08bf39cc8f50b" providerId="LiveId" clId="{7AD996F3-2396-4306-A890-2B2384FE01CB}" dt="2022-05-17T15:08:13.772" v="3574" actId="1076"/>
          <ac:spMkLst>
            <pc:docMk/>
            <pc:sldMk cId="1815856481" sldId="287"/>
            <ac:spMk id="19" creationId="{67CD70B9-3219-18AE-AF88-99368D429E49}"/>
          </ac:spMkLst>
        </pc:spChg>
        <pc:grpChg chg="add mod">
          <ac:chgData name="Greta Paskočiumaitė" userId="25a08bf39cc8f50b" providerId="LiveId" clId="{7AD996F3-2396-4306-A890-2B2384FE01CB}" dt="2022-05-16T17:09:04.416" v="700"/>
          <ac:grpSpMkLst>
            <pc:docMk/>
            <pc:sldMk cId="1815856481" sldId="287"/>
            <ac:grpSpMk id="5" creationId="{627A1B56-06B7-AB9C-223C-4AB97FFBC522}"/>
          </ac:grpSpMkLst>
        </pc:grpChg>
        <pc:picChg chg="add mod">
          <ac:chgData name="Greta Paskočiumaitė" userId="25a08bf39cc8f50b" providerId="LiveId" clId="{7AD996F3-2396-4306-A890-2B2384FE01CB}" dt="2022-05-16T17:09:04.416" v="700"/>
          <ac:picMkLst>
            <pc:docMk/>
            <pc:sldMk cId="1815856481" sldId="287"/>
            <ac:picMk id="13" creationId="{AB467387-D1AD-A605-1919-5DEF038B2AFB}"/>
          </ac:picMkLst>
        </pc:picChg>
        <pc:picChg chg="add mod">
          <ac:chgData name="Greta Paskočiumaitė" userId="25a08bf39cc8f50b" providerId="LiveId" clId="{7AD996F3-2396-4306-A890-2B2384FE01CB}" dt="2022-05-16T17:09:04.416" v="700"/>
          <ac:picMkLst>
            <pc:docMk/>
            <pc:sldMk cId="1815856481" sldId="287"/>
            <ac:picMk id="15" creationId="{13D09D0E-738A-4DDB-67AD-4C0FD493F146}"/>
          </ac:picMkLst>
        </pc:picChg>
        <pc:picChg chg="add mod">
          <ac:chgData name="Greta Paskočiumaitė" userId="25a08bf39cc8f50b" providerId="LiveId" clId="{7AD996F3-2396-4306-A890-2B2384FE01CB}" dt="2022-05-16T17:09:04.416" v="700"/>
          <ac:picMkLst>
            <pc:docMk/>
            <pc:sldMk cId="1815856481" sldId="287"/>
            <ac:picMk id="16" creationId="{E875DB71-B214-9DD7-35EC-21320E8DDAAD}"/>
          </ac:picMkLst>
        </pc:picChg>
        <pc:picChg chg="add mod">
          <ac:chgData name="Greta Paskočiumaitė" userId="25a08bf39cc8f50b" providerId="LiveId" clId="{7AD996F3-2396-4306-A890-2B2384FE01CB}" dt="2022-05-17T15:09:21.902" v="3586" actId="1076"/>
          <ac:picMkLst>
            <pc:docMk/>
            <pc:sldMk cId="1815856481" sldId="287"/>
            <ac:picMk id="21" creationId="{FC60C9C7-8E58-8C01-F0C1-B7D5BCD9B657}"/>
          </ac:picMkLst>
        </pc:picChg>
        <pc:picChg chg="add mod">
          <ac:chgData name="Greta Paskočiumaitė" userId="25a08bf39cc8f50b" providerId="LiveId" clId="{7AD996F3-2396-4306-A890-2B2384FE01CB}" dt="2022-05-17T15:09:36.176" v="3595" actId="1076"/>
          <ac:picMkLst>
            <pc:docMk/>
            <pc:sldMk cId="1815856481" sldId="287"/>
            <ac:picMk id="23" creationId="{96EA478B-D10A-2ECD-14EE-831B8F03C91C}"/>
          </ac:picMkLst>
        </pc:picChg>
        <pc:picChg chg="add mod">
          <ac:chgData name="Greta Paskočiumaitė" userId="25a08bf39cc8f50b" providerId="LiveId" clId="{7AD996F3-2396-4306-A890-2B2384FE01CB}" dt="2022-05-17T15:09:48.689" v="3602" actId="1076"/>
          <ac:picMkLst>
            <pc:docMk/>
            <pc:sldMk cId="1815856481" sldId="287"/>
            <ac:picMk id="25" creationId="{248BA94A-27F0-E462-59CF-0E2FA0394837}"/>
          </ac:picMkLst>
        </pc:picChg>
        <pc:cxnChg chg="add mod">
          <ac:chgData name="Greta Paskočiumaitė" userId="25a08bf39cc8f50b" providerId="LiveId" clId="{7AD996F3-2396-4306-A890-2B2384FE01CB}" dt="2022-05-16T17:09:04.416" v="700"/>
          <ac:cxnSpMkLst>
            <pc:docMk/>
            <pc:sldMk cId="1815856481" sldId="287"/>
            <ac:cxnSpMk id="14" creationId="{FF224AFE-5366-F436-91D0-45724DF30ED6}"/>
          </ac:cxnSpMkLst>
        </pc:cxnChg>
      </pc:sldChg>
      <pc:sldChg chg="addSp delSp modSp new mod">
        <pc:chgData name="Greta Paskočiumaitė" userId="25a08bf39cc8f50b" providerId="LiveId" clId="{7AD996F3-2396-4306-A890-2B2384FE01CB}" dt="2022-05-17T15:26:32.212" v="3780" actId="1076"/>
        <pc:sldMkLst>
          <pc:docMk/>
          <pc:sldMk cId="2945589800" sldId="288"/>
        </pc:sldMkLst>
        <pc:spChg chg="del mod">
          <ac:chgData name="Greta Paskočiumaitė" userId="25a08bf39cc8f50b" providerId="LiveId" clId="{7AD996F3-2396-4306-A890-2B2384FE01CB}" dt="2022-05-17T15:11:34.967" v="3652" actId="478"/>
          <ac:spMkLst>
            <pc:docMk/>
            <pc:sldMk cId="2945589800" sldId="288"/>
            <ac:spMk id="3" creationId="{54EE5638-75DA-86C9-C77A-CBCD59FCD406}"/>
          </ac:spMkLst>
        </pc:spChg>
        <pc:spChg chg="add mod">
          <ac:chgData name="Greta Paskočiumaitė" userId="25a08bf39cc8f50b" providerId="LiveId" clId="{7AD996F3-2396-4306-A890-2B2384FE01CB}" dt="2022-05-16T17:09:09.248" v="702"/>
          <ac:spMkLst>
            <pc:docMk/>
            <pc:sldMk cId="2945589800" sldId="288"/>
            <ac:spMk id="4" creationId="{CE9CBB90-A813-B559-EBAE-55ED61C8A407}"/>
          </ac:spMkLst>
        </pc:spChg>
        <pc:spChg chg="mod">
          <ac:chgData name="Greta Paskočiumaitė" userId="25a08bf39cc8f50b" providerId="LiveId" clId="{7AD996F3-2396-4306-A890-2B2384FE01CB}" dt="2022-05-16T17:09:09.248" v="702"/>
          <ac:spMkLst>
            <pc:docMk/>
            <pc:sldMk cId="2945589800" sldId="288"/>
            <ac:spMk id="6" creationId="{39A34362-4EE3-B42A-E1DF-B823C21C2BC3}"/>
          </ac:spMkLst>
        </pc:spChg>
        <pc:spChg chg="mod">
          <ac:chgData name="Greta Paskočiumaitė" userId="25a08bf39cc8f50b" providerId="LiveId" clId="{7AD996F3-2396-4306-A890-2B2384FE01CB}" dt="2022-05-16T17:09:09.248" v="702"/>
          <ac:spMkLst>
            <pc:docMk/>
            <pc:sldMk cId="2945589800" sldId="288"/>
            <ac:spMk id="7" creationId="{75BDDCA8-32E8-CB27-5693-F187D5AC8CC9}"/>
          </ac:spMkLst>
        </pc:spChg>
        <pc:spChg chg="mod">
          <ac:chgData name="Greta Paskočiumaitė" userId="25a08bf39cc8f50b" providerId="LiveId" clId="{7AD996F3-2396-4306-A890-2B2384FE01CB}" dt="2022-05-16T17:09:09.248" v="702"/>
          <ac:spMkLst>
            <pc:docMk/>
            <pc:sldMk cId="2945589800" sldId="288"/>
            <ac:spMk id="8" creationId="{0AE37C74-A210-1736-B04E-E442B2EAE747}"/>
          </ac:spMkLst>
        </pc:spChg>
        <pc:spChg chg="mod">
          <ac:chgData name="Greta Paskočiumaitė" userId="25a08bf39cc8f50b" providerId="LiveId" clId="{7AD996F3-2396-4306-A890-2B2384FE01CB}" dt="2022-05-16T17:09:09.248" v="702"/>
          <ac:spMkLst>
            <pc:docMk/>
            <pc:sldMk cId="2945589800" sldId="288"/>
            <ac:spMk id="9" creationId="{0784E694-DA04-2BC3-6229-234E6E8C998D}"/>
          </ac:spMkLst>
        </pc:spChg>
        <pc:spChg chg="mod">
          <ac:chgData name="Greta Paskočiumaitė" userId="25a08bf39cc8f50b" providerId="LiveId" clId="{7AD996F3-2396-4306-A890-2B2384FE01CB}" dt="2022-05-16T17:09:09.248" v="702"/>
          <ac:spMkLst>
            <pc:docMk/>
            <pc:sldMk cId="2945589800" sldId="288"/>
            <ac:spMk id="10" creationId="{22B2328C-AE3B-7FAA-1AE4-54BA12F8F47A}"/>
          </ac:spMkLst>
        </pc:spChg>
        <pc:spChg chg="mod">
          <ac:chgData name="Greta Paskočiumaitė" userId="25a08bf39cc8f50b" providerId="LiveId" clId="{7AD996F3-2396-4306-A890-2B2384FE01CB}" dt="2022-05-16T17:09:09.248" v="702"/>
          <ac:spMkLst>
            <pc:docMk/>
            <pc:sldMk cId="2945589800" sldId="288"/>
            <ac:spMk id="11" creationId="{01D9645D-1BFE-3BBB-76A8-4A0CE19B81CE}"/>
          </ac:spMkLst>
        </pc:spChg>
        <pc:spChg chg="mod">
          <ac:chgData name="Greta Paskočiumaitė" userId="25a08bf39cc8f50b" providerId="LiveId" clId="{7AD996F3-2396-4306-A890-2B2384FE01CB}" dt="2022-05-16T17:09:09.248" v="702"/>
          <ac:spMkLst>
            <pc:docMk/>
            <pc:sldMk cId="2945589800" sldId="288"/>
            <ac:spMk id="12" creationId="{EE1D5B8E-9501-57BE-0857-B7278F3FC737}"/>
          </ac:spMkLst>
        </pc:spChg>
        <pc:spChg chg="add mod">
          <ac:chgData name="Greta Paskočiumaitė" userId="25a08bf39cc8f50b" providerId="LiveId" clId="{7AD996F3-2396-4306-A890-2B2384FE01CB}" dt="2022-05-17T15:26:32.212" v="3780" actId="1076"/>
          <ac:spMkLst>
            <pc:docMk/>
            <pc:sldMk cId="2945589800" sldId="288"/>
            <ac:spMk id="17" creationId="{20F72565-1C82-28FB-8D1A-8042CECC5A12}"/>
          </ac:spMkLst>
        </pc:spChg>
        <pc:spChg chg="add mod">
          <ac:chgData name="Greta Paskočiumaitė" userId="25a08bf39cc8f50b" providerId="LiveId" clId="{7AD996F3-2396-4306-A890-2B2384FE01CB}" dt="2022-05-17T15:11:48.932" v="3661" actId="123"/>
          <ac:spMkLst>
            <pc:docMk/>
            <pc:sldMk cId="2945589800" sldId="288"/>
            <ac:spMk id="19" creationId="{1BF5C2CB-4E33-AB38-48AA-64B6B3015DFB}"/>
          </ac:spMkLst>
        </pc:spChg>
        <pc:grpChg chg="add mod">
          <ac:chgData name="Greta Paskočiumaitė" userId="25a08bf39cc8f50b" providerId="LiveId" clId="{7AD996F3-2396-4306-A890-2B2384FE01CB}" dt="2022-05-16T17:09:09.248" v="702"/>
          <ac:grpSpMkLst>
            <pc:docMk/>
            <pc:sldMk cId="2945589800" sldId="288"/>
            <ac:grpSpMk id="5" creationId="{B440C98E-5818-4394-ABD0-33FF7D922279}"/>
          </ac:grpSpMkLst>
        </pc:grpChg>
        <pc:picChg chg="add mod">
          <ac:chgData name="Greta Paskočiumaitė" userId="25a08bf39cc8f50b" providerId="LiveId" clId="{7AD996F3-2396-4306-A890-2B2384FE01CB}" dt="2022-05-16T17:09:09.248" v="702"/>
          <ac:picMkLst>
            <pc:docMk/>
            <pc:sldMk cId="2945589800" sldId="288"/>
            <ac:picMk id="13" creationId="{3B3AC973-162A-E10C-C11B-EC8DE386BB92}"/>
          </ac:picMkLst>
        </pc:picChg>
        <pc:picChg chg="add mod">
          <ac:chgData name="Greta Paskočiumaitė" userId="25a08bf39cc8f50b" providerId="LiveId" clId="{7AD996F3-2396-4306-A890-2B2384FE01CB}" dt="2022-05-16T17:09:09.248" v="702"/>
          <ac:picMkLst>
            <pc:docMk/>
            <pc:sldMk cId="2945589800" sldId="288"/>
            <ac:picMk id="15" creationId="{15ECF5F9-DBA4-6B4C-F9B0-9ABA387E40A6}"/>
          </ac:picMkLst>
        </pc:picChg>
        <pc:picChg chg="add mod">
          <ac:chgData name="Greta Paskočiumaitė" userId="25a08bf39cc8f50b" providerId="LiveId" clId="{7AD996F3-2396-4306-A890-2B2384FE01CB}" dt="2022-05-16T17:09:09.248" v="702"/>
          <ac:picMkLst>
            <pc:docMk/>
            <pc:sldMk cId="2945589800" sldId="288"/>
            <ac:picMk id="16" creationId="{B5EDECB3-4999-6E7C-80F1-2E69B867E088}"/>
          </ac:picMkLst>
        </pc:picChg>
        <pc:picChg chg="add mod">
          <ac:chgData name="Greta Paskočiumaitė" userId="25a08bf39cc8f50b" providerId="LiveId" clId="{7AD996F3-2396-4306-A890-2B2384FE01CB}" dt="2022-05-17T15:15:50.481" v="3678" actId="14100"/>
          <ac:picMkLst>
            <pc:docMk/>
            <pc:sldMk cId="2945589800" sldId="288"/>
            <ac:picMk id="21" creationId="{69C510AB-B2FC-8BDB-5B34-6484AE14EB69}"/>
          </ac:picMkLst>
        </pc:picChg>
        <pc:picChg chg="add mod">
          <ac:chgData name="Greta Paskočiumaitė" userId="25a08bf39cc8f50b" providerId="LiveId" clId="{7AD996F3-2396-4306-A890-2B2384FE01CB}" dt="2022-05-17T15:15:43.111" v="3675" actId="14100"/>
          <ac:picMkLst>
            <pc:docMk/>
            <pc:sldMk cId="2945589800" sldId="288"/>
            <ac:picMk id="23" creationId="{12D6EEE5-8F84-1BEB-2B35-57ADA01ACBD8}"/>
          </ac:picMkLst>
        </pc:picChg>
        <pc:cxnChg chg="add mod">
          <ac:chgData name="Greta Paskočiumaitė" userId="25a08bf39cc8f50b" providerId="LiveId" clId="{7AD996F3-2396-4306-A890-2B2384FE01CB}" dt="2022-05-16T17:09:09.248" v="702"/>
          <ac:cxnSpMkLst>
            <pc:docMk/>
            <pc:sldMk cId="2945589800" sldId="288"/>
            <ac:cxnSpMk id="14" creationId="{C992A787-2496-9773-61AC-06545F8C2E5B}"/>
          </ac:cxnSpMkLst>
        </pc:cxnChg>
      </pc:sldChg>
      <pc:sldChg chg="addSp delSp modSp new mod">
        <pc:chgData name="Greta Paskočiumaitė" userId="25a08bf39cc8f50b" providerId="LiveId" clId="{7AD996F3-2396-4306-A890-2B2384FE01CB}" dt="2022-05-17T15:21:41.441" v="3755" actId="14100"/>
        <pc:sldMkLst>
          <pc:docMk/>
          <pc:sldMk cId="2183019468" sldId="289"/>
        </pc:sldMkLst>
        <pc:spChg chg="del mod">
          <ac:chgData name="Greta Paskočiumaitė" userId="25a08bf39cc8f50b" providerId="LiveId" clId="{7AD996F3-2396-4306-A890-2B2384FE01CB}" dt="2022-05-17T15:16:19.876" v="3716" actId="478"/>
          <ac:spMkLst>
            <pc:docMk/>
            <pc:sldMk cId="2183019468" sldId="289"/>
            <ac:spMk id="3" creationId="{660931BC-BE3D-677F-A085-48DF0E1F37BD}"/>
          </ac:spMkLst>
        </pc:spChg>
        <pc:spChg chg="add mod">
          <ac:chgData name="Greta Paskočiumaitė" userId="25a08bf39cc8f50b" providerId="LiveId" clId="{7AD996F3-2396-4306-A890-2B2384FE01CB}" dt="2022-05-16T17:09:16.931" v="704"/>
          <ac:spMkLst>
            <pc:docMk/>
            <pc:sldMk cId="2183019468" sldId="289"/>
            <ac:spMk id="4" creationId="{9639CD28-7817-93BA-F0D7-2DB467159A2F}"/>
          </ac:spMkLst>
        </pc:spChg>
        <pc:spChg chg="mod">
          <ac:chgData name="Greta Paskočiumaitė" userId="25a08bf39cc8f50b" providerId="LiveId" clId="{7AD996F3-2396-4306-A890-2B2384FE01CB}" dt="2022-05-16T17:09:16.931" v="704"/>
          <ac:spMkLst>
            <pc:docMk/>
            <pc:sldMk cId="2183019468" sldId="289"/>
            <ac:spMk id="6" creationId="{94A77FC8-1D1B-BF2A-91D8-EEF1A94F727F}"/>
          </ac:spMkLst>
        </pc:spChg>
        <pc:spChg chg="mod">
          <ac:chgData name="Greta Paskočiumaitė" userId="25a08bf39cc8f50b" providerId="LiveId" clId="{7AD996F3-2396-4306-A890-2B2384FE01CB}" dt="2022-05-16T17:09:16.931" v="704"/>
          <ac:spMkLst>
            <pc:docMk/>
            <pc:sldMk cId="2183019468" sldId="289"/>
            <ac:spMk id="7" creationId="{DB36EBD2-DF81-B22D-7EEC-8E14934E70CF}"/>
          </ac:spMkLst>
        </pc:spChg>
        <pc:spChg chg="mod">
          <ac:chgData name="Greta Paskočiumaitė" userId="25a08bf39cc8f50b" providerId="LiveId" clId="{7AD996F3-2396-4306-A890-2B2384FE01CB}" dt="2022-05-16T17:09:16.931" v="704"/>
          <ac:spMkLst>
            <pc:docMk/>
            <pc:sldMk cId="2183019468" sldId="289"/>
            <ac:spMk id="8" creationId="{85E81988-E4E7-6F80-E112-3D899FB943A1}"/>
          </ac:spMkLst>
        </pc:spChg>
        <pc:spChg chg="mod">
          <ac:chgData name="Greta Paskočiumaitė" userId="25a08bf39cc8f50b" providerId="LiveId" clId="{7AD996F3-2396-4306-A890-2B2384FE01CB}" dt="2022-05-16T17:09:16.931" v="704"/>
          <ac:spMkLst>
            <pc:docMk/>
            <pc:sldMk cId="2183019468" sldId="289"/>
            <ac:spMk id="9" creationId="{09A17D0B-1849-BE6A-7148-529A228C04CA}"/>
          </ac:spMkLst>
        </pc:spChg>
        <pc:spChg chg="mod">
          <ac:chgData name="Greta Paskočiumaitė" userId="25a08bf39cc8f50b" providerId="LiveId" clId="{7AD996F3-2396-4306-A890-2B2384FE01CB}" dt="2022-05-16T17:09:16.931" v="704"/>
          <ac:spMkLst>
            <pc:docMk/>
            <pc:sldMk cId="2183019468" sldId="289"/>
            <ac:spMk id="10" creationId="{8729E40D-96E1-E1C6-6758-85670E4644BA}"/>
          </ac:spMkLst>
        </pc:spChg>
        <pc:spChg chg="mod">
          <ac:chgData name="Greta Paskočiumaitė" userId="25a08bf39cc8f50b" providerId="LiveId" clId="{7AD996F3-2396-4306-A890-2B2384FE01CB}" dt="2022-05-16T17:09:16.931" v="704"/>
          <ac:spMkLst>
            <pc:docMk/>
            <pc:sldMk cId="2183019468" sldId="289"/>
            <ac:spMk id="11" creationId="{469EFFE7-F78E-4E69-C3A6-CD4D331365F7}"/>
          </ac:spMkLst>
        </pc:spChg>
        <pc:spChg chg="mod">
          <ac:chgData name="Greta Paskočiumaitė" userId="25a08bf39cc8f50b" providerId="LiveId" clId="{7AD996F3-2396-4306-A890-2B2384FE01CB}" dt="2022-05-16T17:09:16.931" v="704"/>
          <ac:spMkLst>
            <pc:docMk/>
            <pc:sldMk cId="2183019468" sldId="289"/>
            <ac:spMk id="12" creationId="{B4E83335-4016-1B1E-5209-338AC2A3F675}"/>
          </ac:spMkLst>
        </pc:spChg>
        <pc:spChg chg="add mod">
          <ac:chgData name="Greta Paskočiumaitė" userId="25a08bf39cc8f50b" providerId="LiveId" clId="{7AD996F3-2396-4306-A890-2B2384FE01CB}" dt="2022-05-17T15:16:48.431" v="3724" actId="20577"/>
          <ac:spMkLst>
            <pc:docMk/>
            <pc:sldMk cId="2183019468" sldId="289"/>
            <ac:spMk id="17" creationId="{E5FC2324-9F47-A17F-0BC5-87AA475AA3D9}"/>
          </ac:spMkLst>
        </pc:spChg>
        <pc:spChg chg="add del mod">
          <ac:chgData name="Greta Paskočiumaitė" userId="25a08bf39cc8f50b" providerId="LiveId" clId="{7AD996F3-2396-4306-A890-2B2384FE01CB}" dt="2022-05-17T15:16:49.331" v="3726"/>
          <ac:spMkLst>
            <pc:docMk/>
            <pc:sldMk cId="2183019468" sldId="289"/>
            <ac:spMk id="20" creationId="{3D50E11A-AED2-4A78-4F54-BC6548CAA1EE}"/>
          </ac:spMkLst>
        </pc:spChg>
        <pc:spChg chg="add del mod">
          <ac:chgData name="Greta Paskočiumaitė" userId="25a08bf39cc8f50b" providerId="LiveId" clId="{7AD996F3-2396-4306-A890-2B2384FE01CB}" dt="2022-05-17T15:17:42.541" v="3730"/>
          <ac:spMkLst>
            <pc:docMk/>
            <pc:sldMk cId="2183019468" sldId="289"/>
            <ac:spMk id="21" creationId="{EA165DCD-6E3A-843B-0AB3-F585B50867E6}"/>
          </ac:spMkLst>
        </pc:spChg>
        <pc:spChg chg="add mod">
          <ac:chgData name="Greta Paskočiumaitė" userId="25a08bf39cc8f50b" providerId="LiveId" clId="{7AD996F3-2396-4306-A890-2B2384FE01CB}" dt="2022-05-17T15:17:57.475" v="3736" actId="2711"/>
          <ac:spMkLst>
            <pc:docMk/>
            <pc:sldMk cId="2183019468" sldId="289"/>
            <ac:spMk id="22" creationId="{63755138-9970-CE56-4B6C-85A10C21C81C}"/>
          </ac:spMkLst>
        </pc:spChg>
        <pc:grpChg chg="add mod">
          <ac:chgData name="Greta Paskočiumaitė" userId="25a08bf39cc8f50b" providerId="LiveId" clId="{7AD996F3-2396-4306-A890-2B2384FE01CB}" dt="2022-05-16T17:09:16.931" v="704"/>
          <ac:grpSpMkLst>
            <pc:docMk/>
            <pc:sldMk cId="2183019468" sldId="289"/>
            <ac:grpSpMk id="5" creationId="{11895AEC-38D4-3628-24BD-EFF508DFE884}"/>
          </ac:grpSpMkLst>
        </pc:grpChg>
        <pc:picChg chg="add mod">
          <ac:chgData name="Greta Paskočiumaitė" userId="25a08bf39cc8f50b" providerId="LiveId" clId="{7AD996F3-2396-4306-A890-2B2384FE01CB}" dt="2022-05-16T17:09:16.931" v="704"/>
          <ac:picMkLst>
            <pc:docMk/>
            <pc:sldMk cId="2183019468" sldId="289"/>
            <ac:picMk id="13" creationId="{9038C737-ABF2-09CF-2C13-F72E2B9D7FCD}"/>
          </ac:picMkLst>
        </pc:picChg>
        <pc:picChg chg="add mod">
          <ac:chgData name="Greta Paskočiumaitė" userId="25a08bf39cc8f50b" providerId="LiveId" clId="{7AD996F3-2396-4306-A890-2B2384FE01CB}" dt="2022-05-16T17:09:16.931" v="704"/>
          <ac:picMkLst>
            <pc:docMk/>
            <pc:sldMk cId="2183019468" sldId="289"/>
            <ac:picMk id="15" creationId="{0CF64382-54E8-52FF-A117-937017A58B0D}"/>
          </ac:picMkLst>
        </pc:picChg>
        <pc:picChg chg="add mod">
          <ac:chgData name="Greta Paskočiumaitė" userId="25a08bf39cc8f50b" providerId="LiveId" clId="{7AD996F3-2396-4306-A890-2B2384FE01CB}" dt="2022-05-16T17:09:16.931" v="704"/>
          <ac:picMkLst>
            <pc:docMk/>
            <pc:sldMk cId="2183019468" sldId="289"/>
            <ac:picMk id="16" creationId="{2D9EDECC-8503-444E-B768-825DA0E818D5}"/>
          </ac:picMkLst>
        </pc:picChg>
        <pc:picChg chg="add mod">
          <ac:chgData name="Greta Paskočiumaitė" userId="25a08bf39cc8f50b" providerId="LiveId" clId="{7AD996F3-2396-4306-A890-2B2384FE01CB}" dt="2022-05-17T15:21:36.991" v="3753" actId="1076"/>
          <ac:picMkLst>
            <pc:docMk/>
            <pc:sldMk cId="2183019468" sldId="289"/>
            <ac:picMk id="24" creationId="{EFF01C14-148E-3ED3-7251-D961583747EA}"/>
          </ac:picMkLst>
        </pc:picChg>
        <pc:picChg chg="add mod">
          <ac:chgData name="Greta Paskočiumaitė" userId="25a08bf39cc8f50b" providerId="LiveId" clId="{7AD996F3-2396-4306-A890-2B2384FE01CB}" dt="2022-05-17T15:21:41.441" v="3755" actId="14100"/>
          <ac:picMkLst>
            <pc:docMk/>
            <pc:sldMk cId="2183019468" sldId="289"/>
            <ac:picMk id="26" creationId="{0D6AF673-A4D8-E91B-4BA2-4077A40EB47F}"/>
          </ac:picMkLst>
        </pc:picChg>
        <pc:cxnChg chg="add mod">
          <ac:chgData name="Greta Paskočiumaitė" userId="25a08bf39cc8f50b" providerId="LiveId" clId="{7AD996F3-2396-4306-A890-2B2384FE01CB}" dt="2022-05-16T17:09:16.931" v="704"/>
          <ac:cxnSpMkLst>
            <pc:docMk/>
            <pc:sldMk cId="2183019468" sldId="289"/>
            <ac:cxnSpMk id="14" creationId="{BBC31DBA-B67D-37E9-F63B-404DEA7A7302}"/>
          </ac:cxnSpMkLst>
        </pc:cxnChg>
      </pc:sldChg>
      <pc:sldChg chg="addSp delSp modSp new mod">
        <pc:chgData name="Greta Paskočiumaitė" userId="25a08bf39cc8f50b" providerId="LiveId" clId="{7AD996F3-2396-4306-A890-2B2384FE01CB}" dt="2022-05-17T15:36:19.820" v="3823" actId="1076"/>
        <pc:sldMkLst>
          <pc:docMk/>
          <pc:sldMk cId="501898527" sldId="290"/>
        </pc:sldMkLst>
        <pc:spChg chg="del mod">
          <ac:chgData name="Greta Paskočiumaitė" userId="25a08bf39cc8f50b" providerId="LiveId" clId="{7AD996F3-2396-4306-A890-2B2384FE01CB}" dt="2022-05-17T15:23:43.721" v="3773" actId="478"/>
          <ac:spMkLst>
            <pc:docMk/>
            <pc:sldMk cId="501898527" sldId="290"/>
            <ac:spMk id="3" creationId="{F6340F3E-6930-C30B-AD8D-33576B3CCE14}"/>
          </ac:spMkLst>
        </pc:spChg>
        <pc:spChg chg="add mod">
          <ac:chgData name="Greta Paskočiumaitė" userId="25a08bf39cc8f50b" providerId="LiveId" clId="{7AD996F3-2396-4306-A890-2B2384FE01CB}" dt="2022-05-16T17:09:21.274" v="706"/>
          <ac:spMkLst>
            <pc:docMk/>
            <pc:sldMk cId="501898527" sldId="290"/>
            <ac:spMk id="4" creationId="{BA0BFA3B-27C2-A2D6-88C0-7933D95A33DE}"/>
          </ac:spMkLst>
        </pc:spChg>
        <pc:spChg chg="mod">
          <ac:chgData name="Greta Paskočiumaitė" userId="25a08bf39cc8f50b" providerId="LiveId" clId="{7AD996F3-2396-4306-A890-2B2384FE01CB}" dt="2022-05-16T17:09:21.274" v="706"/>
          <ac:spMkLst>
            <pc:docMk/>
            <pc:sldMk cId="501898527" sldId="290"/>
            <ac:spMk id="6" creationId="{033D0E75-83D0-5066-87AD-D9AA7C6F7557}"/>
          </ac:spMkLst>
        </pc:spChg>
        <pc:spChg chg="mod">
          <ac:chgData name="Greta Paskočiumaitė" userId="25a08bf39cc8f50b" providerId="LiveId" clId="{7AD996F3-2396-4306-A890-2B2384FE01CB}" dt="2022-05-16T17:09:21.274" v="706"/>
          <ac:spMkLst>
            <pc:docMk/>
            <pc:sldMk cId="501898527" sldId="290"/>
            <ac:spMk id="7" creationId="{AE7EADE4-5A39-B21E-A849-CB4C94E4C570}"/>
          </ac:spMkLst>
        </pc:spChg>
        <pc:spChg chg="mod">
          <ac:chgData name="Greta Paskočiumaitė" userId="25a08bf39cc8f50b" providerId="LiveId" clId="{7AD996F3-2396-4306-A890-2B2384FE01CB}" dt="2022-05-16T17:09:21.274" v="706"/>
          <ac:spMkLst>
            <pc:docMk/>
            <pc:sldMk cId="501898527" sldId="290"/>
            <ac:spMk id="8" creationId="{9EE6FC3D-C7F0-521B-0A7E-EDBA2E7FCFE8}"/>
          </ac:spMkLst>
        </pc:spChg>
        <pc:spChg chg="mod">
          <ac:chgData name="Greta Paskočiumaitė" userId="25a08bf39cc8f50b" providerId="LiveId" clId="{7AD996F3-2396-4306-A890-2B2384FE01CB}" dt="2022-05-16T17:09:21.274" v="706"/>
          <ac:spMkLst>
            <pc:docMk/>
            <pc:sldMk cId="501898527" sldId="290"/>
            <ac:spMk id="9" creationId="{2D2FD606-9AC6-8FA4-5BAF-6414FFDC539C}"/>
          </ac:spMkLst>
        </pc:spChg>
        <pc:spChg chg="mod">
          <ac:chgData name="Greta Paskočiumaitė" userId="25a08bf39cc8f50b" providerId="LiveId" clId="{7AD996F3-2396-4306-A890-2B2384FE01CB}" dt="2022-05-16T17:09:21.274" v="706"/>
          <ac:spMkLst>
            <pc:docMk/>
            <pc:sldMk cId="501898527" sldId="290"/>
            <ac:spMk id="10" creationId="{693E662B-E683-DB92-6062-9D1BF2A689E8}"/>
          </ac:spMkLst>
        </pc:spChg>
        <pc:spChg chg="mod">
          <ac:chgData name="Greta Paskočiumaitė" userId="25a08bf39cc8f50b" providerId="LiveId" clId="{7AD996F3-2396-4306-A890-2B2384FE01CB}" dt="2022-05-16T17:09:21.274" v="706"/>
          <ac:spMkLst>
            <pc:docMk/>
            <pc:sldMk cId="501898527" sldId="290"/>
            <ac:spMk id="11" creationId="{23911B99-4C73-10D1-4003-039186B8F303}"/>
          </ac:spMkLst>
        </pc:spChg>
        <pc:spChg chg="mod">
          <ac:chgData name="Greta Paskočiumaitė" userId="25a08bf39cc8f50b" providerId="LiveId" clId="{7AD996F3-2396-4306-A890-2B2384FE01CB}" dt="2022-05-16T17:09:21.274" v="706"/>
          <ac:spMkLst>
            <pc:docMk/>
            <pc:sldMk cId="501898527" sldId="290"/>
            <ac:spMk id="12" creationId="{BAC6989E-83D5-88B8-ECEC-4D699CB6E146}"/>
          </ac:spMkLst>
        </pc:spChg>
        <pc:spChg chg="add mod">
          <ac:chgData name="Greta Paskočiumaitė" userId="25a08bf39cc8f50b" providerId="LiveId" clId="{7AD996F3-2396-4306-A890-2B2384FE01CB}" dt="2022-05-17T15:23:41.711" v="3772" actId="20577"/>
          <ac:spMkLst>
            <pc:docMk/>
            <pc:sldMk cId="501898527" sldId="290"/>
            <ac:spMk id="17" creationId="{E7D4EF5A-F073-8E6F-0BAF-8BF201FFB009}"/>
          </ac:spMkLst>
        </pc:spChg>
        <pc:spChg chg="add mod">
          <ac:chgData name="Greta Paskočiumaitė" userId="25a08bf39cc8f50b" providerId="LiveId" clId="{7AD996F3-2396-4306-A890-2B2384FE01CB}" dt="2022-05-17T15:36:11.620" v="3819" actId="123"/>
          <ac:spMkLst>
            <pc:docMk/>
            <pc:sldMk cId="501898527" sldId="290"/>
            <ac:spMk id="18" creationId="{E2D26CDE-AA64-DD36-73F4-30F7DFCFDA06}"/>
          </ac:spMkLst>
        </pc:spChg>
        <pc:grpChg chg="add mod">
          <ac:chgData name="Greta Paskočiumaitė" userId="25a08bf39cc8f50b" providerId="LiveId" clId="{7AD996F3-2396-4306-A890-2B2384FE01CB}" dt="2022-05-16T17:09:21.274" v="706"/>
          <ac:grpSpMkLst>
            <pc:docMk/>
            <pc:sldMk cId="501898527" sldId="290"/>
            <ac:grpSpMk id="5" creationId="{8C36E54B-D201-95FC-FD0F-D9CBD66046F3}"/>
          </ac:grpSpMkLst>
        </pc:grpChg>
        <pc:picChg chg="add mod">
          <ac:chgData name="Greta Paskočiumaitė" userId="25a08bf39cc8f50b" providerId="LiveId" clId="{7AD996F3-2396-4306-A890-2B2384FE01CB}" dt="2022-05-16T17:09:21.274" v="706"/>
          <ac:picMkLst>
            <pc:docMk/>
            <pc:sldMk cId="501898527" sldId="290"/>
            <ac:picMk id="13" creationId="{5E08B3F8-E979-1ED4-91CE-8E8410588741}"/>
          </ac:picMkLst>
        </pc:picChg>
        <pc:picChg chg="add mod">
          <ac:chgData name="Greta Paskočiumaitė" userId="25a08bf39cc8f50b" providerId="LiveId" clId="{7AD996F3-2396-4306-A890-2B2384FE01CB}" dt="2022-05-16T17:09:21.274" v="706"/>
          <ac:picMkLst>
            <pc:docMk/>
            <pc:sldMk cId="501898527" sldId="290"/>
            <ac:picMk id="15" creationId="{55F52C52-3860-BC65-FC65-04412B4F798C}"/>
          </ac:picMkLst>
        </pc:picChg>
        <pc:picChg chg="add mod">
          <ac:chgData name="Greta Paskočiumaitė" userId="25a08bf39cc8f50b" providerId="LiveId" clId="{7AD996F3-2396-4306-A890-2B2384FE01CB}" dt="2022-05-16T17:09:21.274" v="706"/>
          <ac:picMkLst>
            <pc:docMk/>
            <pc:sldMk cId="501898527" sldId="290"/>
            <ac:picMk id="16" creationId="{EE29639B-1B75-9811-5350-60DF40D6FA4C}"/>
          </ac:picMkLst>
        </pc:picChg>
        <pc:picChg chg="add mod">
          <ac:chgData name="Greta Paskočiumaitė" userId="25a08bf39cc8f50b" providerId="LiveId" clId="{7AD996F3-2396-4306-A890-2B2384FE01CB}" dt="2022-05-17T15:36:19.820" v="3823" actId="1076"/>
          <ac:picMkLst>
            <pc:docMk/>
            <pc:sldMk cId="501898527" sldId="290"/>
            <ac:picMk id="20" creationId="{1AB5F227-4DA2-0436-6692-66BF6349AB9C}"/>
          </ac:picMkLst>
        </pc:picChg>
        <pc:cxnChg chg="add mod">
          <ac:chgData name="Greta Paskočiumaitė" userId="25a08bf39cc8f50b" providerId="LiveId" clId="{7AD996F3-2396-4306-A890-2B2384FE01CB}" dt="2022-05-16T17:09:21.274" v="706"/>
          <ac:cxnSpMkLst>
            <pc:docMk/>
            <pc:sldMk cId="501898527" sldId="290"/>
            <ac:cxnSpMk id="14" creationId="{191B31E7-AA64-8588-9F90-B0367D353C96}"/>
          </ac:cxnSpMkLst>
        </pc:cxnChg>
      </pc:sldChg>
      <pc:sldChg chg="addSp delSp modSp new del mod">
        <pc:chgData name="Greta Paskočiumaitė" userId="25a08bf39cc8f50b" providerId="LiveId" clId="{7AD996F3-2396-4306-A890-2B2384FE01CB}" dt="2022-05-17T15:34:21.670" v="3797" actId="47"/>
        <pc:sldMkLst>
          <pc:docMk/>
          <pc:sldMk cId="635258000" sldId="291"/>
        </pc:sldMkLst>
        <pc:spChg chg="add mod">
          <ac:chgData name="Greta Paskočiumaitė" userId="25a08bf39cc8f50b" providerId="LiveId" clId="{7AD996F3-2396-4306-A890-2B2384FE01CB}" dt="2022-05-16T17:09:25.392" v="708"/>
          <ac:spMkLst>
            <pc:docMk/>
            <pc:sldMk cId="635258000" sldId="291"/>
            <ac:spMk id="4" creationId="{44B77AC9-3DC6-6949-7B7E-B17923DF739E}"/>
          </ac:spMkLst>
        </pc:spChg>
        <pc:spChg chg="mod">
          <ac:chgData name="Greta Paskočiumaitė" userId="25a08bf39cc8f50b" providerId="LiveId" clId="{7AD996F3-2396-4306-A890-2B2384FE01CB}" dt="2022-05-16T17:09:25.392" v="708"/>
          <ac:spMkLst>
            <pc:docMk/>
            <pc:sldMk cId="635258000" sldId="291"/>
            <ac:spMk id="6" creationId="{0CD2AFDF-5DC0-D0D0-EA6D-A6513AF43CBD}"/>
          </ac:spMkLst>
        </pc:spChg>
        <pc:spChg chg="mod">
          <ac:chgData name="Greta Paskočiumaitė" userId="25a08bf39cc8f50b" providerId="LiveId" clId="{7AD996F3-2396-4306-A890-2B2384FE01CB}" dt="2022-05-16T17:09:25.392" v="708"/>
          <ac:spMkLst>
            <pc:docMk/>
            <pc:sldMk cId="635258000" sldId="291"/>
            <ac:spMk id="7" creationId="{846BA940-F50D-5804-F983-F242FC1182E5}"/>
          </ac:spMkLst>
        </pc:spChg>
        <pc:spChg chg="mod">
          <ac:chgData name="Greta Paskočiumaitė" userId="25a08bf39cc8f50b" providerId="LiveId" clId="{7AD996F3-2396-4306-A890-2B2384FE01CB}" dt="2022-05-16T17:09:25.392" v="708"/>
          <ac:spMkLst>
            <pc:docMk/>
            <pc:sldMk cId="635258000" sldId="291"/>
            <ac:spMk id="8" creationId="{04F6FEC1-4247-CAB9-63E5-BA7B71433A41}"/>
          </ac:spMkLst>
        </pc:spChg>
        <pc:spChg chg="mod">
          <ac:chgData name="Greta Paskočiumaitė" userId="25a08bf39cc8f50b" providerId="LiveId" clId="{7AD996F3-2396-4306-A890-2B2384FE01CB}" dt="2022-05-16T17:09:25.392" v="708"/>
          <ac:spMkLst>
            <pc:docMk/>
            <pc:sldMk cId="635258000" sldId="291"/>
            <ac:spMk id="9" creationId="{F76DF441-763D-B52D-A330-2D65C3534965}"/>
          </ac:spMkLst>
        </pc:spChg>
        <pc:spChg chg="mod">
          <ac:chgData name="Greta Paskočiumaitė" userId="25a08bf39cc8f50b" providerId="LiveId" clId="{7AD996F3-2396-4306-A890-2B2384FE01CB}" dt="2022-05-16T17:09:25.392" v="708"/>
          <ac:spMkLst>
            <pc:docMk/>
            <pc:sldMk cId="635258000" sldId="291"/>
            <ac:spMk id="10" creationId="{E66291B9-A751-45D7-9866-3D6DE3A38D14}"/>
          </ac:spMkLst>
        </pc:spChg>
        <pc:spChg chg="mod">
          <ac:chgData name="Greta Paskočiumaitė" userId="25a08bf39cc8f50b" providerId="LiveId" clId="{7AD996F3-2396-4306-A890-2B2384FE01CB}" dt="2022-05-16T17:09:25.392" v="708"/>
          <ac:spMkLst>
            <pc:docMk/>
            <pc:sldMk cId="635258000" sldId="291"/>
            <ac:spMk id="11" creationId="{033A1955-ABD8-4190-3541-60ACFEE914E3}"/>
          </ac:spMkLst>
        </pc:spChg>
        <pc:spChg chg="mod">
          <ac:chgData name="Greta Paskočiumaitė" userId="25a08bf39cc8f50b" providerId="LiveId" clId="{7AD996F3-2396-4306-A890-2B2384FE01CB}" dt="2022-05-16T17:09:25.392" v="708"/>
          <ac:spMkLst>
            <pc:docMk/>
            <pc:sldMk cId="635258000" sldId="291"/>
            <ac:spMk id="12" creationId="{08F3A059-D2B9-5133-A84C-95765A6406D5}"/>
          </ac:spMkLst>
        </pc:spChg>
        <pc:spChg chg="add del mod">
          <ac:chgData name="Greta Paskočiumaitė" userId="25a08bf39cc8f50b" providerId="LiveId" clId="{7AD996F3-2396-4306-A890-2B2384FE01CB}" dt="2022-05-17T15:34:19.430" v="3796" actId="478"/>
          <ac:spMkLst>
            <pc:docMk/>
            <pc:sldMk cId="635258000" sldId="291"/>
            <ac:spMk id="17" creationId="{343D846A-1C22-938C-C621-3CBC01CB0E86}"/>
          </ac:spMkLst>
        </pc:spChg>
        <pc:grpChg chg="add mod">
          <ac:chgData name="Greta Paskočiumaitė" userId="25a08bf39cc8f50b" providerId="LiveId" clId="{7AD996F3-2396-4306-A890-2B2384FE01CB}" dt="2022-05-16T17:09:25.392" v="708"/>
          <ac:grpSpMkLst>
            <pc:docMk/>
            <pc:sldMk cId="635258000" sldId="291"/>
            <ac:grpSpMk id="5" creationId="{47C5E9ED-E40D-1D2C-4910-ADA1D09F4989}"/>
          </ac:grpSpMkLst>
        </pc:grpChg>
        <pc:picChg chg="add mod">
          <ac:chgData name="Greta Paskočiumaitė" userId="25a08bf39cc8f50b" providerId="LiveId" clId="{7AD996F3-2396-4306-A890-2B2384FE01CB}" dt="2022-05-16T17:09:25.392" v="708"/>
          <ac:picMkLst>
            <pc:docMk/>
            <pc:sldMk cId="635258000" sldId="291"/>
            <ac:picMk id="13" creationId="{E6DC0E67-A8D1-AF67-08CE-FB320F4BC839}"/>
          </ac:picMkLst>
        </pc:picChg>
        <pc:picChg chg="add mod">
          <ac:chgData name="Greta Paskočiumaitė" userId="25a08bf39cc8f50b" providerId="LiveId" clId="{7AD996F3-2396-4306-A890-2B2384FE01CB}" dt="2022-05-16T17:09:25.392" v="708"/>
          <ac:picMkLst>
            <pc:docMk/>
            <pc:sldMk cId="635258000" sldId="291"/>
            <ac:picMk id="15" creationId="{481D55B7-466F-8192-FF94-82A6CE93F9FF}"/>
          </ac:picMkLst>
        </pc:picChg>
        <pc:picChg chg="add mod">
          <ac:chgData name="Greta Paskočiumaitė" userId="25a08bf39cc8f50b" providerId="LiveId" clId="{7AD996F3-2396-4306-A890-2B2384FE01CB}" dt="2022-05-16T17:09:25.392" v="708"/>
          <ac:picMkLst>
            <pc:docMk/>
            <pc:sldMk cId="635258000" sldId="291"/>
            <ac:picMk id="16" creationId="{50946D51-76CE-96E6-5A2C-9D58F091D0A4}"/>
          </ac:picMkLst>
        </pc:picChg>
        <pc:cxnChg chg="add mod">
          <ac:chgData name="Greta Paskočiumaitė" userId="25a08bf39cc8f50b" providerId="LiveId" clId="{7AD996F3-2396-4306-A890-2B2384FE01CB}" dt="2022-05-16T17:09:25.392" v="708"/>
          <ac:cxnSpMkLst>
            <pc:docMk/>
            <pc:sldMk cId="635258000" sldId="291"/>
            <ac:cxnSpMk id="14" creationId="{D7F8AC65-7FFB-B050-E752-6E447E21569F}"/>
          </ac:cxnSpMkLst>
        </pc:cxnChg>
      </pc:sldChg>
      <pc:sldChg chg="addSp delSp modSp new mod">
        <pc:chgData name="Greta Paskočiumaitė" userId="25a08bf39cc8f50b" providerId="LiveId" clId="{7AD996F3-2396-4306-A890-2B2384FE01CB}" dt="2022-05-17T15:43:54.784" v="3871" actId="1076"/>
        <pc:sldMkLst>
          <pc:docMk/>
          <pc:sldMk cId="1460645045" sldId="292"/>
        </pc:sldMkLst>
        <pc:spChg chg="del">
          <ac:chgData name="Greta Paskočiumaitė" userId="25a08bf39cc8f50b" providerId="LiveId" clId="{7AD996F3-2396-4306-A890-2B2384FE01CB}" dt="2022-05-17T15:37:24.194" v="3824" actId="478"/>
          <ac:spMkLst>
            <pc:docMk/>
            <pc:sldMk cId="1460645045" sldId="292"/>
            <ac:spMk id="3" creationId="{4AA58C29-1E84-5F81-BAF5-26C562B5319E}"/>
          </ac:spMkLst>
        </pc:spChg>
        <pc:spChg chg="add mod">
          <ac:chgData name="Greta Paskočiumaitė" userId="25a08bf39cc8f50b" providerId="LiveId" clId="{7AD996F3-2396-4306-A890-2B2384FE01CB}" dt="2022-05-16T17:09:30.713" v="710"/>
          <ac:spMkLst>
            <pc:docMk/>
            <pc:sldMk cId="1460645045" sldId="292"/>
            <ac:spMk id="4" creationId="{4FC35BEB-68B7-B541-7C31-B6C371C6B1CC}"/>
          </ac:spMkLst>
        </pc:spChg>
        <pc:spChg chg="mod">
          <ac:chgData name="Greta Paskočiumaitė" userId="25a08bf39cc8f50b" providerId="LiveId" clId="{7AD996F3-2396-4306-A890-2B2384FE01CB}" dt="2022-05-16T17:09:30.713" v="710"/>
          <ac:spMkLst>
            <pc:docMk/>
            <pc:sldMk cId="1460645045" sldId="292"/>
            <ac:spMk id="6" creationId="{F852232C-9774-62C7-7C88-E89162C0ED5F}"/>
          </ac:spMkLst>
        </pc:spChg>
        <pc:spChg chg="mod">
          <ac:chgData name="Greta Paskočiumaitė" userId="25a08bf39cc8f50b" providerId="LiveId" clId="{7AD996F3-2396-4306-A890-2B2384FE01CB}" dt="2022-05-16T17:09:30.713" v="710"/>
          <ac:spMkLst>
            <pc:docMk/>
            <pc:sldMk cId="1460645045" sldId="292"/>
            <ac:spMk id="7" creationId="{B25730FF-A11B-B4A0-2ABB-333BA116C672}"/>
          </ac:spMkLst>
        </pc:spChg>
        <pc:spChg chg="mod">
          <ac:chgData name="Greta Paskočiumaitė" userId="25a08bf39cc8f50b" providerId="LiveId" clId="{7AD996F3-2396-4306-A890-2B2384FE01CB}" dt="2022-05-16T17:09:30.713" v="710"/>
          <ac:spMkLst>
            <pc:docMk/>
            <pc:sldMk cId="1460645045" sldId="292"/>
            <ac:spMk id="8" creationId="{B6EFF9DA-7F8C-3F80-6C93-1316CD25655B}"/>
          </ac:spMkLst>
        </pc:spChg>
        <pc:spChg chg="mod">
          <ac:chgData name="Greta Paskočiumaitė" userId="25a08bf39cc8f50b" providerId="LiveId" clId="{7AD996F3-2396-4306-A890-2B2384FE01CB}" dt="2022-05-16T17:09:30.713" v="710"/>
          <ac:spMkLst>
            <pc:docMk/>
            <pc:sldMk cId="1460645045" sldId="292"/>
            <ac:spMk id="9" creationId="{32053C05-4775-E5CD-AD9E-A494D6410CD6}"/>
          </ac:spMkLst>
        </pc:spChg>
        <pc:spChg chg="mod">
          <ac:chgData name="Greta Paskočiumaitė" userId="25a08bf39cc8f50b" providerId="LiveId" clId="{7AD996F3-2396-4306-A890-2B2384FE01CB}" dt="2022-05-16T17:09:30.713" v="710"/>
          <ac:spMkLst>
            <pc:docMk/>
            <pc:sldMk cId="1460645045" sldId="292"/>
            <ac:spMk id="10" creationId="{4DC891FE-A195-AE0B-716B-195759DC9239}"/>
          </ac:spMkLst>
        </pc:spChg>
        <pc:spChg chg="mod">
          <ac:chgData name="Greta Paskočiumaitė" userId="25a08bf39cc8f50b" providerId="LiveId" clId="{7AD996F3-2396-4306-A890-2B2384FE01CB}" dt="2022-05-16T17:09:30.713" v="710"/>
          <ac:spMkLst>
            <pc:docMk/>
            <pc:sldMk cId="1460645045" sldId="292"/>
            <ac:spMk id="11" creationId="{1CF9B896-A8EF-7E6F-7F16-39074E37D959}"/>
          </ac:spMkLst>
        </pc:spChg>
        <pc:spChg chg="mod">
          <ac:chgData name="Greta Paskočiumaitė" userId="25a08bf39cc8f50b" providerId="LiveId" clId="{7AD996F3-2396-4306-A890-2B2384FE01CB}" dt="2022-05-16T17:09:30.713" v="710"/>
          <ac:spMkLst>
            <pc:docMk/>
            <pc:sldMk cId="1460645045" sldId="292"/>
            <ac:spMk id="12" creationId="{FE98D659-F81C-5D5D-B73D-06C068BE67D2}"/>
          </ac:spMkLst>
        </pc:spChg>
        <pc:spChg chg="add mod">
          <ac:chgData name="Greta Paskočiumaitė" userId="25a08bf39cc8f50b" providerId="LiveId" clId="{7AD996F3-2396-4306-A890-2B2384FE01CB}" dt="2022-05-17T15:34:46.710" v="3814" actId="20577"/>
          <ac:spMkLst>
            <pc:docMk/>
            <pc:sldMk cId="1460645045" sldId="292"/>
            <ac:spMk id="17" creationId="{BD459B94-2BBB-B271-70BB-221600CFF74F}"/>
          </ac:spMkLst>
        </pc:spChg>
        <pc:spChg chg="add mod">
          <ac:chgData name="Greta Paskočiumaitė" userId="25a08bf39cc8f50b" providerId="LiveId" clId="{7AD996F3-2396-4306-A890-2B2384FE01CB}" dt="2022-05-17T15:42:52.864" v="3862" actId="123"/>
          <ac:spMkLst>
            <pc:docMk/>
            <pc:sldMk cId="1460645045" sldId="292"/>
            <ac:spMk id="18" creationId="{C8634A3A-F539-1FC4-A9EC-541EE9DD8A92}"/>
          </ac:spMkLst>
        </pc:spChg>
        <pc:grpChg chg="add mod">
          <ac:chgData name="Greta Paskočiumaitė" userId="25a08bf39cc8f50b" providerId="LiveId" clId="{7AD996F3-2396-4306-A890-2B2384FE01CB}" dt="2022-05-16T17:09:30.713" v="710"/>
          <ac:grpSpMkLst>
            <pc:docMk/>
            <pc:sldMk cId="1460645045" sldId="292"/>
            <ac:grpSpMk id="5" creationId="{82895044-E8B7-9194-AFEF-F9ED6A669002}"/>
          </ac:grpSpMkLst>
        </pc:grpChg>
        <pc:picChg chg="add mod">
          <ac:chgData name="Greta Paskočiumaitė" userId="25a08bf39cc8f50b" providerId="LiveId" clId="{7AD996F3-2396-4306-A890-2B2384FE01CB}" dt="2022-05-16T17:09:30.713" v="710"/>
          <ac:picMkLst>
            <pc:docMk/>
            <pc:sldMk cId="1460645045" sldId="292"/>
            <ac:picMk id="13" creationId="{64C22D0E-D8FC-7EF8-1FD5-E9F44D8B13DB}"/>
          </ac:picMkLst>
        </pc:picChg>
        <pc:picChg chg="add mod">
          <ac:chgData name="Greta Paskočiumaitė" userId="25a08bf39cc8f50b" providerId="LiveId" clId="{7AD996F3-2396-4306-A890-2B2384FE01CB}" dt="2022-05-16T17:09:30.713" v="710"/>
          <ac:picMkLst>
            <pc:docMk/>
            <pc:sldMk cId="1460645045" sldId="292"/>
            <ac:picMk id="15" creationId="{B84EC241-CAD8-7BF7-7158-E73E3927E0BB}"/>
          </ac:picMkLst>
        </pc:picChg>
        <pc:picChg chg="add mod">
          <ac:chgData name="Greta Paskočiumaitė" userId="25a08bf39cc8f50b" providerId="LiveId" clId="{7AD996F3-2396-4306-A890-2B2384FE01CB}" dt="2022-05-16T17:09:30.713" v="710"/>
          <ac:picMkLst>
            <pc:docMk/>
            <pc:sldMk cId="1460645045" sldId="292"/>
            <ac:picMk id="16" creationId="{4E3144C6-B277-DE3B-93B8-8D044EBF9C94}"/>
          </ac:picMkLst>
        </pc:picChg>
        <pc:picChg chg="add mod">
          <ac:chgData name="Greta Paskočiumaitė" userId="25a08bf39cc8f50b" providerId="LiveId" clId="{7AD996F3-2396-4306-A890-2B2384FE01CB}" dt="2022-05-17T15:43:54.784" v="3871" actId="1076"/>
          <ac:picMkLst>
            <pc:docMk/>
            <pc:sldMk cId="1460645045" sldId="292"/>
            <ac:picMk id="20" creationId="{681F31F1-2207-0518-F2CD-E5217584D84B}"/>
          </ac:picMkLst>
        </pc:picChg>
        <pc:cxnChg chg="add mod">
          <ac:chgData name="Greta Paskočiumaitė" userId="25a08bf39cc8f50b" providerId="LiveId" clId="{7AD996F3-2396-4306-A890-2B2384FE01CB}" dt="2022-05-16T17:09:30.713" v="710"/>
          <ac:cxnSpMkLst>
            <pc:docMk/>
            <pc:sldMk cId="1460645045" sldId="292"/>
            <ac:cxnSpMk id="14" creationId="{F6C657EA-0CB6-721D-703F-13513B4A8FB0}"/>
          </ac:cxnSpMkLst>
        </pc:cxnChg>
      </pc:sldChg>
      <pc:sldChg chg="delSp add del setBg delDesignElem">
        <pc:chgData name="Greta Paskočiumaitė" userId="25a08bf39cc8f50b" providerId="LiveId" clId="{7AD996F3-2396-4306-A890-2B2384FE01CB}" dt="2022-05-16T17:10:34.512" v="714" actId="47"/>
        <pc:sldMkLst>
          <pc:docMk/>
          <pc:sldMk cId="3287383215" sldId="293"/>
        </pc:sldMkLst>
        <pc:spChg chg="del">
          <ac:chgData name="Greta Paskočiumaitė" userId="25a08bf39cc8f50b" providerId="LiveId" clId="{7AD996F3-2396-4306-A890-2B2384FE01CB}" dt="2022-05-16T17:10:30.920" v="713"/>
          <ac:spMkLst>
            <pc:docMk/>
            <pc:sldMk cId="3287383215" sldId="293"/>
            <ac:spMk id="113" creationId="{4EFE82FE-7465-AE46-88DF-34D347E83B84}"/>
          </ac:spMkLst>
        </pc:spChg>
        <pc:grpChg chg="del">
          <ac:chgData name="Greta Paskočiumaitė" userId="25a08bf39cc8f50b" providerId="LiveId" clId="{7AD996F3-2396-4306-A890-2B2384FE01CB}" dt="2022-05-16T17:10:30.920" v="713"/>
          <ac:grpSpMkLst>
            <pc:docMk/>
            <pc:sldMk cId="3287383215" sldId="293"/>
            <ac:grpSpMk id="114" creationId="{66F2B51C-9578-EB41-A17E-FFF9D491ADA0}"/>
          </ac:grpSpMkLst>
        </pc:grpChg>
        <pc:cxnChg chg="del">
          <ac:chgData name="Greta Paskočiumaitė" userId="25a08bf39cc8f50b" providerId="LiveId" clId="{7AD996F3-2396-4306-A890-2B2384FE01CB}" dt="2022-05-16T17:10:30.920" v="713"/>
          <ac:cxnSpMkLst>
            <pc:docMk/>
            <pc:sldMk cId="3287383215" sldId="293"/>
            <ac:cxnSpMk id="55" creationId="{EEA70831-9A8D-3B4D-8EA5-EE32F93E94E9}"/>
          </ac:cxnSpMkLst>
        </pc:cxnChg>
      </pc:sldChg>
      <pc:sldChg chg="addSp delSp modSp new mod ord">
        <pc:chgData name="Greta Paskočiumaitė" userId="25a08bf39cc8f50b" providerId="LiveId" clId="{7AD996F3-2396-4306-A890-2B2384FE01CB}" dt="2022-05-18T19:07:16.923" v="6138" actId="113"/>
        <pc:sldMkLst>
          <pc:docMk/>
          <pc:sldMk cId="4195769624" sldId="293"/>
        </pc:sldMkLst>
        <pc:spChg chg="add del">
          <ac:chgData name="Greta Paskočiumaitė" userId="25a08bf39cc8f50b" providerId="LiveId" clId="{7AD996F3-2396-4306-A890-2B2384FE01CB}" dt="2022-05-16T17:10:49.989" v="717" actId="22"/>
          <ac:spMkLst>
            <pc:docMk/>
            <pc:sldMk cId="4195769624" sldId="293"/>
            <ac:spMk id="5" creationId="{7AC81D63-40BA-4497-BF3C-F94812232FA3}"/>
          </ac:spMkLst>
        </pc:spChg>
        <pc:spChg chg="add mod">
          <ac:chgData name="Greta Paskočiumaitė" userId="25a08bf39cc8f50b" providerId="LiveId" clId="{7AD996F3-2396-4306-A890-2B2384FE01CB}" dt="2022-05-16T17:11:07.744" v="718"/>
          <ac:spMkLst>
            <pc:docMk/>
            <pc:sldMk cId="4195769624" sldId="293"/>
            <ac:spMk id="6" creationId="{C866B3CE-A902-EB6B-E5D0-6EFAA6109DAA}"/>
          </ac:spMkLst>
        </pc:spChg>
        <pc:spChg chg="mod">
          <ac:chgData name="Greta Paskočiumaitė" userId="25a08bf39cc8f50b" providerId="LiveId" clId="{7AD996F3-2396-4306-A890-2B2384FE01CB}" dt="2022-05-16T17:11:07.744" v="718"/>
          <ac:spMkLst>
            <pc:docMk/>
            <pc:sldMk cId="4195769624" sldId="293"/>
            <ac:spMk id="8" creationId="{0DF8720F-5686-2C38-A011-CF867358064E}"/>
          </ac:spMkLst>
        </pc:spChg>
        <pc:spChg chg="mod">
          <ac:chgData name="Greta Paskočiumaitė" userId="25a08bf39cc8f50b" providerId="LiveId" clId="{7AD996F3-2396-4306-A890-2B2384FE01CB}" dt="2022-05-16T17:11:07.744" v="718"/>
          <ac:spMkLst>
            <pc:docMk/>
            <pc:sldMk cId="4195769624" sldId="293"/>
            <ac:spMk id="9" creationId="{2080D5E3-7391-CBCE-019D-C4146B2C62C8}"/>
          </ac:spMkLst>
        </pc:spChg>
        <pc:spChg chg="mod">
          <ac:chgData name="Greta Paskočiumaitė" userId="25a08bf39cc8f50b" providerId="LiveId" clId="{7AD996F3-2396-4306-A890-2B2384FE01CB}" dt="2022-05-16T17:11:07.744" v="718"/>
          <ac:spMkLst>
            <pc:docMk/>
            <pc:sldMk cId="4195769624" sldId="293"/>
            <ac:spMk id="10" creationId="{5BB50389-F62B-66CA-FD93-A81B21594FD8}"/>
          </ac:spMkLst>
        </pc:spChg>
        <pc:spChg chg="mod">
          <ac:chgData name="Greta Paskočiumaitė" userId="25a08bf39cc8f50b" providerId="LiveId" clId="{7AD996F3-2396-4306-A890-2B2384FE01CB}" dt="2022-05-16T17:11:07.744" v="718"/>
          <ac:spMkLst>
            <pc:docMk/>
            <pc:sldMk cId="4195769624" sldId="293"/>
            <ac:spMk id="11" creationId="{6355D26F-7CE6-37C0-A975-8B2605489550}"/>
          </ac:spMkLst>
        </pc:spChg>
        <pc:spChg chg="mod">
          <ac:chgData name="Greta Paskočiumaitė" userId="25a08bf39cc8f50b" providerId="LiveId" clId="{7AD996F3-2396-4306-A890-2B2384FE01CB}" dt="2022-05-16T17:11:07.744" v="718"/>
          <ac:spMkLst>
            <pc:docMk/>
            <pc:sldMk cId="4195769624" sldId="293"/>
            <ac:spMk id="12" creationId="{D19B5C3E-E069-DC24-3881-BA4F84A50ACC}"/>
          </ac:spMkLst>
        </pc:spChg>
        <pc:spChg chg="mod">
          <ac:chgData name="Greta Paskočiumaitė" userId="25a08bf39cc8f50b" providerId="LiveId" clId="{7AD996F3-2396-4306-A890-2B2384FE01CB}" dt="2022-05-16T17:11:07.744" v="718"/>
          <ac:spMkLst>
            <pc:docMk/>
            <pc:sldMk cId="4195769624" sldId="293"/>
            <ac:spMk id="13" creationId="{91D89184-69B4-A368-A3E0-877720CC5C08}"/>
          </ac:spMkLst>
        </pc:spChg>
        <pc:spChg chg="mod">
          <ac:chgData name="Greta Paskočiumaitė" userId="25a08bf39cc8f50b" providerId="LiveId" clId="{7AD996F3-2396-4306-A890-2B2384FE01CB}" dt="2022-05-16T17:11:07.744" v="718"/>
          <ac:spMkLst>
            <pc:docMk/>
            <pc:sldMk cId="4195769624" sldId="293"/>
            <ac:spMk id="14" creationId="{68CBA9C8-8A86-1830-CFA9-7300F33B872B}"/>
          </ac:spMkLst>
        </pc:spChg>
        <pc:spChg chg="add mod">
          <ac:chgData name="Greta Paskočiumaitė" userId="25a08bf39cc8f50b" providerId="LiveId" clId="{7AD996F3-2396-4306-A890-2B2384FE01CB}" dt="2022-05-18T19:07:16.923" v="6138" actId="113"/>
          <ac:spMkLst>
            <pc:docMk/>
            <pc:sldMk cId="4195769624" sldId="293"/>
            <ac:spMk id="19" creationId="{7CDEE5E3-49A8-CACA-006F-EE30F8B763F4}"/>
          </ac:spMkLst>
        </pc:spChg>
        <pc:grpChg chg="add mod">
          <ac:chgData name="Greta Paskočiumaitė" userId="25a08bf39cc8f50b" providerId="LiveId" clId="{7AD996F3-2396-4306-A890-2B2384FE01CB}" dt="2022-05-16T17:11:07.744" v="718"/>
          <ac:grpSpMkLst>
            <pc:docMk/>
            <pc:sldMk cId="4195769624" sldId="293"/>
            <ac:grpSpMk id="7" creationId="{FCB6BF02-5AE5-E337-4E49-2EEFA0738205}"/>
          </ac:grpSpMkLst>
        </pc:grpChg>
        <pc:picChg chg="add mod">
          <ac:chgData name="Greta Paskočiumaitė" userId="25a08bf39cc8f50b" providerId="LiveId" clId="{7AD996F3-2396-4306-A890-2B2384FE01CB}" dt="2022-05-16T17:11:07.744" v="718"/>
          <ac:picMkLst>
            <pc:docMk/>
            <pc:sldMk cId="4195769624" sldId="293"/>
            <ac:picMk id="15" creationId="{B4532FF0-F4DA-797A-6D7A-0855390A18F4}"/>
          </ac:picMkLst>
        </pc:picChg>
        <pc:picChg chg="add mod">
          <ac:chgData name="Greta Paskočiumaitė" userId="25a08bf39cc8f50b" providerId="LiveId" clId="{7AD996F3-2396-4306-A890-2B2384FE01CB}" dt="2022-05-16T17:11:07.744" v="718"/>
          <ac:picMkLst>
            <pc:docMk/>
            <pc:sldMk cId="4195769624" sldId="293"/>
            <ac:picMk id="17" creationId="{3950EDED-0149-008B-64C9-D18E910D58A9}"/>
          </ac:picMkLst>
        </pc:picChg>
        <pc:picChg chg="add mod">
          <ac:chgData name="Greta Paskočiumaitė" userId="25a08bf39cc8f50b" providerId="LiveId" clId="{7AD996F3-2396-4306-A890-2B2384FE01CB}" dt="2022-05-16T17:11:07.744" v="718"/>
          <ac:picMkLst>
            <pc:docMk/>
            <pc:sldMk cId="4195769624" sldId="293"/>
            <ac:picMk id="18" creationId="{18A3F4E8-CBD6-CD54-9742-C6BE7A2BED14}"/>
          </ac:picMkLst>
        </pc:picChg>
        <pc:cxnChg chg="add mod">
          <ac:chgData name="Greta Paskočiumaitė" userId="25a08bf39cc8f50b" providerId="LiveId" clId="{7AD996F3-2396-4306-A890-2B2384FE01CB}" dt="2022-05-16T17:11:07.744" v="718"/>
          <ac:cxnSpMkLst>
            <pc:docMk/>
            <pc:sldMk cId="4195769624" sldId="293"/>
            <ac:cxnSpMk id="16" creationId="{576722B4-2867-A52D-51FD-D1E481E5ED30}"/>
          </ac:cxnSpMkLst>
        </pc:cxnChg>
      </pc:sldChg>
      <pc:sldChg chg="addSp modSp new mod">
        <pc:chgData name="Greta Paskočiumaitė" userId="25a08bf39cc8f50b" providerId="LiveId" clId="{7AD996F3-2396-4306-A890-2B2384FE01CB}" dt="2022-05-22T06:27:59.200" v="8288"/>
        <pc:sldMkLst>
          <pc:docMk/>
          <pc:sldMk cId="1677195422" sldId="294"/>
        </pc:sldMkLst>
        <pc:spChg chg="add mod">
          <ac:chgData name="Greta Paskočiumaitė" userId="25a08bf39cc8f50b" providerId="LiveId" clId="{7AD996F3-2396-4306-A890-2B2384FE01CB}" dt="2022-05-16T17:11:21.581" v="720"/>
          <ac:spMkLst>
            <pc:docMk/>
            <pc:sldMk cId="1677195422" sldId="294"/>
            <ac:spMk id="4" creationId="{3F677525-A8AC-D50C-CE5A-0135E2BF8E45}"/>
          </ac:spMkLst>
        </pc:spChg>
        <pc:spChg chg="mod">
          <ac:chgData name="Greta Paskočiumaitė" userId="25a08bf39cc8f50b" providerId="LiveId" clId="{7AD996F3-2396-4306-A890-2B2384FE01CB}" dt="2022-05-16T17:11:21.581" v="720"/>
          <ac:spMkLst>
            <pc:docMk/>
            <pc:sldMk cId="1677195422" sldId="294"/>
            <ac:spMk id="6" creationId="{B6F5F22C-61A0-A6E4-C492-4112DAC6A7F3}"/>
          </ac:spMkLst>
        </pc:spChg>
        <pc:spChg chg="mod">
          <ac:chgData name="Greta Paskočiumaitė" userId="25a08bf39cc8f50b" providerId="LiveId" clId="{7AD996F3-2396-4306-A890-2B2384FE01CB}" dt="2022-05-16T17:11:21.581" v="720"/>
          <ac:spMkLst>
            <pc:docMk/>
            <pc:sldMk cId="1677195422" sldId="294"/>
            <ac:spMk id="7" creationId="{C351E0B6-C7D8-037C-EE2A-BB4265859C9A}"/>
          </ac:spMkLst>
        </pc:spChg>
        <pc:spChg chg="mod">
          <ac:chgData name="Greta Paskočiumaitė" userId="25a08bf39cc8f50b" providerId="LiveId" clId="{7AD996F3-2396-4306-A890-2B2384FE01CB}" dt="2022-05-16T17:11:21.581" v="720"/>
          <ac:spMkLst>
            <pc:docMk/>
            <pc:sldMk cId="1677195422" sldId="294"/>
            <ac:spMk id="8" creationId="{2575F93B-95F8-9A6D-CD98-7ABF3F6422FC}"/>
          </ac:spMkLst>
        </pc:spChg>
        <pc:spChg chg="mod">
          <ac:chgData name="Greta Paskočiumaitė" userId="25a08bf39cc8f50b" providerId="LiveId" clId="{7AD996F3-2396-4306-A890-2B2384FE01CB}" dt="2022-05-16T17:11:21.581" v="720"/>
          <ac:spMkLst>
            <pc:docMk/>
            <pc:sldMk cId="1677195422" sldId="294"/>
            <ac:spMk id="9" creationId="{1500AA55-50C5-2A4C-DC5B-C92C1909E317}"/>
          </ac:spMkLst>
        </pc:spChg>
        <pc:spChg chg="mod">
          <ac:chgData name="Greta Paskočiumaitė" userId="25a08bf39cc8f50b" providerId="LiveId" clId="{7AD996F3-2396-4306-A890-2B2384FE01CB}" dt="2022-05-16T17:11:21.581" v="720"/>
          <ac:spMkLst>
            <pc:docMk/>
            <pc:sldMk cId="1677195422" sldId="294"/>
            <ac:spMk id="10" creationId="{E2D4FB06-4548-840D-0703-34C3902065C8}"/>
          </ac:spMkLst>
        </pc:spChg>
        <pc:spChg chg="mod">
          <ac:chgData name="Greta Paskočiumaitė" userId="25a08bf39cc8f50b" providerId="LiveId" clId="{7AD996F3-2396-4306-A890-2B2384FE01CB}" dt="2022-05-16T17:11:21.581" v="720"/>
          <ac:spMkLst>
            <pc:docMk/>
            <pc:sldMk cId="1677195422" sldId="294"/>
            <ac:spMk id="11" creationId="{6E2D6C58-9CC6-36F3-4E39-8EF10B3F7AEE}"/>
          </ac:spMkLst>
        </pc:spChg>
        <pc:spChg chg="mod">
          <ac:chgData name="Greta Paskočiumaitė" userId="25a08bf39cc8f50b" providerId="LiveId" clId="{7AD996F3-2396-4306-A890-2B2384FE01CB}" dt="2022-05-16T17:11:21.581" v="720"/>
          <ac:spMkLst>
            <pc:docMk/>
            <pc:sldMk cId="1677195422" sldId="294"/>
            <ac:spMk id="12" creationId="{6F3ADFC1-5E2E-6BE3-7C39-6ED814DDEC68}"/>
          </ac:spMkLst>
        </pc:spChg>
        <pc:spChg chg="add mod">
          <ac:chgData name="Greta Paskočiumaitė" userId="25a08bf39cc8f50b" providerId="LiveId" clId="{7AD996F3-2396-4306-A890-2B2384FE01CB}" dt="2022-05-22T06:27:59.200" v="8288"/>
          <ac:spMkLst>
            <pc:docMk/>
            <pc:sldMk cId="1677195422" sldId="294"/>
            <ac:spMk id="17" creationId="{35EF4F82-EED4-AA4C-3AEE-E92493E10F2C}"/>
          </ac:spMkLst>
        </pc:spChg>
        <pc:grpChg chg="add mod">
          <ac:chgData name="Greta Paskočiumaitė" userId="25a08bf39cc8f50b" providerId="LiveId" clId="{7AD996F3-2396-4306-A890-2B2384FE01CB}" dt="2022-05-16T17:11:21.581" v="720"/>
          <ac:grpSpMkLst>
            <pc:docMk/>
            <pc:sldMk cId="1677195422" sldId="294"/>
            <ac:grpSpMk id="5" creationId="{675F5146-E0DF-8CCD-8793-6007CA620581}"/>
          </ac:grpSpMkLst>
        </pc:grpChg>
        <pc:picChg chg="add mod">
          <ac:chgData name="Greta Paskočiumaitė" userId="25a08bf39cc8f50b" providerId="LiveId" clId="{7AD996F3-2396-4306-A890-2B2384FE01CB}" dt="2022-05-16T17:11:21.581" v="720"/>
          <ac:picMkLst>
            <pc:docMk/>
            <pc:sldMk cId="1677195422" sldId="294"/>
            <ac:picMk id="13" creationId="{B3F7E2A9-7E8F-A396-BDF6-5D700721FC1A}"/>
          </ac:picMkLst>
        </pc:picChg>
        <pc:picChg chg="add mod">
          <ac:chgData name="Greta Paskočiumaitė" userId="25a08bf39cc8f50b" providerId="LiveId" clId="{7AD996F3-2396-4306-A890-2B2384FE01CB}" dt="2022-05-16T17:11:21.581" v="720"/>
          <ac:picMkLst>
            <pc:docMk/>
            <pc:sldMk cId="1677195422" sldId="294"/>
            <ac:picMk id="15" creationId="{C20F2D08-2507-A89B-6542-D508F125258A}"/>
          </ac:picMkLst>
        </pc:picChg>
        <pc:picChg chg="add mod">
          <ac:chgData name="Greta Paskočiumaitė" userId="25a08bf39cc8f50b" providerId="LiveId" clId="{7AD996F3-2396-4306-A890-2B2384FE01CB}" dt="2022-05-16T17:11:21.581" v="720"/>
          <ac:picMkLst>
            <pc:docMk/>
            <pc:sldMk cId="1677195422" sldId="294"/>
            <ac:picMk id="16" creationId="{5BE4D818-5B99-A7CC-4FB2-22889B53AED5}"/>
          </ac:picMkLst>
        </pc:picChg>
        <pc:cxnChg chg="add mod">
          <ac:chgData name="Greta Paskočiumaitė" userId="25a08bf39cc8f50b" providerId="LiveId" clId="{7AD996F3-2396-4306-A890-2B2384FE01CB}" dt="2022-05-16T17:11:21.581" v="720"/>
          <ac:cxnSpMkLst>
            <pc:docMk/>
            <pc:sldMk cId="1677195422" sldId="294"/>
            <ac:cxnSpMk id="14" creationId="{A8951EDB-2AAA-05FE-250A-60B1C23E24A6}"/>
          </ac:cxnSpMkLst>
        </pc:cxnChg>
      </pc:sldChg>
      <pc:sldChg chg="addSp modSp new mod">
        <pc:chgData name="Greta Paskočiumaitė" userId="25a08bf39cc8f50b" providerId="LiveId" clId="{7AD996F3-2396-4306-A890-2B2384FE01CB}" dt="2022-05-22T19:32:35.376" v="10651" actId="1076"/>
        <pc:sldMkLst>
          <pc:docMk/>
          <pc:sldMk cId="1929406317" sldId="295"/>
        </pc:sldMkLst>
        <pc:spChg chg="add mod">
          <ac:chgData name="Greta Paskočiumaitė" userId="25a08bf39cc8f50b" providerId="LiveId" clId="{7AD996F3-2396-4306-A890-2B2384FE01CB}" dt="2022-05-16T17:11:39.728" v="723"/>
          <ac:spMkLst>
            <pc:docMk/>
            <pc:sldMk cId="1929406317" sldId="295"/>
            <ac:spMk id="4" creationId="{B8D36ACE-53CB-DE55-9DC8-FFF5C0FF6B14}"/>
          </ac:spMkLst>
        </pc:spChg>
        <pc:spChg chg="mod">
          <ac:chgData name="Greta Paskočiumaitė" userId="25a08bf39cc8f50b" providerId="LiveId" clId="{7AD996F3-2396-4306-A890-2B2384FE01CB}" dt="2022-05-16T17:11:39.728" v="723"/>
          <ac:spMkLst>
            <pc:docMk/>
            <pc:sldMk cId="1929406317" sldId="295"/>
            <ac:spMk id="6" creationId="{96E80CEB-D439-30D9-0824-9E4EBAE5F58E}"/>
          </ac:spMkLst>
        </pc:spChg>
        <pc:spChg chg="mod">
          <ac:chgData name="Greta Paskočiumaitė" userId="25a08bf39cc8f50b" providerId="LiveId" clId="{7AD996F3-2396-4306-A890-2B2384FE01CB}" dt="2022-05-16T17:11:39.728" v="723"/>
          <ac:spMkLst>
            <pc:docMk/>
            <pc:sldMk cId="1929406317" sldId="295"/>
            <ac:spMk id="7" creationId="{30354C7A-277E-3114-FC3D-2C7442BDE28D}"/>
          </ac:spMkLst>
        </pc:spChg>
        <pc:spChg chg="mod">
          <ac:chgData name="Greta Paskočiumaitė" userId="25a08bf39cc8f50b" providerId="LiveId" clId="{7AD996F3-2396-4306-A890-2B2384FE01CB}" dt="2022-05-16T17:11:39.728" v="723"/>
          <ac:spMkLst>
            <pc:docMk/>
            <pc:sldMk cId="1929406317" sldId="295"/>
            <ac:spMk id="8" creationId="{A7E4EF3D-A1E5-B38F-4990-0B5AEE965531}"/>
          </ac:spMkLst>
        </pc:spChg>
        <pc:spChg chg="mod">
          <ac:chgData name="Greta Paskočiumaitė" userId="25a08bf39cc8f50b" providerId="LiveId" clId="{7AD996F3-2396-4306-A890-2B2384FE01CB}" dt="2022-05-16T17:11:39.728" v="723"/>
          <ac:spMkLst>
            <pc:docMk/>
            <pc:sldMk cId="1929406317" sldId="295"/>
            <ac:spMk id="9" creationId="{F3CF734B-0320-BB65-0CC9-B410124A1959}"/>
          </ac:spMkLst>
        </pc:spChg>
        <pc:spChg chg="mod">
          <ac:chgData name="Greta Paskočiumaitė" userId="25a08bf39cc8f50b" providerId="LiveId" clId="{7AD996F3-2396-4306-A890-2B2384FE01CB}" dt="2022-05-16T17:11:39.728" v="723"/>
          <ac:spMkLst>
            <pc:docMk/>
            <pc:sldMk cId="1929406317" sldId="295"/>
            <ac:spMk id="10" creationId="{29AD974D-4AC0-4F6D-123B-A52D372F230E}"/>
          </ac:spMkLst>
        </pc:spChg>
        <pc:spChg chg="mod">
          <ac:chgData name="Greta Paskočiumaitė" userId="25a08bf39cc8f50b" providerId="LiveId" clId="{7AD996F3-2396-4306-A890-2B2384FE01CB}" dt="2022-05-16T17:11:39.728" v="723"/>
          <ac:spMkLst>
            <pc:docMk/>
            <pc:sldMk cId="1929406317" sldId="295"/>
            <ac:spMk id="11" creationId="{A914E580-CB17-ED41-DF47-D8923457FA84}"/>
          </ac:spMkLst>
        </pc:spChg>
        <pc:spChg chg="mod">
          <ac:chgData name="Greta Paskočiumaitė" userId="25a08bf39cc8f50b" providerId="LiveId" clId="{7AD996F3-2396-4306-A890-2B2384FE01CB}" dt="2022-05-16T17:11:39.728" v="723"/>
          <ac:spMkLst>
            <pc:docMk/>
            <pc:sldMk cId="1929406317" sldId="295"/>
            <ac:spMk id="12" creationId="{3AD8093B-0CB2-F5C3-B3B9-1D94A8301391}"/>
          </ac:spMkLst>
        </pc:spChg>
        <pc:spChg chg="add mod">
          <ac:chgData name="Greta Paskočiumaitė" userId="25a08bf39cc8f50b" providerId="LiveId" clId="{7AD996F3-2396-4306-A890-2B2384FE01CB}" dt="2022-05-22T19:32:35.376" v="10651" actId="1076"/>
          <ac:spMkLst>
            <pc:docMk/>
            <pc:sldMk cId="1929406317" sldId="295"/>
            <ac:spMk id="17" creationId="{C20D5CEA-ACFB-EE86-7F11-4C2DC24A8E10}"/>
          </ac:spMkLst>
        </pc:spChg>
        <pc:grpChg chg="add mod">
          <ac:chgData name="Greta Paskočiumaitė" userId="25a08bf39cc8f50b" providerId="LiveId" clId="{7AD996F3-2396-4306-A890-2B2384FE01CB}" dt="2022-05-16T17:11:39.728" v="723"/>
          <ac:grpSpMkLst>
            <pc:docMk/>
            <pc:sldMk cId="1929406317" sldId="295"/>
            <ac:grpSpMk id="5" creationId="{DDB8F779-B36E-7392-C625-FFE2D6C46FE6}"/>
          </ac:grpSpMkLst>
        </pc:grpChg>
        <pc:picChg chg="add mod">
          <ac:chgData name="Greta Paskočiumaitė" userId="25a08bf39cc8f50b" providerId="LiveId" clId="{7AD996F3-2396-4306-A890-2B2384FE01CB}" dt="2022-05-16T17:11:39.728" v="723"/>
          <ac:picMkLst>
            <pc:docMk/>
            <pc:sldMk cId="1929406317" sldId="295"/>
            <ac:picMk id="13" creationId="{8CA8156A-B80A-2048-636B-B40DB2687057}"/>
          </ac:picMkLst>
        </pc:picChg>
        <pc:picChg chg="add mod">
          <ac:chgData name="Greta Paskočiumaitė" userId="25a08bf39cc8f50b" providerId="LiveId" clId="{7AD996F3-2396-4306-A890-2B2384FE01CB}" dt="2022-05-16T17:11:39.728" v="723"/>
          <ac:picMkLst>
            <pc:docMk/>
            <pc:sldMk cId="1929406317" sldId="295"/>
            <ac:picMk id="15" creationId="{84D4EAE1-628D-C15F-696A-02F9FC5B42BC}"/>
          </ac:picMkLst>
        </pc:picChg>
        <pc:picChg chg="add mod">
          <ac:chgData name="Greta Paskočiumaitė" userId="25a08bf39cc8f50b" providerId="LiveId" clId="{7AD996F3-2396-4306-A890-2B2384FE01CB}" dt="2022-05-16T17:11:39.728" v="723"/>
          <ac:picMkLst>
            <pc:docMk/>
            <pc:sldMk cId="1929406317" sldId="295"/>
            <ac:picMk id="16" creationId="{A2528E92-60EA-6BD5-A082-6D89C65E4763}"/>
          </ac:picMkLst>
        </pc:picChg>
        <pc:cxnChg chg="add mod">
          <ac:chgData name="Greta Paskočiumaitė" userId="25a08bf39cc8f50b" providerId="LiveId" clId="{7AD996F3-2396-4306-A890-2B2384FE01CB}" dt="2022-05-16T17:11:39.728" v="723"/>
          <ac:cxnSpMkLst>
            <pc:docMk/>
            <pc:sldMk cId="1929406317" sldId="295"/>
            <ac:cxnSpMk id="14" creationId="{414FB0F9-9C91-7557-1A12-DBC53C946AB2}"/>
          </ac:cxnSpMkLst>
        </pc:cxnChg>
      </pc:sldChg>
      <pc:sldChg chg="addSp modSp new mod">
        <pc:chgData name="Greta Paskočiumaitė" userId="25a08bf39cc8f50b" providerId="LiveId" clId="{7AD996F3-2396-4306-A890-2B2384FE01CB}" dt="2022-05-22T06:20:32.147" v="8211" actId="113"/>
        <pc:sldMkLst>
          <pc:docMk/>
          <pc:sldMk cId="2500457759" sldId="296"/>
        </pc:sldMkLst>
        <pc:spChg chg="add mod">
          <ac:chgData name="Greta Paskočiumaitė" userId="25a08bf39cc8f50b" providerId="LiveId" clId="{7AD996F3-2396-4306-A890-2B2384FE01CB}" dt="2022-05-16T17:11:49.979" v="724"/>
          <ac:spMkLst>
            <pc:docMk/>
            <pc:sldMk cId="2500457759" sldId="296"/>
            <ac:spMk id="4" creationId="{0A53DACA-42C9-037B-D147-4C9C253C3D0E}"/>
          </ac:spMkLst>
        </pc:spChg>
        <pc:spChg chg="mod">
          <ac:chgData name="Greta Paskočiumaitė" userId="25a08bf39cc8f50b" providerId="LiveId" clId="{7AD996F3-2396-4306-A890-2B2384FE01CB}" dt="2022-05-16T17:11:49.979" v="724"/>
          <ac:spMkLst>
            <pc:docMk/>
            <pc:sldMk cId="2500457759" sldId="296"/>
            <ac:spMk id="6" creationId="{892140E8-EE74-8223-5863-C607A0733E4B}"/>
          </ac:spMkLst>
        </pc:spChg>
        <pc:spChg chg="mod">
          <ac:chgData name="Greta Paskočiumaitė" userId="25a08bf39cc8f50b" providerId="LiveId" clId="{7AD996F3-2396-4306-A890-2B2384FE01CB}" dt="2022-05-16T17:11:49.979" v="724"/>
          <ac:spMkLst>
            <pc:docMk/>
            <pc:sldMk cId="2500457759" sldId="296"/>
            <ac:spMk id="7" creationId="{EE8D0EFD-E5E6-4A20-4DDD-C7456B74D799}"/>
          </ac:spMkLst>
        </pc:spChg>
        <pc:spChg chg="mod">
          <ac:chgData name="Greta Paskočiumaitė" userId="25a08bf39cc8f50b" providerId="LiveId" clId="{7AD996F3-2396-4306-A890-2B2384FE01CB}" dt="2022-05-16T17:11:49.979" v="724"/>
          <ac:spMkLst>
            <pc:docMk/>
            <pc:sldMk cId="2500457759" sldId="296"/>
            <ac:spMk id="8" creationId="{A6E73D7D-5F75-AC7E-7779-731892C5DC35}"/>
          </ac:spMkLst>
        </pc:spChg>
        <pc:spChg chg="mod">
          <ac:chgData name="Greta Paskočiumaitė" userId="25a08bf39cc8f50b" providerId="LiveId" clId="{7AD996F3-2396-4306-A890-2B2384FE01CB}" dt="2022-05-16T17:11:49.979" v="724"/>
          <ac:spMkLst>
            <pc:docMk/>
            <pc:sldMk cId="2500457759" sldId="296"/>
            <ac:spMk id="9" creationId="{BD1DBA92-E4D6-551C-2AB2-367023416F35}"/>
          </ac:spMkLst>
        </pc:spChg>
        <pc:spChg chg="mod">
          <ac:chgData name="Greta Paskočiumaitė" userId="25a08bf39cc8f50b" providerId="LiveId" clId="{7AD996F3-2396-4306-A890-2B2384FE01CB}" dt="2022-05-16T17:11:49.979" v="724"/>
          <ac:spMkLst>
            <pc:docMk/>
            <pc:sldMk cId="2500457759" sldId="296"/>
            <ac:spMk id="10" creationId="{7ACC7689-D7C9-DE41-C982-06AC34731331}"/>
          </ac:spMkLst>
        </pc:spChg>
        <pc:spChg chg="mod">
          <ac:chgData name="Greta Paskočiumaitė" userId="25a08bf39cc8f50b" providerId="LiveId" clId="{7AD996F3-2396-4306-A890-2B2384FE01CB}" dt="2022-05-16T17:11:49.979" v="724"/>
          <ac:spMkLst>
            <pc:docMk/>
            <pc:sldMk cId="2500457759" sldId="296"/>
            <ac:spMk id="11" creationId="{C475D797-FFF3-9AF4-099D-F82A86EFCF49}"/>
          </ac:spMkLst>
        </pc:spChg>
        <pc:spChg chg="mod">
          <ac:chgData name="Greta Paskočiumaitė" userId="25a08bf39cc8f50b" providerId="LiveId" clId="{7AD996F3-2396-4306-A890-2B2384FE01CB}" dt="2022-05-16T17:11:49.979" v="724"/>
          <ac:spMkLst>
            <pc:docMk/>
            <pc:sldMk cId="2500457759" sldId="296"/>
            <ac:spMk id="12" creationId="{041A51DB-BF1C-EEE2-C98B-AD7B317A09E6}"/>
          </ac:spMkLst>
        </pc:spChg>
        <pc:spChg chg="add mod">
          <ac:chgData name="Greta Paskočiumaitė" userId="25a08bf39cc8f50b" providerId="LiveId" clId="{7AD996F3-2396-4306-A890-2B2384FE01CB}" dt="2022-05-22T06:20:32.147" v="8211" actId="113"/>
          <ac:spMkLst>
            <pc:docMk/>
            <pc:sldMk cId="2500457759" sldId="296"/>
            <ac:spMk id="17" creationId="{BC71298D-078D-EA8D-CEB9-702F06350020}"/>
          </ac:spMkLst>
        </pc:spChg>
        <pc:grpChg chg="add mod">
          <ac:chgData name="Greta Paskočiumaitė" userId="25a08bf39cc8f50b" providerId="LiveId" clId="{7AD996F3-2396-4306-A890-2B2384FE01CB}" dt="2022-05-16T17:11:49.979" v="724"/>
          <ac:grpSpMkLst>
            <pc:docMk/>
            <pc:sldMk cId="2500457759" sldId="296"/>
            <ac:grpSpMk id="5" creationId="{3A8AC874-FD64-74DB-787D-E50F1E9A1E1E}"/>
          </ac:grpSpMkLst>
        </pc:grpChg>
        <pc:picChg chg="add mod">
          <ac:chgData name="Greta Paskočiumaitė" userId="25a08bf39cc8f50b" providerId="LiveId" clId="{7AD996F3-2396-4306-A890-2B2384FE01CB}" dt="2022-05-16T17:11:49.979" v="724"/>
          <ac:picMkLst>
            <pc:docMk/>
            <pc:sldMk cId="2500457759" sldId="296"/>
            <ac:picMk id="13" creationId="{7EB92CFC-5D24-DDEA-1875-44B0BF4AB662}"/>
          </ac:picMkLst>
        </pc:picChg>
        <pc:picChg chg="add mod">
          <ac:chgData name="Greta Paskočiumaitė" userId="25a08bf39cc8f50b" providerId="LiveId" clId="{7AD996F3-2396-4306-A890-2B2384FE01CB}" dt="2022-05-16T17:11:49.979" v="724"/>
          <ac:picMkLst>
            <pc:docMk/>
            <pc:sldMk cId="2500457759" sldId="296"/>
            <ac:picMk id="15" creationId="{7AF08C50-E0AC-2A44-34CC-CC90436A7639}"/>
          </ac:picMkLst>
        </pc:picChg>
        <pc:picChg chg="add mod">
          <ac:chgData name="Greta Paskočiumaitė" userId="25a08bf39cc8f50b" providerId="LiveId" clId="{7AD996F3-2396-4306-A890-2B2384FE01CB}" dt="2022-05-16T17:11:49.979" v="724"/>
          <ac:picMkLst>
            <pc:docMk/>
            <pc:sldMk cId="2500457759" sldId="296"/>
            <ac:picMk id="16" creationId="{CCC17CE4-F54B-E0BA-D1BA-D60D5D3B28AA}"/>
          </ac:picMkLst>
        </pc:picChg>
        <pc:cxnChg chg="add mod">
          <ac:chgData name="Greta Paskočiumaitė" userId="25a08bf39cc8f50b" providerId="LiveId" clId="{7AD996F3-2396-4306-A890-2B2384FE01CB}" dt="2022-05-16T17:11:49.979" v="724"/>
          <ac:cxnSpMkLst>
            <pc:docMk/>
            <pc:sldMk cId="2500457759" sldId="296"/>
            <ac:cxnSpMk id="14" creationId="{EE99B9D7-69C3-0A67-EB8D-4BC8581C2443}"/>
          </ac:cxnSpMkLst>
        </pc:cxnChg>
      </pc:sldChg>
      <pc:sldChg chg="addSp delSp modSp add mod">
        <pc:chgData name="Greta Paskočiumaitė" userId="25a08bf39cc8f50b" providerId="LiveId" clId="{7AD996F3-2396-4306-A890-2B2384FE01CB}" dt="2022-05-22T15:02:36.922" v="9305" actId="1076"/>
        <pc:sldMkLst>
          <pc:docMk/>
          <pc:sldMk cId="3942789125" sldId="297"/>
        </pc:sldMkLst>
        <pc:spChg chg="del">
          <ac:chgData name="Greta Paskočiumaitė" userId="25a08bf39cc8f50b" providerId="LiveId" clId="{7AD996F3-2396-4306-A890-2B2384FE01CB}" dt="2022-05-22T15:02:12.199" v="9297" actId="478"/>
          <ac:spMkLst>
            <pc:docMk/>
            <pc:sldMk cId="3942789125" sldId="297"/>
            <ac:spMk id="3" creationId="{4AA58C29-1E84-5F81-BAF5-26C562B5319E}"/>
          </ac:spMkLst>
        </pc:spChg>
        <pc:spChg chg="mod">
          <ac:chgData name="Greta Paskočiumaitė" userId="25a08bf39cc8f50b" providerId="LiveId" clId="{7AD996F3-2396-4306-A890-2B2384FE01CB}" dt="2022-05-22T15:02:09.793" v="9296" actId="1076"/>
          <ac:spMkLst>
            <pc:docMk/>
            <pc:sldMk cId="3942789125" sldId="297"/>
            <ac:spMk id="17" creationId="{BD459B94-2BBB-B271-70BB-221600CFF74F}"/>
          </ac:spMkLst>
        </pc:spChg>
        <pc:spChg chg="add del mod">
          <ac:chgData name="Greta Paskočiumaitė" userId="25a08bf39cc8f50b" providerId="LiveId" clId="{7AD996F3-2396-4306-A890-2B2384FE01CB}" dt="2022-05-22T15:02:12.214" v="9299"/>
          <ac:spMkLst>
            <pc:docMk/>
            <pc:sldMk cId="3942789125" sldId="297"/>
            <ac:spMk id="18" creationId="{092191C5-C3E9-584C-DE06-2FC596A1C772}"/>
          </ac:spMkLst>
        </pc:spChg>
        <pc:spChg chg="add mod">
          <ac:chgData name="Greta Paskočiumaitė" userId="25a08bf39cc8f50b" providerId="LiveId" clId="{7AD996F3-2396-4306-A890-2B2384FE01CB}" dt="2022-05-22T15:01:27.414" v="9265" actId="20577"/>
          <ac:spMkLst>
            <pc:docMk/>
            <pc:sldMk cId="3942789125" sldId="297"/>
            <ac:spMk id="19" creationId="{349FEE24-96BF-92E3-005D-1699BB9169F9}"/>
          </ac:spMkLst>
        </pc:spChg>
        <pc:picChg chg="add mod">
          <ac:chgData name="Greta Paskočiumaitė" userId="25a08bf39cc8f50b" providerId="LiveId" clId="{7AD996F3-2396-4306-A890-2B2384FE01CB}" dt="2022-05-22T15:02:36.922" v="9305" actId="1076"/>
          <ac:picMkLst>
            <pc:docMk/>
            <pc:sldMk cId="3942789125" sldId="297"/>
            <ac:picMk id="21" creationId="{95F6E296-4144-2E44-85AB-521C848E6ED4}"/>
          </ac:picMkLst>
        </pc:picChg>
      </pc:sldChg>
      <pc:sldChg chg="addSp delSp modSp add mod ord">
        <pc:chgData name="Greta Paskočiumaitė" userId="25a08bf39cc8f50b" providerId="LiveId" clId="{7AD996F3-2396-4306-A890-2B2384FE01CB}" dt="2022-05-22T14:40:17.264" v="9089" actId="1076"/>
        <pc:sldMkLst>
          <pc:docMk/>
          <pc:sldMk cId="3382701948" sldId="298"/>
        </pc:sldMkLst>
        <pc:spChg chg="del">
          <ac:chgData name="Greta Paskočiumaitė" userId="25a08bf39cc8f50b" providerId="LiveId" clId="{7AD996F3-2396-4306-A890-2B2384FE01CB}" dt="2022-05-22T14:16:51.258" v="8632" actId="478"/>
          <ac:spMkLst>
            <pc:docMk/>
            <pc:sldMk cId="3382701948" sldId="298"/>
            <ac:spMk id="3" creationId="{4AA58C29-1E84-5F81-BAF5-26C562B5319E}"/>
          </ac:spMkLst>
        </pc:spChg>
        <pc:spChg chg="mod">
          <ac:chgData name="Greta Paskočiumaitė" userId="25a08bf39cc8f50b" providerId="LiveId" clId="{7AD996F3-2396-4306-A890-2B2384FE01CB}" dt="2022-05-22T14:16:48.753" v="8631" actId="2711"/>
          <ac:spMkLst>
            <pc:docMk/>
            <pc:sldMk cId="3382701948" sldId="298"/>
            <ac:spMk id="17" creationId="{BD459B94-2BBB-B271-70BB-221600CFF74F}"/>
          </ac:spMkLst>
        </pc:spChg>
        <pc:spChg chg="add mod">
          <ac:chgData name="Greta Paskočiumaitė" userId="25a08bf39cc8f50b" providerId="LiveId" clId="{7AD996F3-2396-4306-A890-2B2384FE01CB}" dt="2022-05-22T14:19:05.165" v="8710" actId="20577"/>
          <ac:spMkLst>
            <pc:docMk/>
            <pc:sldMk cId="3382701948" sldId="298"/>
            <ac:spMk id="19" creationId="{6C3E9DE2-B8B6-A1CD-9B32-EEE8456B9140}"/>
          </ac:spMkLst>
        </pc:spChg>
        <pc:picChg chg="add mod">
          <ac:chgData name="Greta Paskočiumaitė" userId="25a08bf39cc8f50b" providerId="LiveId" clId="{7AD996F3-2396-4306-A890-2B2384FE01CB}" dt="2022-05-22T14:40:17.264" v="9089" actId="1076"/>
          <ac:picMkLst>
            <pc:docMk/>
            <pc:sldMk cId="3382701948" sldId="298"/>
            <ac:picMk id="21" creationId="{8A6E8319-913A-126A-BD6E-3D6878DF40F2}"/>
          </ac:picMkLst>
        </pc:picChg>
      </pc:sldChg>
      <pc:sldChg chg="addSp delSp modSp add mod ord">
        <pc:chgData name="Greta Paskočiumaitė" userId="25a08bf39cc8f50b" providerId="LiveId" clId="{7AD996F3-2396-4306-A890-2B2384FE01CB}" dt="2022-05-22T14:17:51.651" v="8692" actId="123"/>
        <pc:sldMkLst>
          <pc:docMk/>
          <pc:sldMk cId="1189860689" sldId="299"/>
        </pc:sldMkLst>
        <pc:spChg chg="del">
          <ac:chgData name="Greta Paskočiumaitė" userId="25a08bf39cc8f50b" providerId="LiveId" clId="{7AD996F3-2396-4306-A890-2B2384FE01CB}" dt="2022-05-22T14:13:21.367" v="8462" actId="478"/>
          <ac:spMkLst>
            <pc:docMk/>
            <pc:sldMk cId="1189860689" sldId="299"/>
            <ac:spMk id="3" creationId="{4AA58C29-1E84-5F81-BAF5-26C562B5319E}"/>
          </ac:spMkLst>
        </pc:spChg>
        <pc:spChg chg="mod">
          <ac:chgData name="Greta Paskočiumaitė" userId="25a08bf39cc8f50b" providerId="LiveId" clId="{7AD996F3-2396-4306-A890-2B2384FE01CB}" dt="2022-05-22T14:16:03.838" v="8595" actId="1076"/>
          <ac:spMkLst>
            <pc:docMk/>
            <pc:sldMk cId="1189860689" sldId="299"/>
            <ac:spMk id="17" creationId="{BD459B94-2BBB-B271-70BB-221600CFF74F}"/>
          </ac:spMkLst>
        </pc:spChg>
        <pc:spChg chg="add mod">
          <ac:chgData name="Greta Paskočiumaitė" userId="25a08bf39cc8f50b" providerId="LiveId" clId="{7AD996F3-2396-4306-A890-2B2384FE01CB}" dt="2022-05-22T14:15:06.942" v="8588" actId="1076"/>
          <ac:spMkLst>
            <pc:docMk/>
            <pc:sldMk cId="1189860689" sldId="299"/>
            <ac:spMk id="18" creationId="{83414FE5-1388-C140-83CE-55813D49A49A}"/>
          </ac:spMkLst>
        </pc:spChg>
        <pc:spChg chg="add mod">
          <ac:chgData name="Greta Paskočiumaitė" userId="25a08bf39cc8f50b" providerId="LiveId" clId="{7AD996F3-2396-4306-A890-2B2384FE01CB}" dt="2022-05-22T14:17:51.651" v="8692" actId="123"/>
          <ac:spMkLst>
            <pc:docMk/>
            <pc:sldMk cId="1189860689" sldId="299"/>
            <ac:spMk id="21" creationId="{589BC168-3214-8400-F058-4B32D652805F}"/>
          </ac:spMkLst>
        </pc:spChg>
        <pc:picChg chg="add mod">
          <ac:chgData name="Greta Paskočiumaitė" userId="25a08bf39cc8f50b" providerId="LiveId" clId="{7AD996F3-2396-4306-A890-2B2384FE01CB}" dt="2022-05-22T14:15:54.632" v="8594" actId="1076"/>
          <ac:picMkLst>
            <pc:docMk/>
            <pc:sldMk cId="1189860689" sldId="299"/>
            <ac:picMk id="20" creationId="{22AA4FEA-F9BE-1765-18A1-234F91365FCB}"/>
          </ac:picMkLst>
        </pc:picChg>
      </pc:sldChg>
      <pc:sldChg chg="addSp delSp modSp add mod ord">
        <pc:chgData name="Greta Paskočiumaitė" userId="25a08bf39cc8f50b" providerId="LiveId" clId="{7AD996F3-2396-4306-A890-2B2384FE01CB}" dt="2022-05-22T14:22:34.981" v="8761" actId="1076"/>
        <pc:sldMkLst>
          <pc:docMk/>
          <pc:sldMk cId="2670628360" sldId="300"/>
        </pc:sldMkLst>
        <pc:spChg chg="del">
          <ac:chgData name="Greta Paskočiumaitė" userId="25a08bf39cc8f50b" providerId="LiveId" clId="{7AD996F3-2396-4306-A890-2B2384FE01CB}" dt="2022-05-22T14:21:51.002" v="8751" actId="478"/>
          <ac:spMkLst>
            <pc:docMk/>
            <pc:sldMk cId="2670628360" sldId="300"/>
            <ac:spMk id="3" creationId="{4AA58C29-1E84-5F81-BAF5-26C562B5319E}"/>
          </ac:spMkLst>
        </pc:spChg>
        <pc:spChg chg="mod">
          <ac:chgData name="Greta Paskočiumaitė" userId="25a08bf39cc8f50b" providerId="LiveId" clId="{7AD996F3-2396-4306-A890-2B2384FE01CB}" dt="2022-05-22T14:21:48.540" v="8750" actId="2711"/>
          <ac:spMkLst>
            <pc:docMk/>
            <pc:sldMk cId="2670628360" sldId="300"/>
            <ac:spMk id="17" creationId="{BD459B94-2BBB-B271-70BB-221600CFF74F}"/>
          </ac:spMkLst>
        </pc:spChg>
        <pc:spChg chg="add mod">
          <ac:chgData name="Greta Paskočiumaitė" userId="25a08bf39cc8f50b" providerId="LiveId" clId="{7AD996F3-2396-4306-A890-2B2384FE01CB}" dt="2022-05-22T14:22:02.050" v="8755" actId="1076"/>
          <ac:spMkLst>
            <pc:docMk/>
            <pc:sldMk cId="2670628360" sldId="300"/>
            <ac:spMk id="18" creationId="{0826504B-B3A8-7FDD-4812-E5AA7E1EDD0B}"/>
          </ac:spMkLst>
        </pc:spChg>
        <pc:picChg chg="add mod">
          <ac:chgData name="Greta Paskočiumaitė" userId="25a08bf39cc8f50b" providerId="LiveId" clId="{7AD996F3-2396-4306-A890-2B2384FE01CB}" dt="2022-05-22T14:22:34.981" v="8761" actId="1076"/>
          <ac:picMkLst>
            <pc:docMk/>
            <pc:sldMk cId="2670628360" sldId="300"/>
            <ac:picMk id="20" creationId="{8227A720-E347-5FC4-C8E3-9120F1D30335}"/>
          </ac:picMkLst>
        </pc:picChg>
      </pc:sldChg>
      <pc:sldChg chg="addSp delSp modSp add del mod ord">
        <pc:chgData name="Greta Paskočiumaitė" userId="25a08bf39cc8f50b" providerId="LiveId" clId="{7AD996F3-2396-4306-A890-2B2384FE01CB}" dt="2022-05-22T14:28:24.624" v="8869" actId="47"/>
        <pc:sldMkLst>
          <pc:docMk/>
          <pc:sldMk cId="321981132" sldId="301"/>
        </pc:sldMkLst>
        <pc:spChg chg="del">
          <ac:chgData name="Greta Paskočiumaitė" userId="25a08bf39cc8f50b" providerId="LiveId" clId="{7AD996F3-2396-4306-A890-2B2384FE01CB}" dt="2022-05-22T14:26:58.706" v="8831" actId="478"/>
          <ac:spMkLst>
            <pc:docMk/>
            <pc:sldMk cId="321981132" sldId="301"/>
            <ac:spMk id="3" creationId="{4AA58C29-1E84-5F81-BAF5-26C562B5319E}"/>
          </ac:spMkLst>
        </pc:spChg>
        <pc:spChg chg="mod">
          <ac:chgData name="Greta Paskočiumaitė" userId="25a08bf39cc8f50b" providerId="LiveId" clId="{7AD996F3-2396-4306-A890-2B2384FE01CB}" dt="2022-05-22T14:26:54.705" v="8830" actId="20577"/>
          <ac:spMkLst>
            <pc:docMk/>
            <pc:sldMk cId="321981132" sldId="301"/>
            <ac:spMk id="17" creationId="{BD459B94-2BBB-B271-70BB-221600CFF74F}"/>
          </ac:spMkLst>
        </pc:spChg>
        <pc:spChg chg="add mod">
          <ac:chgData name="Greta Paskočiumaitė" userId="25a08bf39cc8f50b" providerId="LiveId" clId="{7AD996F3-2396-4306-A890-2B2384FE01CB}" dt="2022-05-22T14:28:22.578" v="8868" actId="20577"/>
          <ac:spMkLst>
            <pc:docMk/>
            <pc:sldMk cId="321981132" sldId="301"/>
            <ac:spMk id="18" creationId="{F763BCAA-8F77-F74D-B94D-F6B810E78C60}"/>
          </ac:spMkLst>
        </pc:spChg>
      </pc:sldChg>
      <pc:sldChg chg="addSp delSp modSp add mod ord">
        <pc:chgData name="Greta Paskočiumaitė" userId="25a08bf39cc8f50b" providerId="LiveId" clId="{7AD996F3-2396-4306-A890-2B2384FE01CB}" dt="2022-05-22T14:59:30.716" v="9188" actId="20577"/>
        <pc:sldMkLst>
          <pc:docMk/>
          <pc:sldMk cId="905090868" sldId="302"/>
        </pc:sldMkLst>
        <pc:spChg chg="del">
          <ac:chgData name="Greta Paskočiumaitė" userId="25a08bf39cc8f50b" providerId="LiveId" clId="{7AD996F3-2396-4306-A890-2B2384FE01CB}" dt="2022-05-22T14:28:57.947" v="8897" actId="478"/>
          <ac:spMkLst>
            <pc:docMk/>
            <pc:sldMk cId="905090868" sldId="302"/>
            <ac:spMk id="3" creationId="{4AA58C29-1E84-5F81-BAF5-26C562B5319E}"/>
          </ac:spMkLst>
        </pc:spChg>
        <pc:spChg chg="mod">
          <ac:chgData name="Greta Paskočiumaitė" userId="25a08bf39cc8f50b" providerId="LiveId" clId="{7AD996F3-2396-4306-A890-2B2384FE01CB}" dt="2022-05-22T14:28:55.462" v="8896" actId="20577"/>
          <ac:spMkLst>
            <pc:docMk/>
            <pc:sldMk cId="905090868" sldId="302"/>
            <ac:spMk id="17" creationId="{BD459B94-2BBB-B271-70BB-221600CFF74F}"/>
          </ac:spMkLst>
        </pc:spChg>
        <pc:spChg chg="add mod">
          <ac:chgData name="Greta Paskočiumaitė" userId="25a08bf39cc8f50b" providerId="LiveId" clId="{7AD996F3-2396-4306-A890-2B2384FE01CB}" dt="2022-05-22T14:59:30.716" v="9188" actId="20577"/>
          <ac:spMkLst>
            <pc:docMk/>
            <pc:sldMk cId="905090868" sldId="302"/>
            <ac:spMk id="18" creationId="{A7AF99AC-59F6-9D13-15D9-313F44161D85}"/>
          </ac:spMkLst>
        </pc:spChg>
        <pc:picChg chg="add mod">
          <ac:chgData name="Greta Paskočiumaitė" userId="25a08bf39cc8f50b" providerId="LiveId" clId="{7AD996F3-2396-4306-A890-2B2384FE01CB}" dt="2022-05-22T14:59:24.014" v="9186" actId="1076"/>
          <ac:picMkLst>
            <pc:docMk/>
            <pc:sldMk cId="905090868" sldId="302"/>
            <ac:picMk id="20" creationId="{1F327E99-3E7B-5E6E-0A3E-CDBA56304CD8}"/>
          </ac:picMkLst>
        </pc:picChg>
      </pc:sldChg>
      <pc:sldChg chg="addSp delSp modSp add mod">
        <pc:chgData name="Greta Paskočiumaitė" userId="25a08bf39cc8f50b" providerId="LiveId" clId="{7AD996F3-2396-4306-A890-2B2384FE01CB}" dt="2022-05-22T15:08:27.833" v="9425" actId="14100"/>
        <pc:sldMkLst>
          <pc:docMk/>
          <pc:sldMk cId="2010750521" sldId="303"/>
        </pc:sldMkLst>
        <pc:spChg chg="del">
          <ac:chgData name="Greta Paskočiumaitė" userId="25a08bf39cc8f50b" providerId="LiveId" clId="{7AD996F3-2396-4306-A890-2B2384FE01CB}" dt="2022-05-22T15:02:49.300" v="9327" actId="478"/>
          <ac:spMkLst>
            <pc:docMk/>
            <pc:sldMk cId="2010750521" sldId="303"/>
            <ac:spMk id="3" creationId="{4AA58C29-1E84-5F81-BAF5-26C562B5319E}"/>
          </ac:spMkLst>
        </pc:spChg>
        <pc:spChg chg="mod">
          <ac:chgData name="Greta Paskočiumaitė" userId="25a08bf39cc8f50b" providerId="LiveId" clId="{7AD996F3-2396-4306-A890-2B2384FE01CB}" dt="2022-05-22T15:06:37.987" v="9401" actId="404"/>
          <ac:spMkLst>
            <pc:docMk/>
            <pc:sldMk cId="2010750521" sldId="303"/>
            <ac:spMk id="17" creationId="{BD459B94-2BBB-B271-70BB-221600CFF74F}"/>
          </ac:spMkLst>
        </pc:spChg>
        <pc:spChg chg="add mod">
          <ac:chgData name="Greta Paskočiumaitė" userId="25a08bf39cc8f50b" providerId="LiveId" clId="{7AD996F3-2396-4306-A890-2B2384FE01CB}" dt="2022-05-22T15:07:16.875" v="9411" actId="1076"/>
          <ac:spMkLst>
            <pc:docMk/>
            <pc:sldMk cId="2010750521" sldId="303"/>
            <ac:spMk id="18" creationId="{4E536567-6606-B29D-F4D8-29821BD8C545}"/>
          </ac:spMkLst>
        </pc:spChg>
        <pc:picChg chg="add mod">
          <ac:chgData name="Greta Paskočiumaitė" userId="25a08bf39cc8f50b" providerId="LiveId" clId="{7AD996F3-2396-4306-A890-2B2384FE01CB}" dt="2022-05-22T15:08:13.585" v="9419" actId="1076"/>
          <ac:picMkLst>
            <pc:docMk/>
            <pc:sldMk cId="2010750521" sldId="303"/>
            <ac:picMk id="20" creationId="{B7EB446B-826A-1B24-C1AB-47125A4C61C4}"/>
          </ac:picMkLst>
        </pc:picChg>
        <pc:picChg chg="add mod">
          <ac:chgData name="Greta Paskočiumaitė" userId="25a08bf39cc8f50b" providerId="LiveId" clId="{7AD996F3-2396-4306-A890-2B2384FE01CB}" dt="2022-05-22T15:08:27.833" v="9425" actId="14100"/>
          <ac:picMkLst>
            <pc:docMk/>
            <pc:sldMk cId="2010750521" sldId="303"/>
            <ac:picMk id="22" creationId="{FCD17943-83C8-C70D-2D65-F3352A620AA0}"/>
          </ac:picMkLst>
        </pc:picChg>
      </pc:sldChg>
      <pc:sldChg chg="addSp delSp modSp add mod ord">
        <pc:chgData name="Greta Paskočiumaitė" userId="25a08bf39cc8f50b" providerId="LiveId" clId="{7AD996F3-2396-4306-A890-2B2384FE01CB}" dt="2022-05-22T14:34:53.786" v="8969" actId="113"/>
        <pc:sldMkLst>
          <pc:docMk/>
          <pc:sldMk cId="730858431" sldId="304"/>
        </pc:sldMkLst>
        <pc:spChg chg="del">
          <ac:chgData name="Greta Paskočiumaitė" userId="25a08bf39cc8f50b" providerId="LiveId" clId="{7AD996F3-2396-4306-A890-2B2384FE01CB}" dt="2022-05-22T14:31:50.228" v="8919" actId="478"/>
          <ac:spMkLst>
            <pc:docMk/>
            <pc:sldMk cId="730858431" sldId="304"/>
            <ac:spMk id="3" creationId="{4AA58C29-1E84-5F81-BAF5-26C562B5319E}"/>
          </ac:spMkLst>
        </pc:spChg>
        <pc:spChg chg="mod">
          <ac:chgData name="Greta Paskočiumaitė" userId="25a08bf39cc8f50b" providerId="LiveId" clId="{7AD996F3-2396-4306-A890-2B2384FE01CB}" dt="2022-05-22T14:33:55.524" v="8952" actId="20577"/>
          <ac:spMkLst>
            <pc:docMk/>
            <pc:sldMk cId="730858431" sldId="304"/>
            <ac:spMk id="17" creationId="{BD459B94-2BBB-B271-70BB-221600CFF74F}"/>
          </ac:spMkLst>
        </pc:spChg>
        <pc:spChg chg="add del mod">
          <ac:chgData name="Greta Paskočiumaitė" userId="25a08bf39cc8f50b" providerId="LiveId" clId="{7AD996F3-2396-4306-A890-2B2384FE01CB}" dt="2022-05-22T14:32:07.726" v="8923"/>
          <ac:spMkLst>
            <pc:docMk/>
            <pc:sldMk cId="730858431" sldId="304"/>
            <ac:spMk id="18" creationId="{9CBBBDAF-E12B-CADE-0468-58F7E32B07B4}"/>
          </ac:spMkLst>
        </pc:spChg>
        <pc:spChg chg="add mod">
          <ac:chgData name="Greta Paskočiumaitė" userId="25a08bf39cc8f50b" providerId="LiveId" clId="{7AD996F3-2396-4306-A890-2B2384FE01CB}" dt="2022-05-22T14:34:53.786" v="8969" actId="113"/>
          <ac:spMkLst>
            <pc:docMk/>
            <pc:sldMk cId="730858431" sldId="304"/>
            <ac:spMk id="19" creationId="{BF4EAEF9-F229-2B1D-5619-952144ED24D5}"/>
          </ac:spMkLst>
        </pc:spChg>
      </pc:sldChg>
      <pc:sldChg chg="add del">
        <pc:chgData name="Greta Paskočiumaitė" userId="25a08bf39cc8f50b" providerId="LiveId" clId="{7AD996F3-2396-4306-A890-2B2384FE01CB}" dt="2022-05-22T15:08:39.604" v="9426" actId="47"/>
        <pc:sldMkLst>
          <pc:docMk/>
          <pc:sldMk cId="2528293657" sldId="305"/>
        </pc:sldMkLst>
      </pc:sldChg>
      <pc:sldChg chg="add del">
        <pc:chgData name="Greta Paskočiumaitė" userId="25a08bf39cc8f50b" providerId="LiveId" clId="{7AD996F3-2396-4306-A890-2B2384FE01CB}" dt="2022-05-22T15:08:40.339" v="9427" actId="47"/>
        <pc:sldMkLst>
          <pc:docMk/>
          <pc:sldMk cId="1340710051" sldId="306"/>
        </pc:sldMkLst>
      </pc:sldChg>
      <pc:sldChg chg="add del">
        <pc:chgData name="Greta Paskočiumaitė" userId="25a08bf39cc8f50b" providerId="LiveId" clId="{7AD996F3-2396-4306-A890-2B2384FE01CB}" dt="2022-05-22T15:08:42.432" v="9428" actId="47"/>
        <pc:sldMkLst>
          <pc:docMk/>
          <pc:sldMk cId="62345059" sldId="307"/>
        </pc:sldMkLst>
      </pc:sldChg>
      <pc:sldChg chg="add del">
        <pc:chgData name="Greta Paskočiumaitė" userId="25a08bf39cc8f50b" providerId="LiveId" clId="{7AD996F3-2396-4306-A890-2B2384FE01CB}" dt="2022-05-22T15:08:42.996" v="9429" actId="47"/>
        <pc:sldMkLst>
          <pc:docMk/>
          <pc:sldMk cId="4151078474" sldId="308"/>
        </pc:sldMkLst>
      </pc:sldChg>
      <pc:sldChg chg="add del">
        <pc:chgData name="Greta Paskočiumaitė" userId="25a08bf39cc8f50b" providerId="LiveId" clId="{7AD996F3-2396-4306-A890-2B2384FE01CB}" dt="2022-05-22T15:08:43.668" v="9430" actId="47"/>
        <pc:sldMkLst>
          <pc:docMk/>
          <pc:sldMk cId="1900775786" sldId="309"/>
        </pc:sldMkLst>
      </pc:sldChg>
      <pc:sldChg chg="add del">
        <pc:chgData name="Greta Paskočiumaitė" userId="25a08bf39cc8f50b" providerId="LiveId" clId="{7AD996F3-2396-4306-A890-2B2384FE01CB}" dt="2022-05-22T15:08:44.527" v="9431" actId="47"/>
        <pc:sldMkLst>
          <pc:docMk/>
          <pc:sldMk cId="141117303" sldId="310"/>
        </pc:sldMkLst>
      </pc:sldChg>
      <pc:sldChg chg="add del">
        <pc:chgData name="Greta Paskočiumaitė" userId="25a08bf39cc8f50b" providerId="LiveId" clId="{7AD996F3-2396-4306-A890-2B2384FE01CB}" dt="2022-05-22T15:08:44.949" v="9432" actId="47"/>
        <pc:sldMkLst>
          <pc:docMk/>
          <pc:sldMk cId="376509860" sldId="311"/>
        </pc:sldMkLst>
      </pc:sldChg>
      <pc:sldChg chg="add del">
        <pc:chgData name="Greta Paskočiumaitė" userId="25a08bf39cc8f50b" providerId="LiveId" clId="{7AD996F3-2396-4306-A890-2B2384FE01CB}" dt="2022-05-22T15:08:55.902" v="9433" actId="47"/>
        <pc:sldMkLst>
          <pc:docMk/>
          <pc:sldMk cId="3848004150" sldId="312"/>
        </pc:sldMkLst>
      </pc:sldChg>
      <pc:sldChg chg="add del">
        <pc:chgData name="Greta Paskočiumaitė" userId="25a08bf39cc8f50b" providerId="LiveId" clId="{7AD996F3-2396-4306-A890-2B2384FE01CB}" dt="2022-05-22T15:08:56.684" v="9434" actId="47"/>
        <pc:sldMkLst>
          <pc:docMk/>
          <pc:sldMk cId="613983554" sldId="313"/>
        </pc:sldMkLst>
      </pc:sldChg>
      <pc:sldChg chg="add del">
        <pc:chgData name="Greta Paskočiumaitė" userId="25a08bf39cc8f50b" providerId="LiveId" clId="{7AD996F3-2396-4306-A890-2B2384FE01CB}" dt="2022-05-22T15:08:59.888" v="9437" actId="47"/>
        <pc:sldMkLst>
          <pc:docMk/>
          <pc:sldMk cId="3850653282" sldId="314"/>
        </pc:sldMkLst>
      </pc:sldChg>
      <pc:sldChg chg="add del">
        <pc:chgData name="Greta Paskočiumaitė" userId="25a08bf39cc8f50b" providerId="LiveId" clId="{7AD996F3-2396-4306-A890-2B2384FE01CB}" dt="2022-05-22T15:08:58.044" v="9435" actId="47"/>
        <pc:sldMkLst>
          <pc:docMk/>
          <pc:sldMk cId="2214882589" sldId="315"/>
        </pc:sldMkLst>
      </pc:sldChg>
      <pc:sldChg chg="add del">
        <pc:chgData name="Greta Paskočiumaitė" userId="25a08bf39cc8f50b" providerId="LiveId" clId="{7AD996F3-2396-4306-A890-2B2384FE01CB}" dt="2022-05-22T15:08:58.888" v="9436" actId="47"/>
        <pc:sldMkLst>
          <pc:docMk/>
          <pc:sldMk cId="1794151605" sldId="316"/>
        </pc:sldMkLst>
      </pc:sldChg>
      <pc:sldChg chg="add del">
        <pc:chgData name="Greta Paskočiumaitė" userId="25a08bf39cc8f50b" providerId="LiveId" clId="{7AD996F3-2396-4306-A890-2B2384FE01CB}" dt="2022-05-22T15:09:01.122" v="9438" actId="47"/>
        <pc:sldMkLst>
          <pc:docMk/>
          <pc:sldMk cId="3550674098" sldId="317"/>
        </pc:sldMkLst>
      </pc:sldChg>
      <pc:sldChg chg="add del">
        <pc:chgData name="Greta Paskočiumaitė" userId="25a08bf39cc8f50b" providerId="LiveId" clId="{7AD996F3-2396-4306-A890-2B2384FE01CB}" dt="2022-05-22T15:09:03.342" v="9440" actId="47"/>
        <pc:sldMkLst>
          <pc:docMk/>
          <pc:sldMk cId="619335143" sldId="318"/>
        </pc:sldMkLst>
      </pc:sldChg>
      <pc:sldChg chg="add del">
        <pc:chgData name="Greta Paskočiumaitė" userId="25a08bf39cc8f50b" providerId="LiveId" clId="{7AD996F3-2396-4306-A890-2B2384FE01CB}" dt="2022-05-22T15:09:02.434" v="9439" actId="47"/>
        <pc:sldMkLst>
          <pc:docMk/>
          <pc:sldMk cId="2745142513" sldId="319"/>
        </pc:sldMkLst>
      </pc:sldChg>
      <pc:sldChg chg="add del">
        <pc:chgData name="Greta Paskočiumaitė" userId="25a08bf39cc8f50b" providerId="LiveId" clId="{7AD996F3-2396-4306-A890-2B2384FE01CB}" dt="2022-05-22T15:09:04.201" v="9441" actId="47"/>
        <pc:sldMkLst>
          <pc:docMk/>
          <pc:sldMk cId="2971649564" sldId="320"/>
        </pc:sldMkLst>
      </pc:sldChg>
      <pc:sldChg chg="add del">
        <pc:chgData name="Greta Paskočiumaitė" userId="25a08bf39cc8f50b" providerId="LiveId" clId="{7AD996F3-2396-4306-A890-2B2384FE01CB}" dt="2022-05-22T15:09:10.066" v="9445" actId="47"/>
        <pc:sldMkLst>
          <pc:docMk/>
          <pc:sldMk cId="362050381" sldId="321"/>
        </pc:sldMkLst>
      </pc:sldChg>
      <pc:sldChg chg="add del">
        <pc:chgData name="Greta Paskočiumaitė" userId="25a08bf39cc8f50b" providerId="LiveId" clId="{7AD996F3-2396-4306-A890-2B2384FE01CB}" dt="2022-05-22T15:09:05.794" v="9442" actId="47"/>
        <pc:sldMkLst>
          <pc:docMk/>
          <pc:sldMk cId="3452030306" sldId="322"/>
        </pc:sldMkLst>
      </pc:sldChg>
      <pc:sldChg chg="add del">
        <pc:chgData name="Greta Paskočiumaitė" userId="25a08bf39cc8f50b" providerId="LiveId" clId="{7AD996F3-2396-4306-A890-2B2384FE01CB}" dt="2022-05-22T15:09:08.186" v="9444" actId="47"/>
        <pc:sldMkLst>
          <pc:docMk/>
          <pc:sldMk cId="4144678313" sldId="323"/>
        </pc:sldMkLst>
      </pc:sldChg>
      <pc:sldChg chg="add del">
        <pc:chgData name="Greta Paskočiumaitė" userId="25a08bf39cc8f50b" providerId="LiveId" clId="{7AD996F3-2396-4306-A890-2B2384FE01CB}" dt="2022-05-22T15:09:06.654" v="9443" actId="47"/>
        <pc:sldMkLst>
          <pc:docMk/>
          <pc:sldMk cId="1583327291" sldId="324"/>
        </pc:sldMkLst>
      </pc:sldChg>
      <pc:sldChg chg="add del">
        <pc:chgData name="Greta Paskočiumaitė" userId="25a08bf39cc8f50b" providerId="LiveId" clId="{7AD996F3-2396-4306-A890-2B2384FE01CB}" dt="2022-05-22T15:09:11.577" v="9446" actId="47"/>
        <pc:sldMkLst>
          <pc:docMk/>
          <pc:sldMk cId="3002079981" sldId="325"/>
        </pc:sldMkLst>
      </pc:sldChg>
      <pc:sldChg chg="add del">
        <pc:chgData name="Greta Paskočiumaitė" userId="25a08bf39cc8f50b" providerId="LiveId" clId="{7AD996F3-2396-4306-A890-2B2384FE01CB}" dt="2022-05-22T15:09:12.936" v="9447" actId="47"/>
        <pc:sldMkLst>
          <pc:docMk/>
          <pc:sldMk cId="2475512263" sldId="326"/>
        </pc:sldMkLst>
      </pc:sldChg>
      <pc:sldChg chg="add del">
        <pc:chgData name="Greta Paskočiumaitė" userId="25a08bf39cc8f50b" providerId="LiveId" clId="{7AD996F3-2396-4306-A890-2B2384FE01CB}" dt="2022-05-22T15:09:14.666" v="9448" actId="47"/>
        <pc:sldMkLst>
          <pc:docMk/>
          <pc:sldMk cId="2660353074" sldId="327"/>
        </pc:sldMkLst>
      </pc:sldChg>
      <pc:sldChg chg="addSp delSp modSp add del">
        <pc:chgData name="Greta Paskočiumaitė" userId="25a08bf39cc8f50b" providerId="LiveId" clId="{7AD996F3-2396-4306-A890-2B2384FE01CB}" dt="2022-05-22T15:13:07.149" v="9451" actId="47"/>
        <pc:sldMkLst>
          <pc:docMk/>
          <pc:sldMk cId="2271462832" sldId="328"/>
        </pc:sldMkLst>
        <pc:spChg chg="add mod">
          <ac:chgData name="Greta Paskočiumaitė" userId="25a08bf39cc8f50b" providerId="LiveId" clId="{7AD996F3-2396-4306-A890-2B2384FE01CB}" dt="2022-05-16T17:14:07.415" v="823"/>
          <ac:spMkLst>
            <pc:docMk/>
            <pc:sldMk cId="2271462832" sldId="328"/>
            <ac:spMk id="18" creationId="{7E374C81-7FC0-DD1F-7957-371655C330F9}"/>
          </ac:spMkLst>
        </pc:spChg>
        <pc:spChg chg="mod">
          <ac:chgData name="Greta Paskočiumaitė" userId="25a08bf39cc8f50b" providerId="LiveId" clId="{7AD996F3-2396-4306-A890-2B2384FE01CB}" dt="2022-05-16T17:14:07.415" v="823"/>
          <ac:spMkLst>
            <pc:docMk/>
            <pc:sldMk cId="2271462832" sldId="328"/>
            <ac:spMk id="20" creationId="{8D693A24-FF0D-1386-16EF-0D343E3D94F4}"/>
          </ac:spMkLst>
        </pc:spChg>
        <pc:spChg chg="mod">
          <ac:chgData name="Greta Paskočiumaitė" userId="25a08bf39cc8f50b" providerId="LiveId" clId="{7AD996F3-2396-4306-A890-2B2384FE01CB}" dt="2022-05-16T17:14:07.415" v="823"/>
          <ac:spMkLst>
            <pc:docMk/>
            <pc:sldMk cId="2271462832" sldId="328"/>
            <ac:spMk id="21" creationId="{7F11C334-0296-6CE1-673B-E4B11D603AEF}"/>
          </ac:spMkLst>
        </pc:spChg>
        <pc:spChg chg="mod">
          <ac:chgData name="Greta Paskočiumaitė" userId="25a08bf39cc8f50b" providerId="LiveId" clId="{7AD996F3-2396-4306-A890-2B2384FE01CB}" dt="2022-05-16T17:14:07.415" v="823"/>
          <ac:spMkLst>
            <pc:docMk/>
            <pc:sldMk cId="2271462832" sldId="328"/>
            <ac:spMk id="22" creationId="{15250C90-B39E-4A94-A40C-7E1F000BC58E}"/>
          </ac:spMkLst>
        </pc:spChg>
        <pc:spChg chg="mod">
          <ac:chgData name="Greta Paskočiumaitė" userId="25a08bf39cc8f50b" providerId="LiveId" clId="{7AD996F3-2396-4306-A890-2B2384FE01CB}" dt="2022-05-16T17:14:07.415" v="823"/>
          <ac:spMkLst>
            <pc:docMk/>
            <pc:sldMk cId="2271462832" sldId="328"/>
            <ac:spMk id="23" creationId="{8A1E4A70-F06B-82C0-D2B2-FEB1ADCF41F3}"/>
          </ac:spMkLst>
        </pc:spChg>
        <pc:spChg chg="mod">
          <ac:chgData name="Greta Paskočiumaitė" userId="25a08bf39cc8f50b" providerId="LiveId" clId="{7AD996F3-2396-4306-A890-2B2384FE01CB}" dt="2022-05-16T17:14:07.415" v="823"/>
          <ac:spMkLst>
            <pc:docMk/>
            <pc:sldMk cId="2271462832" sldId="328"/>
            <ac:spMk id="24" creationId="{637D3D16-A4D9-5788-3F70-51C9179417CA}"/>
          </ac:spMkLst>
        </pc:spChg>
        <pc:spChg chg="mod">
          <ac:chgData name="Greta Paskočiumaitė" userId="25a08bf39cc8f50b" providerId="LiveId" clId="{7AD996F3-2396-4306-A890-2B2384FE01CB}" dt="2022-05-16T17:14:07.415" v="823"/>
          <ac:spMkLst>
            <pc:docMk/>
            <pc:sldMk cId="2271462832" sldId="328"/>
            <ac:spMk id="25" creationId="{6F1DECC2-240F-5348-F51F-DA82DB3FE394}"/>
          </ac:spMkLst>
        </pc:spChg>
        <pc:spChg chg="mod">
          <ac:chgData name="Greta Paskočiumaitė" userId="25a08bf39cc8f50b" providerId="LiveId" clId="{7AD996F3-2396-4306-A890-2B2384FE01CB}" dt="2022-05-16T17:14:07.415" v="823"/>
          <ac:spMkLst>
            <pc:docMk/>
            <pc:sldMk cId="2271462832" sldId="328"/>
            <ac:spMk id="26" creationId="{14B7AB95-EC13-713F-68C2-326468C65E1E}"/>
          </ac:spMkLst>
        </pc:spChg>
        <pc:spChg chg="add mod">
          <ac:chgData name="Greta Paskočiumaitė" userId="25a08bf39cc8f50b" providerId="LiveId" clId="{7AD996F3-2396-4306-A890-2B2384FE01CB}" dt="2022-05-16T17:14:07.415" v="823"/>
          <ac:spMkLst>
            <pc:docMk/>
            <pc:sldMk cId="2271462832" sldId="328"/>
            <ac:spMk id="31" creationId="{E21C89F7-51A5-4C0D-198A-22C94F1B021A}"/>
          </ac:spMkLst>
        </pc:spChg>
        <pc:spChg chg="add del mod">
          <ac:chgData name="Greta Paskočiumaitė" userId="25a08bf39cc8f50b" providerId="LiveId" clId="{7AD996F3-2396-4306-A890-2B2384FE01CB}" dt="2022-05-16T17:14:37.122" v="827"/>
          <ac:spMkLst>
            <pc:docMk/>
            <pc:sldMk cId="2271462832" sldId="328"/>
            <ac:spMk id="32" creationId="{3525F4CE-F0D8-E1A1-BDF4-95BD9BDD50C1}"/>
          </ac:spMkLst>
        </pc:spChg>
        <pc:spChg chg="mod">
          <ac:chgData name="Greta Paskočiumaitė" userId="25a08bf39cc8f50b" providerId="LiveId" clId="{7AD996F3-2396-4306-A890-2B2384FE01CB}" dt="2022-05-16T17:14:35.359" v="826"/>
          <ac:spMkLst>
            <pc:docMk/>
            <pc:sldMk cId="2271462832" sldId="328"/>
            <ac:spMk id="34" creationId="{0A72A459-3E18-D108-B9A5-E654FC2F54DF}"/>
          </ac:spMkLst>
        </pc:spChg>
        <pc:spChg chg="mod">
          <ac:chgData name="Greta Paskočiumaitė" userId="25a08bf39cc8f50b" providerId="LiveId" clId="{7AD996F3-2396-4306-A890-2B2384FE01CB}" dt="2022-05-16T17:14:35.359" v="826"/>
          <ac:spMkLst>
            <pc:docMk/>
            <pc:sldMk cId="2271462832" sldId="328"/>
            <ac:spMk id="35" creationId="{40F09E0D-AF75-D7E2-5CB9-14934FF840F5}"/>
          </ac:spMkLst>
        </pc:spChg>
        <pc:spChg chg="mod">
          <ac:chgData name="Greta Paskočiumaitė" userId="25a08bf39cc8f50b" providerId="LiveId" clId="{7AD996F3-2396-4306-A890-2B2384FE01CB}" dt="2022-05-16T17:14:35.359" v="826"/>
          <ac:spMkLst>
            <pc:docMk/>
            <pc:sldMk cId="2271462832" sldId="328"/>
            <ac:spMk id="36" creationId="{C67414FC-CE08-EFB1-DAE4-AE22032DD2EE}"/>
          </ac:spMkLst>
        </pc:spChg>
        <pc:spChg chg="mod">
          <ac:chgData name="Greta Paskočiumaitė" userId="25a08bf39cc8f50b" providerId="LiveId" clId="{7AD996F3-2396-4306-A890-2B2384FE01CB}" dt="2022-05-16T17:14:35.359" v="826"/>
          <ac:spMkLst>
            <pc:docMk/>
            <pc:sldMk cId="2271462832" sldId="328"/>
            <ac:spMk id="37" creationId="{E7A80A87-B31A-029B-3862-B8EBD35457E0}"/>
          </ac:spMkLst>
        </pc:spChg>
        <pc:spChg chg="mod">
          <ac:chgData name="Greta Paskočiumaitė" userId="25a08bf39cc8f50b" providerId="LiveId" clId="{7AD996F3-2396-4306-A890-2B2384FE01CB}" dt="2022-05-16T17:14:35.359" v="826"/>
          <ac:spMkLst>
            <pc:docMk/>
            <pc:sldMk cId="2271462832" sldId="328"/>
            <ac:spMk id="38" creationId="{A0C98D59-E908-ADE0-D278-B77944D5D95E}"/>
          </ac:spMkLst>
        </pc:spChg>
        <pc:spChg chg="mod">
          <ac:chgData name="Greta Paskočiumaitė" userId="25a08bf39cc8f50b" providerId="LiveId" clId="{7AD996F3-2396-4306-A890-2B2384FE01CB}" dt="2022-05-16T17:14:35.359" v="826"/>
          <ac:spMkLst>
            <pc:docMk/>
            <pc:sldMk cId="2271462832" sldId="328"/>
            <ac:spMk id="39" creationId="{2401704D-F89D-9E46-1E22-A11D752B9F41}"/>
          </ac:spMkLst>
        </pc:spChg>
        <pc:spChg chg="mod">
          <ac:chgData name="Greta Paskočiumaitė" userId="25a08bf39cc8f50b" providerId="LiveId" clId="{7AD996F3-2396-4306-A890-2B2384FE01CB}" dt="2022-05-16T17:14:35.359" v="826"/>
          <ac:spMkLst>
            <pc:docMk/>
            <pc:sldMk cId="2271462832" sldId="328"/>
            <ac:spMk id="40" creationId="{D600038D-C0DA-A047-F8A6-A5386FCAC521}"/>
          </ac:spMkLst>
        </pc:spChg>
        <pc:spChg chg="add del mod">
          <ac:chgData name="Greta Paskočiumaitė" userId="25a08bf39cc8f50b" providerId="LiveId" clId="{7AD996F3-2396-4306-A890-2B2384FE01CB}" dt="2022-05-16T17:14:37.122" v="827"/>
          <ac:spMkLst>
            <pc:docMk/>
            <pc:sldMk cId="2271462832" sldId="328"/>
            <ac:spMk id="45" creationId="{44C3A54E-EDE0-7ADB-A6DA-CF8F57A5AC3A}"/>
          </ac:spMkLst>
        </pc:spChg>
        <pc:grpChg chg="add mod">
          <ac:chgData name="Greta Paskočiumaitė" userId="25a08bf39cc8f50b" providerId="LiveId" clId="{7AD996F3-2396-4306-A890-2B2384FE01CB}" dt="2022-05-16T17:14:07.415" v="823"/>
          <ac:grpSpMkLst>
            <pc:docMk/>
            <pc:sldMk cId="2271462832" sldId="328"/>
            <ac:grpSpMk id="19" creationId="{8482D0CB-E37D-98ED-09F9-105446B606F5}"/>
          </ac:grpSpMkLst>
        </pc:grpChg>
        <pc:grpChg chg="add del mod">
          <ac:chgData name="Greta Paskočiumaitė" userId="25a08bf39cc8f50b" providerId="LiveId" clId="{7AD996F3-2396-4306-A890-2B2384FE01CB}" dt="2022-05-16T17:14:37.122" v="827"/>
          <ac:grpSpMkLst>
            <pc:docMk/>
            <pc:sldMk cId="2271462832" sldId="328"/>
            <ac:grpSpMk id="33" creationId="{BEC6D96A-0A86-2F07-9F8D-7CCC174637F6}"/>
          </ac:grpSpMkLst>
        </pc:grpChg>
        <pc:picChg chg="add mod">
          <ac:chgData name="Greta Paskočiumaitė" userId="25a08bf39cc8f50b" providerId="LiveId" clId="{7AD996F3-2396-4306-A890-2B2384FE01CB}" dt="2022-05-16T17:14:07.415" v="823"/>
          <ac:picMkLst>
            <pc:docMk/>
            <pc:sldMk cId="2271462832" sldId="328"/>
            <ac:picMk id="27" creationId="{DADCBBDB-50C5-60D7-4550-BFF278147031}"/>
          </ac:picMkLst>
        </pc:picChg>
        <pc:picChg chg="add mod">
          <ac:chgData name="Greta Paskočiumaitė" userId="25a08bf39cc8f50b" providerId="LiveId" clId="{7AD996F3-2396-4306-A890-2B2384FE01CB}" dt="2022-05-16T17:14:07.415" v="823"/>
          <ac:picMkLst>
            <pc:docMk/>
            <pc:sldMk cId="2271462832" sldId="328"/>
            <ac:picMk id="29" creationId="{121CE15A-27CE-E429-57A3-83B134B67C00}"/>
          </ac:picMkLst>
        </pc:picChg>
        <pc:picChg chg="add mod">
          <ac:chgData name="Greta Paskočiumaitė" userId="25a08bf39cc8f50b" providerId="LiveId" clId="{7AD996F3-2396-4306-A890-2B2384FE01CB}" dt="2022-05-16T17:14:07.415" v="823"/>
          <ac:picMkLst>
            <pc:docMk/>
            <pc:sldMk cId="2271462832" sldId="328"/>
            <ac:picMk id="30" creationId="{B8351F10-3C43-A0E8-FD23-D9032F2BD797}"/>
          </ac:picMkLst>
        </pc:picChg>
        <pc:picChg chg="add del mod">
          <ac:chgData name="Greta Paskočiumaitė" userId="25a08bf39cc8f50b" providerId="LiveId" clId="{7AD996F3-2396-4306-A890-2B2384FE01CB}" dt="2022-05-16T17:14:37.122" v="827"/>
          <ac:picMkLst>
            <pc:docMk/>
            <pc:sldMk cId="2271462832" sldId="328"/>
            <ac:picMk id="41" creationId="{9AD54DEC-FA45-24F9-D952-78F901726F9B}"/>
          </ac:picMkLst>
        </pc:picChg>
        <pc:picChg chg="add del mod">
          <ac:chgData name="Greta Paskočiumaitė" userId="25a08bf39cc8f50b" providerId="LiveId" clId="{7AD996F3-2396-4306-A890-2B2384FE01CB}" dt="2022-05-16T17:14:37.122" v="827"/>
          <ac:picMkLst>
            <pc:docMk/>
            <pc:sldMk cId="2271462832" sldId="328"/>
            <ac:picMk id="43" creationId="{4586C980-84F4-6861-0599-F2F71044F052}"/>
          </ac:picMkLst>
        </pc:picChg>
        <pc:picChg chg="add del mod">
          <ac:chgData name="Greta Paskočiumaitė" userId="25a08bf39cc8f50b" providerId="LiveId" clId="{7AD996F3-2396-4306-A890-2B2384FE01CB}" dt="2022-05-16T17:14:37.122" v="827"/>
          <ac:picMkLst>
            <pc:docMk/>
            <pc:sldMk cId="2271462832" sldId="328"/>
            <ac:picMk id="44" creationId="{B5E31E68-5FE1-1BF8-788A-4C50441A692D}"/>
          </ac:picMkLst>
        </pc:picChg>
        <pc:cxnChg chg="add mod">
          <ac:chgData name="Greta Paskočiumaitė" userId="25a08bf39cc8f50b" providerId="LiveId" clId="{7AD996F3-2396-4306-A890-2B2384FE01CB}" dt="2022-05-16T17:14:07.415" v="823"/>
          <ac:cxnSpMkLst>
            <pc:docMk/>
            <pc:sldMk cId="2271462832" sldId="328"/>
            <ac:cxnSpMk id="28" creationId="{1BACB6F7-F51F-E69B-FE78-B221619C82AD}"/>
          </ac:cxnSpMkLst>
        </pc:cxnChg>
        <pc:cxnChg chg="add del mod">
          <ac:chgData name="Greta Paskočiumaitė" userId="25a08bf39cc8f50b" providerId="LiveId" clId="{7AD996F3-2396-4306-A890-2B2384FE01CB}" dt="2022-05-16T17:14:37.122" v="827"/>
          <ac:cxnSpMkLst>
            <pc:docMk/>
            <pc:sldMk cId="2271462832" sldId="328"/>
            <ac:cxnSpMk id="42" creationId="{FA2A708D-90D9-0C52-0F58-0EA96552C805}"/>
          </ac:cxnSpMkLst>
        </pc:cxnChg>
      </pc:sldChg>
      <pc:sldChg chg="addSp delSp modSp add mod">
        <pc:chgData name="Greta Paskočiumaitė" userId="25a08bf39cc8f50b" providerId="LiveId" clId="{7AD996F3-2396-4306-A890-2B2384FE01CB}" dt="2022-05-22T15:28:56.637" v="9639" actId="20577"/>
        <pc:sldMkLst>
          <pc:docMk/>
          <pc:sldMk cId="2518636708" sldId="329"/>
        </pc:sldMkLst>
        <pc:spChg chg="del">
          <ac:chgData name="Greta Paskočiumaitė" userId="25a08bf39cc8f50b" providerId="LiveId" clId="{7AD996F3-2396-4306-A890-2B2384FE01CB}" dt="2022-05-22T15:27:02.399" v="9602" actId="478"/>
          <ac:spMkLst>
            <pc:docMk/>
            <pc:sldMk cId="2518636708" sldId="329"/>
            <ac:spMk id="3" creationId="{4AA58C29-1E84-5F81-BAF5-26C562B5319E}"/>
          </ac:spMkLst>
        </pc:spChg>
        <pc:spChg chg="mod">
          <ac:chgData name="Greta Paskočiumaitė" userId="25a08bf39cc8f50b" providerId="LiveId" clId="{7AD996F3-2396-4306-A890-2B2384FE01CB}" dt="2022-05-22T15:28:56.637" v="9639" actId="20577"/>
          <ac:spMkLst>
            <pc:docMk/>
            <pc:sldMk cId="2518636708" sldId="329"/>
            <ac:spMk id="17" creationId="{BD459B94-2BBB-B271-70BB-221600CFF74F}"/>
          </ac:spMkLst>
        </pc:spChg>
        <pc:spChg chg="add del">
          <ac:chgData name="Greta Paskočiumaitė" userId="25a08bf39cc8f50b" providerId="LiveId" clId="{7AD996F3-2396-4306-A890-2B2384FE01CB}" dt="2022-05-22T15:27:25.004" v="9604" actId="478"/>
          <ac:spMkLst>
            <pc:docMk/>
            <pc:sldMk cId="2518636708" sldId="329"/>
            <ac:spMk id="18" creationId="{6F350B8A-7724-814C-5A8A-5B63B4BBB775}"/>
          </ac:spMkLst>
        </pc:spChg>
        <pc:spChg chg="add del mod">
          <ac:chgData name="Greta Paskočiumaitė" userId="25a08bf39cc8f50b" providerId="LiveId" clId="{7AD996F3-2396-4306-A890-2B2384FE01CB}" dt="2022-05-22T15:28:32.953" v="9606" actId="478"/>
          <ac:spMkLst>
            <pc:docMk/>
            <pc:sldMk cId="2518636708" sldId="329"/>
            <ac:spMk id="19" creationId="{9710686A-7D14-BEF1-B825-CE5E416E6820}"/>
          </ac:spMkLst>
        </pc:spChg>
        <pc:picChg chg="add mod">
          <ac:chgData name="Greta Paskočiumaitė" userId="25a08bf39cc8f50b" providerId="LiveId" clId="{7AD996F3-2396-4306-A890-2B2384FE01CB}" dt="2022-05-22T15:28:47.364" v="9609" actId="1076"/>
          <ac:picMkLst>
            <pc:docMk/>
            <pc:sldMk cId="2518636708" sldId="329"/>
            <ac:picMk id="21" creationId="{519E5D25-322A-CBF6-6A4E-6D8AEDE35BF6}"/>
          </ac:picMkLst>
        </pc:picChg>
      </pc:sldChg>
      <pc:sldChg chg="addSp delSp modSp add mod">
        <pc:chgData name="Greta Paskočiumaitė" userId="25a08bf39cc8f50b" providerId="LiveId" clId="{7AD996F3-2396-4306-A890-2B2384FE01CB}" dt="2022-05-22T15:36:37.912" v="9803" actId="123"/>
        <pc:sldMkLst>
          <pc:docMk/>
          <pc:sldMk cId="134193723" sldId="330"/>
        </pc:sldMkLst>
        <pc:spChg chg="del">
          <ac:chgData name="Greta Paskočiumaitė" userId="25a08bf39cc8f50b" providerId="LiveId" clId="{7AD996F3-2396-4306-A890-2B2384FE01CB}" dt="2022-05-22T15:29:10.184" v="9643" actId="478"/>
          <ac:spMkLst>
            <pc:docMk/>
            <pc:sldMk cId="134193723" sldId="330"/>
            <ac:spMk id="2" creationId="{ECAEB56B-056E-5CB4-3CF3-9B49DD23C421}"/>
          </ac:spMkLst>
        </pc:spChg>
        <pc:spChg chg="del">
          <ac:chgData name="Greta Paskočiumaitė" userId="25a08bf39cc8f50b" providerId="LiveId" clId="{7AD996F3-2396-4306-A890-2B2384FE01CB}" dt="2022-05-22T15:29:06.297" v="9641" actId="478"/>
          <ac:spMkLst>
            <pc:docMk/>
            <pc:sldMk cId="134193723" sldId="330"/>
            <ac:spMk id="3" creationId="{4AA58C29-1E84-5F81-BAF5-26C562B5319E}"/>
          </ac:spMkLst>
        </pc:spChg>
        <pc:spChg chg="del mod">
          <ac:chgData name="Greta Paskočiumaitė" userId="25a08bf39cc8f50b" providerId="LiveId" clId="{7AD996F3-2396-4306-A890-2B2384FE01CB}" dt="2022-05-22T15:29:08.824" v="9642" actId="478"/>
          <ac:spMkLst>
            <pc:docMk/>
            <pc:sldMk cId="134193723" sldId="330"/>
            <ac:spMk id="17" creationId="{BD459B94-2BBB-B271-70BB-221600CFF74F}"/>
          </ac:spMkLst>
        </pc:spChg>
        <pc:spChg chg="add mod">
          <ac:chgData name="Greta Paskočiumaitė" userId="25a08bf39cc8f50b" providerId="LiveId" clId="{7AD996F3-2396-4306-A890-2B2384FE01CB}" dt="2022-05-22T15:31:03.471" v="9653" actId="2711"/>
          <ac:spMkLst>
            <pc:docMk/>
            <pc:sldMk cId="134193723" sldId="330"/>
            <ac:spMk id="18" creationId="{C67510C9-63F8-525B-BE04-B8966B5C201E}"/>
          </ac:spMkLst>
        </pc:spChg>
        <pc:spChg chg="add mod">
          <ac:chgData name="Greta Paskočiumaitė" userId="25a08bf39cc8f50b" providerId="LiveId" clId="{7AD996F3-2396-4306-A890-2B2384FE01CB}" dt="2022-05-22T15:36:37.912" v="9803" actId="123"/>
          <ac:spMkLst>
            <pc:docMk/>
            <pc:sldMk cId="134193723" sldId="330"/>
            <ac:spMk id="21" creationId="{56829CFA-8AE2-4DFE-7621-A6F028D236F8}"/>
          </ac:spMkLst>
        </pc:spChg>
        <pc:picChg chg="add mod">
          <ac:chgData name="Greta Paskočiumaitė" userId="25a08bf39cc8f50b" providerId="LiveId" clId="{7AD996F3-2396-4306-A890-2B2384FE01CB}" dt="2022-05-22T15:32:08.165" v="9666" actId="1076"/>
          <ac:picMkLst>
            <pc:docMk/>
            <pc:sldMk cId="134193723" sldId="330"/>
            <ac:picMk id="20" creationId="{E4205939-8301-73B2-EB55-C02544719364}"/>
          </ac:picMkLst>
        </pc:picChg>
      </pc:sldChg>
      <pc:sldChg chg="addSp delSp modSp add mod">
        <pc:chgData name="Greta Paskočiumaitė" userId="25a08bf39cc8f50b" providerId="LiveId" clId="{7AD996F3-2396-4306-A890-2B2384FE01CB}" dt="2022-05-22T15:34:30.814" v="9702" actId="14100"/>
        <pc:sldMkLst>
          <pc:docMk/>
          <pc:sldMk cId="3634995356" sldId="331"/>
        </pc:sldMkLst>
        <pc:spChg chg="del mod">
          <ac:chgData name="Greta Paskočiumaitė" userId="25a08bf39cc8f50b" providerId="LiveId" clId="{7AD996F3-2396-4306-A890-2B2384FE01CB}" dt="2022-05-22T15:32:42.784" v="9684" actId="478"/>
          <ac:spMkLst>
            <pc:docMk/>
            <pc:sldMk cId="3634995356" sldId="331"/>
            <ac:spMk id="3" creationId="{4AA58C29-1E84-5F81-BAF5-26C562B5319E}"/>
          </ac:spMkLst>
        </pc:spChg>
        <pc:spChg chg="mod">
          <ac:chgData name="Greta Paskočiumaitė" userId="25a08bf39cc8f50b" providerId="LiveId" clId="{7AD996F3-2396-4306-A890-2B2384FE01CB}" dt="2022-05-22T15:32:38.102" v="9682" actId="20577"/>
          <ac:spMkLst>
            <pc:docMk/>
            <pc:sldMk cId="3634995356" sldId="331"/>
            <ac:spMk id="17" creationId="{BD459B94-2BBB-B271-70BB-221600CFF74F}"/>
          </ac:spMkLst>
        </pc:spChg>
        <pc:spChg chg="add mod">
          <ac:chgData name="Greta Paskočiumaitė" userId="25a08bf39cc8f50b" providerId="LiveId" clId="{7AD996F3-2396-4306-A890-2B2384FE01CB}" dt="2022-05-22T15:32:55.716" v="9690" actId="1076"/>
          <ac:spMkLst>
            <pc:docMk/>
            <pc:sldMk cId="3634995356" sldId="331"/>
            <ac:spMk id="18" creationId="{C82E79D4-D3AA-7E0F-48AC-55E795E23841}"/>
          </ac:spMkLst>
        </pc:spChg>
        <pc:picChg chg="add mod">
          <ac:chgData name="Greta Paskočiumaitė" userId="25a08bf39cc8f50b" providerId="LiveId" clId="{7AD996F3-2396-4306-A890-2B2384FE01CB}" dt="2022-05-22T15:34:09.476" v="9692" actId="1076"/>
          <ac:picMkLst>
            <pc:docMk/>
            <pc:sldMk cId="3634995356" sldId="331"/>
            <ac:picMk id="20" creationId="{2AF1AAA7-12DF-01DF-A97C-D7C54B41BB95}"/>
          </ac:picMkLst>
        </pc:picChg>
        <pc:picChg chg="add mod">
          <ac:chgData name="Greta Paskočiumaitė" userId="25a08bf39cc8f50b" providerId="LiveId" clId="{7AD996F3-2396-4306-A890-2B2384FE01CB}" dt="2022-05-22T15:34:17.476" v="9696" actId="1076"/>
          <ac:picMkLst>
            <pc:docMk/>
            <pc:sldMk cId="3634995356" sldId="331"/>
            <ac:picMk id="22" creationId="{958BE446-9690-7A6A-ECC7-BF53FF1DBEB5}"/>
          </ac:picMkLst>
        </pc:picChg>
        <pc:picChg chg="add mod">
          <ac:chgData name="Greta Paskočiumaitė" userId="25a08bf39cc8f50b" providerId="LiveId" clId="{7AD996F3-2396-4306-A890-2B2384FE01CB}" dt="2022-05-22T15:34:30.814" v="9702" actId="14100"/>
          <ac:picMkLst>
            <pc:docMk/>
            <pc:sldMk cId="3634995356" sldId="331"/>
            <ac:picMk id="24" creationId="{B529E57D-7532-9D08-C5A8-2BBF0E0B0862}"/>
          </ac:picMkLst>
        </pc:picChg>
      </pc:sldChg>
      <pc:sldChg chg="addSp delSp modSp add mod">
        <pc:chgData name="Greta Paskočiumaitė" userId="25a08bf39cc8f50b" providerId="LiveId" clId="{7AD996F3-2396-4306-A890-2B2384FE01CB}" dt="2022-05-22T15:39:47.300" v="9849" actId="1076"/>
        <pc:sldMkLst>
          <pc:docMk/>
          <pc:sldMk cId="403611952" sldId="332"/>
        </pc:sldMkLst>
        <pc:spChg chg="del">
          <ac:chgData name="Greta Paskočiumaitė" userId="25a08bf39cc8f50b" providerId="LiveId" clId="{7AD996F3-2396-4306-A890-2B2384FE01CB}" dt="2022-05-22T15:35:36.932" v="9739" actId="478"/>
          <ac:spMkLst>
            <pc:docMk/>
            <pc:sldMk cId="403611952" sldId="332"/>
            <ac:spMk id="3" creationId="{4AA58C29-1E84-5F81-BAF5-26C562B5319E}"/>
          </ac:spMkLst>
        </pc:spChg>
        <pc:spChg chg="mod">
          <ac:chgData name="Greta Paskočiumaitė" userId="25a08bf39cc8f50b" providerId="LiveId" clId="{7AD996F3-2396-4306-A890-2B2384FE01CB}" dt="2022-05-22T15:35:59.345" v="9748" actId="20577"/>
          <ac:spMkLst>
            <pc:docMk/>
            <pc:sldMk cId="403611952" sldId="332"/>
            <ac:spMk id="17" creationId="{BD459B94-2BBB-B271-70BB-221600CFF74F}"/>
          </ac:spMkLst>
        </pc:spChg>
        <pc:spChg chg="add mod">
          <ac:chgData name="Greta Paskočiumaitė" userId="25a08bf39cc8f50b" providerId="LiveId" clId="{7AD996F3-2396-4306-A890-2B2384FE01CB}" dt="2022-05-22T15:38:36.340" v="9839" actId="20577"/>
          <ac:spMkLst>
            <pc:docMk/>
            <pc:sldMk cId="403611952" sldId="332"/>
            <ac:spMk id="18" creationId="{8902A9F9-5A10-4DCE-5459-75098A709FF3}"/>
          </ac:spMkLst>
        </pc:spChg>
        <pc:picChg chg="add del mod">
          <ac:chgData name="Greta Paskočiumaitė" userId="25a08bf39cc8f50b" providerId="LiveId" clId="{7AD996F3-2396-4306-A890-2B2384FE01CB}" dt="2022-05-22T15:39:17.153" v="9843" actId="478"/>
          <ac:picMkLst>
            <pc:docMk/>
            <pc:sldMk cId="403611952" sldId="332"/>
            <ac:picMk id="20" creationId="{7C240F73-E00B-1A1E-45F7-5344A7A5C193}"/>
          </ac:picMkLst>
        </pc:picChg>
        <pc:picChg chg="add mod">
          <ac:chgData name="Greta Paskočiumaitė" userId="25a08bf39cc8f50b" providerId="LiveId" clId="{7AD996F3-2396-4306-A890-2B2384FE01CB}" dt="2022-05-22T15:39:47.300" v="9849" actId="1076"/>
          <ac:picMkLst>
            <pc:docMk/>
            <pc:sldMk cId="403611952" sldId="332"/>
            <ac:picMk id="22" creationId="{60550D0A-C299-A1BC-AF5E-64473699F358}"/>
          </ac:picMkLst>
        </pc:picChg>
      </pc:sldChg>
      <pc:sldChg chg="addSp delSp modSp add mod">
        <pc:chgData name="Greta Paskočiumaitė" userId="25a08bf39cc8f50b" providerId="LiveId" clId="{7AD996F3-2396-4306-A890-2B2384FE01CB}" dt="2022-05-22T15:45:19.197" v="10090" actId="14100"/>
        <pc:sldMkLst>
          <pc:docMk/>
          <pc:sldMk cId="3395341782" sldId="333"/>
        </pc:sldMkLst>
        <pc:spChg chg="del">
          <ac:chgData name="Greta Paskočiumaitė" userId="25a08bf39cc8f50b" providerId="LiveId" clId="{7AD996F3-2396-4306-A890-2B2384FE01CB}" dt="2022-05-22T15:44:18.084" v="10063" actId="931"/>
          <ac:spMkLst>
            <pc:docMk/>
            <pc:sldMk cId="3395341782" sldId="333"/>
            <ac:spMk id="3" creationId="{4AA58C29-1E84-5F81-BAF5-26C562B5319E}"/>
          </ac:spMkLst>
        </pc:spChg>
        <pc:spChg chg="mod">
          <ac:chgData name="Greta Paskočiumaitė" userId="25a08bf39cc8f50b" providerId="LiveId" clId="{7AD996F3-2396-4306-A890-2B2384FE01CB}" dt="2022-05-22T15:41:53.378" v="9954" actId="20577"/>
          <ac:spMkLst>
            <pc:docMk/>
            <pc:sldMk cId="3395341782" sldId="333"/>
            <ac:spMk id="17" creationId="{BD459B94-2BBB-B271-70BB-221600CFF74F}"/>
          </ac:spMkLst>
        </pc:spChg>
        <pc:spChg chg="add mod">
          <ac:chgData name="Greta Paskočiumaitė" userId="25a08bf39cc8f50b" providerId="LiveId" clId="{7AD996F3-2396-4306-A890-2B2384FE01CB}" dt="2022-05-22T15:45:19.197" v="10090" actId="14100"/>
          <ac:spMkLst>
            <pc:docMk/>
            <pc:sldMk cId="3395341782" sldId="333"/>
            <ac:spMk id="18" creationId="{E2C12824-C844-541D-FC41-5DEF98645169}"/>
          </ac:spMkLst>
        </pc:spChg>
        <pc:picChg chg="add mod">
          <ac:chgData name="Greta Paskočiumaitė" userId="25a08bf39cc8f50b" providerId="LiveId" clId="{7AD996F3-2396-4306-A890-2B2384FE01CB}" dt="2022-05-22T15:44:19.403" v="10065" actId="962"/>
          <ac:picMkLst>
            <pc:docMk/>
            <pc:sldMk cId="3395341782" sldId="333"/>
            <ac:picMk id="20" creationId="{D559DCD5-D280-C4DF-172B-90928A5C11FD}"/>
          </ac:picMkLst>
        </pc:picChg>
        <pc:picChg chg="add mod">
          <ac:chgData name="Greta Paskočiumaitė" userId="25a08bf39cc8f50b" providerId="LiveId" clId="{7AD996F3-2396-4306-A890-2B2384FE01CB}" dt="2022-05-22T15:45:08.035" v="10088" actId="1076"/>
          <ac:picMkLst>
            <pc:docMk/>
            <pc:sldMk cId="3395341782" sldId="333"/>
            <ac:picMk id="22" creationId="{40465755-AC2A-439D-BCD7-1F90761CB6EA}"/>
          </ac:picMkLst>
        </pc:picChg>
      </pc:sldChg>
      <pc:sldChg chg="addSp delSp modSp add mod">
        <pc:chgData name="Greta Paskočiumaitė" userId="25a08bf39cc8f50b" providerId="LiveId" clId="{7AD996F3-2396-4306-A890-2B2384FE01CB}" dt="2022-05-22T18:47:31.392" v="10136" actId="1076"/>
        <pc:sldMkLst>
          <pc:docMk/>
          <pc:sldMk cId="293388969" sldId="334"/>
        </pc:sldMkLst>
        <pc:spChg chg="del">
          <ac:chgData name="Greta Paskočiumaitė" userId="25a08bf39cc8f50b" providerId="LiveId" clId="{7AD996F3-2396-4306-A890-2B2384FE01CB}" dt="2022-05-22T18:44:38.857" v="10124" actId="478"/>
          <ac:spMkLst>
            <pc:docMk/>
            <pc:sldMk cId="293388969" sldId="334"/>
            <ac:spMk id="3" creationId="{4AA58C29-1E84-5F81-BAF5-26C562B5319E}"/>
          </ac:spMkLst>
        </pc:spChg>
        <pc:spChg chg="mod">
          <ac:chgData name="Greta Paskočiumaitė" userId="25a08bf39cc8f50b" providerId="LiveId" clId="{7AD996F3-2396-4306-A890-2B2384FE01CB}" dt="2022-05-22T18:44:34.617" v="10123" actId="20577"/>
          <ac:spMkLst>
            <pc:docMk/>
            <pc:sldMk cId="293388969" sldId="334"/>
            <ac:spMk id="17" creationId="{BD459B94-2BBB-B271-70BB-221600CFF74F}"/>
          </ac:spMkLst>
        </pc:spChg>
        <pc:spChg chg="add mod">
          <ac:chgData name="Greta Paskočiumaitė" userId="25a08bf39cc8f50b" providerId="LiveId" clId="{7AD996F3-2396-4306-A890-2B2384FE01CB}" dt="2022-05-22T18:47:31.392" v="10136" actId="1076"/>
          <ac:spMkLst>
            <pc:docMk/>
            <pc:sldMk cId="293388969" sldId="334"/>
            <ac:spMk id="20" creationId="{510A21DB-CCEA-FBC4-74AA-EB6079EB571A}"/>
          </ac:spMkLst>
        </pc:spChg>
        <pc:picChg chg="add mod">
          <ac:chgData name="Greta Paskočiumaitė" userId="25a08bf39cc8f50b" providerId="LiveId" clId="{7AD996F3-2396-4306-A890-2B2384FE01CB}" dt="2022-05-22T18:45:57.807" v="10129" actId="1076"/>
          <ac:picMkLst>
            <pc:docMk/>
            <pc:sldMk cId="293388969" sldId="334"/>
            <ac:picMk id="19" creationId="{C4CDB65E-00A8-6D0B-62AD-1A6C1C5C85B9}"/>
          </ac:picMkLst>
        </pc:picChg>
      </pc:sldChg>
      <pc:sldChg chg="addSp delSp modSp add mod">
        <pc:chgData name="Greta Paskočiumaitė" userId="25a08bf39cc8f50b" providerId="LiveId" clId="{7AD996F3-2396-4306-A890-2B2384FE01CB}" dt="2022-05-22T18:56:00.300" v="10391" actId="27614"/>
        <pc:sldMkLst>
          <pc:docMk/>
          <pc:sldMk cId="2096361150" sldId="335"/>
        </pc:sldMkLst>
        <pc:spChg chg="del">
          <ac:chgData name="Greta Paskočiumaitė" userId="25a08bf39cc8f50b" providerId="LiveId" clId="{7AD996F3-2396-4306-A890-2B2384FE01CB}" dt="2022-05-22T18:47:50.471" v="10172" actId="478"/>
          <ac:spMkLst>
            <pc:docMk/>
            <pc:sldMk cId="2096361150" sldId="335"/>
            <ac:spMk id="3" creationId="{4AA58C29-1E84-5F81-BAF5-26C562B5319E}"/>
          </ac:spMkLst>
        </pc:spChg>
        <pc:spChg chg="mod">
          <ac:chgData name="Greta Paskočiumaitė" userId="25a08bf39cc8f50b" providerId="LiveId" clId="{7AD996F3-2396-4306-A890-2B2384FE01CB}" dt="2022-05-22T18:53:00.378" v="10289" actId="113"/>
          <ac:spMkLst>
            <pc:docMk/>
            <pc:sldMk cId="2096361150" sldId="335"/>
            <ac:spMk id="17" creationId="{BD459B94-2BBB-B271-70BB-221600CFF74F}"/>
          </ac:spMkLst>
        </pc:spChg>
        <pc:spChg chg="add mod">
          <ac:chgData name="Greta Paskočiumaitė" userId="25a08bf39cc8f50b" providerId="LiveId" clId="{7AD996F3-2396-4306-A890-2B2384FE01CB}" dt="2022-05-22T18:53:42.849" v="10349" actId="2711"/>
          <ac:spMkLst>
            <pc:docMk/>
            <pc:sldMk cId="2096361150" sldId="335"/>
            <ac:spMk id="18" creationId="{58435566-929C-AA45-1E1C-7230F22616B4}"/>
          </ac:spMkLst>
        </pc:spChg>
        <pc:picChg chg="add mod">
          <ac:chgData name="Greta Paskočiumaitė" userId="25a08bf39cc8f50b" providerId="LiveId" clId="{7AD996F3-2396-4306-A890-2B2384FE01CB}" dt="2022-05-22T18:56:00.300" v="10391" actId="27614"/>
          <ac:picMkLst>
            <pc:docMk/>
            <pc:sldMk cId="2096361150" sldId="335"/>
            <ac:picMk id="20" creationId="{47DF2309-F242-EEC5-3565-A6DDECA2DC4E}"/>
          </ac:picMkLst>
        </pc:picChg>
      </pc:sldChg>
      <pc:sldChg chg="addSp delSp modSp add mod">
        <pc:chgData name="Greta Paskočiumaitė" userId="25a08bf39cc8f50b" providerId="LiveId" clId="{7AD996F3-2396-4306-A890-2B2384FE01CB}" dt="2022-05-22T18:56:24.888" v="10401" actId="1076"/>
        <pc:sldMkLst>
          <pc:docMk/>
          <pc:sldMk cId="4270229635" sldId="336"/>
        </pc:sldMkLst>
        <pc:spChg chg="del">
          <ac:chgData name="Greta Paskočiumaitė" userId="25a08bf39cc8f50b" providerId="LiveId" clId="{7AD996F3-2396-4306-A890-2B2384FE01CB}" dt="2022-05-22T18:53:47.623" v="10350" actId="478"/>
          <ac:spMkLst>
            <pc:docMk/>
            <pc:sldMk cId="4270229635" sldId="336"/>
            <ac:spMk id="3" creationId="{4AA58C29-1E84-5F81-BAF5-26C562B5319E}"/>
          </ac:spMkLst>
        </pc:spChg>
        <pc:spChg chg="mod">
          <ac:chgData name="Greta Paskočiumaitė" userId="25a08bf39cc8f50b" providerId="LiveId" clId="{7AD996F3-2396-4306-A890-2B2384FE01CB}" dt="2022-05-22T18:53:33.219" v="10347" actId="113"/>
          <ac:spMkLst>
            <pc:docMk/>
            <pc:sldMk cId="4270229635" sldId="336"/>
            <ac:spMk id="17" creationId="{BD459B94-2BBB-B271-70BB-221600CFF74F}"/>
          </ac:spMkLst>
        </pc:spChg>
        <pc:spChg chg="add mod">
          <ac:chgData name="Greta Paskočiumaitė" userId="25a08bf39cc8f50b" providerId="LiveId" clId="{7AD996F3-2396-4306-A890-2B2384FE01CB}" dt="2022-05-22T18:55:11.755" v="10388" actId="2711"/>
          <ac:spMkLst>
            <pc:docMk/>
            <pc:sldMk cId="4270229635" sldId="336"/>
            <ac:spMk id="18" creationId="{3C42FD02-3695-CFC1-FC2B-3448130594CF}"/>
          </ac:spMkLst>
        </pc:spChg>
        <pc:picChg chg="add mod">
          <ac:chgData name="Greta Paskočiumaitė" userId="25a08bf39cc8f50b" providerId="LiveId" clId="{7AD996F3-2396-4306-A890-2B2384FE01CB}" dt="2022-05-22T18:56:24.888" v="10401" actId="1076"/>
          <ac:picMkLst>
            <pc:docMk/>
            <pc:sldMk cId="4270229635" sldId="336"/>
            <ac:picMk id="20" creationId="{2BC70062-411B-5987-50D2-64248ECF284B}"/>
          </ac:picMkLst>
        </pc:picChg>
      </pc:sldChg>
      <pc:sldChg chg="addSp delSp modSp add mod">
        <pc:chgData name="Greta Paskočiumaitė" userId="25a08bf39cc8f50b" providerId="LiveId" clId="{7AD996F3-2396-4306-A890-2B2384FE01CB}" dt="2022-05-22T19:02:08.520" v="10453" actId="1076"/>
        <pc:sldMkLst>
          <pc:docMk/>
          <pc:sldMk cId="3535392891" sldId="337"/>
        </pc:sldMkLst>
        <pc:spChg chg="del">
          <ac:chgData name="Greta Paskočiumaitė" userId="25a08bf39cc8f50b" providerId="LiveId" clId="{7AD996F3-2396-4306-A890-2B2384FE01CB}" dt="2022-05-22T18:59:16.364" v="10411" actId="478"/>
          <ac:spMkLst>
            <pc:docMk/>
            <pc:sldMk cId="3535392891" sldId="337"/>
            <ac:spMk id="3" creationId="{4AA58C29-1E84-5F81-BAF5-26C562B5319E}"/>
          </ac:spMkLst>
        </pc:spChg>
        <pc:spChg chg="mod">
          <ac:chgData name="Greta Paskočiumaitė" userId="25a08bf39cc8f50b" providerId="LiveId" clId="{7AD996F3-2396-4306-A890-2B2384FE01CB}" dt="2022-05-22T18:59:13.354" v="10410" actId="20577"/>
          <ac:spMkLst>
            <pc:docMk/>
            <pc:sldMk cId="3535392891" sldId="337"/>
            <ac:spMk id="17" creationId="{BD459B94-2BBB-B271-70BB-221600CFF74F}"/>
          </ac:spMkLst>
        </pc:spChg>
        <pc:spChg chg="add mod">
          <ac:chgData name="Greta Paskočiumaitė" userId="25a08bf39cc8f50b" providerId="LiveId" clId="{7AD996F3-2396-4306-A890-2B2384FE01CB}" dt="2022-05-22T19:01:22.694" v="10448"/>
          <ac:spMkLst>
            <pc:docMk/>
            <pc:sldMk cId="3535392891" sldId="337"/>
            <ac:spMk id="18" creationId="{E8F119BE-C792-E483-CEB3-ECE5E557D65E}"/>
          </ac:spMkLst>
        </pc:spChg>
        <pc:picChg chg="add mod">
          <ac:chgData name="Greta Paskočiumaitė" userId="25a08bf39cc8f50b" providerId="LiveId" clId="{7AD996F3-2396-4306-A890-2B2384FE01CB}" dt="2022-05-22T19:02:08.520" v="10453" actId="1076"/>
          <ac:picMkLst>
            <pc:docMk/>
            <pc:sldMk cId="3535392891" sldId="337"/>
            <ac:picMk id="20" creationId="{D7D9A9FB-859A-9547-3192-09704945A589}"/>
          </ac:picMkLst>
        </pc:picChg>
      </pc:sldChg>
      <pc:sldChg chg="addSp delSp modSp add mod">
        <pc:chgData name="Greta Paskočiumaitė" userId="25a08bf39cc8f50b" providerId="LiveId" clId="{7AD996F3-2396-4306-A890-2B2384FE01CB}" dt="2022-05-22T19:04:02.062" v="10511" actId="478"/>
        <pc:sldMkLst>
          <pc:docMk/>
          <pc:sldMk cId="1229163593" sldId="338"/>
        </pc:sldMkLst>
        <pc:spChg chg="del">
          <ac:chgData name="Greta Paskočiumaitė" userId="25a08bf39cc8f50b" providerId="LiveId" clId="{7AD996F3-2396-4306-A890-2B2384FE01CB}" dt="2022-05-22T19:04:02.062" v="10511" actId="478"/>
          <ac:spMkLst>
            <pc:docMk/>
            <pc:sldMk cId="1229163593" sldId="338"/>
            <ac:spMk id="2" creationId="{ECAEB56B-056E-5CB4-3CF3-9B49DD23C421}"/>
          </ac:spMkLst>
        </pc:spChg>
        <pc:spChg chg="del mod">
          <ac:chgData name="Greta Paskočiumaitė" userId="25a08bf39cc8f50b" providerId="LiveId" clId="{7AD996F3-2396-4306-A890-2B2384FE01CB}" dt="2022-05-22T19:03:03.158" v="10494" actId="478"/>
          <ac:spMkLst>
            <pc:docMk/>
            <pc:sldMk cId="1229163593" sldId="338"/>
            <ac:spMk id="3" creationId="{4AA58C29-1E84-5F81-BAF5-26C562B5319E}"/>
          </ac:spMkLst>
        </pc:spChg>
        <pc:spChg chg="del">
          <ac:chgData name="Greta Paskočiumaitė" userId="25a08bf39cc8f50b" providerId="LiveId" clId="{7AD996F3-2396-4306-A890-2B2384FE01CB}" dt="2022-05-22T19:02:46.496" v="10454" actId="478"/>
          <ac:spMkLst>
            <pc:docMk/>
            <pc:sldMk cId="1229163593" sldId="338"/>
            <ac:spMk id="17" creationId="{BD459B94-2BBB-B271-70BB-221600CFF74F}"/>
          </ac:spMkLst>
        </pc:spChg>
        <pc:spChg chg="add mod">
          <ac:chgData name="Greta Paskočiumaitė" userId="25a08bf39cc8f50b" providerId="LiveId" clId="{7AD996F3-2396-4306-A890-2B2384FE01CB}" dt="2022-05-22T19:03:58.200" v="10509" actId="1076"/>
          <ac:spMkLst>
            <pc:docMk/>
            <pc:sldMk cId="1229163593" sldId="338"/>
            <ac:spMk id="18" creationId="{E7113B85-19F1-03C0-8D20-72D9D19C69E9}"/>
          </ac:spMkLst>
        </pc:spChg>
        <pc:picChg chg="add mod">
          <ac:chgData name="Greta Paskočiumaitė" userId="25a08bf39cc8f50b" providerId="LiveId" clId="{7AD996F3-2396-4306-A890-2B2384FE01CB}" dt="2022-05-22T19:04:00.176" v="10510" actId="1076"/>
          <ac:picMkLst>
            <pc:docMk/>
            <pc:sldMk cId="1229163593" sldId="338"/>
            <ac:picMk id="20" creationId="{97C45A21-989C-8524-FE6E-697C19D53445}"/>
          </ac:picMkLst>
        </pc:picChg>
      </pc:sldChg>
      <pc:sldChg chg="addSp delSp modSp add mod">
        <pc:chgData name="Greta Paskočiumaitė" userId="25a08bf39cc8f50b" providerId="LiveId" clId="{7AD996F3-2396-4306-A890-2B2384FE01CB}" dt="2022-05-22T19:06:22.640" v="10536" actId="1076"/>
        <pc:sldMkLst>
          <pc:docMk/>
          <pc:sldMk cId="1007156025" sldId="339"/>
        </pc:sldMkLst>
        <pc:spChg chg="del">
          <ac:chgData name="Greta Paskočiumaitė" userId="25a08bf39cc8f50b" providerId="LiveId" clId="{7AD996F3-2396-4306-A890-2B2384FE01CB}" dt="2022-05-22T19:05:08.265" v="10513" actId="931"/>
          <ac:spMkLst>
            <pc:docMk/>
            <pc:sldMk cId="1007156025" sldId="339"/>
            <ac:spMk id="3" creationId="{4AA58C29-1E84-5F81-BAF5-26C562B5319E}"/>
          </ac:spMkLst>
        </pc:spChg>
        <pc:spChg chg="del">
          <ac:chgData name="Greta Paskočiumaitė" userId="25a08bf39cc8f50b" providerId="LiveId" clId="{7AD996F3-2396-4306-A890-2B2384FE01CB}" dt="2022-05-22T19:05:02.380" v="10512" actId="478"/>
          <ac:spMkLst>
            <pc:docMk/>
            <pc:sldMk cId="1007156025" sldId="339"/>
            <ac:spMk id="17" creationId="{BD459B94-2BBB-B271-70BB-221600CFF74F}"/>
          </ac:spMkLst>
        </pc:spChg>
        <pc:spChg chg="add del mod">
          <ac:chgData name="Greta Paskočiumaitė" userId="25a08bf39cc8f50b" providerId="LiveId" clId="{7AD996F3-2396-4306-A890-2B2384FE01CB}" dt="2022-05-22T19:05:11.731" v="10517" actId="478"/>
          <ac:spMkLst>
            <pc:docMk/>
            <pc:sldMk cId="1007156025" sldId="339"/>
            <ac:spMk id="21" creationId="{D9E23425-D0F8-4BE7-4F12-B1F267A45AC6}"/>
          </ac:spMkLst>
        </pc:spChg>
        <pc:spChg chg="add mod">
          <ac:chgData name="Greta Paskočiumaitė" userId="25a08bf39cc8f50b" providerId="LiveId" clId="{7AD996F3-2396-4306-A890-2B2384FE01CB}" dt="2022-05-22T19:06:22.640" v="10536" actId="1076"/>
          <ac:spMkLst>
            <pc:docMk/>
            <pc:sldMk cId="1007156025" sldId="339"/>
            <ac:spMk id="24" creationId="{A79FC233-C50C-4A2D-2F89-7183FEAA7BE9}"/>
          </ac:spMkLst>
        </pc:spChg>
        <pc:picChg chg="add del mod">
          <ac:chgData name="Greta Paskočiumaitė" userId="25a08bf39cc8f50b" providerId="LiveId" clId="{7AD996F3-2396-4306-A890-2B2384FE01CB}" dt="2022-05-22T19:05:10.130" v="10516" actId="478"/>
          <ac:picMkLst>
            <pc:docMk/>
            <pc:sldMk cId="1007156025" sldId="339"/>
            <ac:picMk id="19" creationId="{F7075720-632D-E778-BDF0-3EC980542398}"/>
          </ac:picMkLst>
        </pc:picChg>
        <pc:picChg chg="add mod">
          <ac:chgData name="Greta Paskočiumaitė" userId="25a08bf39cc8f50b" providerId="LiveId" clId="{7AD996F3-2396-4306-A890-2B2384FE01CB}" dt="2022-05-22T19:05:29.104" v="10528" actId="1076"/>
          <ac:picMkLst>
            <pc:docMk/>
            <pc:sldMk cId="1007156025" sldId="339"/>
            <ac:picMk id="23" creationId="{3FBB68F5-7DA8-A0AA-CC08-FF8E901DCF9C}"/>
          </ac:picMkLst>
        </pc:picChg>
      </pc:sldChg>
      <pc:sldChg chg="add del">
        <pc:chgData name="Greta Paskočiumaitė" userId="25a08bf39cc8f50b" providerId="LiveId" clId="{7AD996F3-2396-4306-A890-2B2384FE01CB}" dt="2022-05-22T19:06:26.043" v="10537" actId="47"/>
        <pc:sldMkLst>
          <pc:docMk/>
          <pc:sldMk cId="3011641711" sldId="340"/>
        </pc:sldMkLst>
      </pc:sldChg>
      <pc:sldChg chg="add del">
        <pc:chgData name="Greta Paskočiumaitė" userId="25a08bf39cc8f50b" providerId="LiveId" clId="{7AD996F3-2396-4306-A890-2B2384FE01CB}" dt="2022-05-22T19:06:26.653" v="10538" actId="47"/>
        <pc:sldMkLst>
          <pc:docMk/>
          <pc:sldMk cId="657569226" sldId="341"/>
        </pc:sldMkLst>
      </pc:sldChg>
      <pc:sldChg chg="add del">
        <pc:chgData name="Greta Paskočiumaitė" userId="25a08bf39cc8f50b" providerId="LiveId" clId="{7AD996F3-2396-4306-A890-2B2384FE01CB}" dt="2022-05-22T19:06:27.084" v="10539" actId="47"/>
        <pc:sldMkLst>
          <pc:docMk/>
          <pc:sldMk cId="3199942434" sldId="342"/>
        </pc:sldMkLst>
      </pc:sldChg>
      <pc:sldChg chg="add del">
        <pc:chgData name="Greta Paskočiumaitė" userId="25a08bf39cc8f50b" providerId="LiveId" clId="{7AD996F3-2396-4306-A890-2B2384FE01CB}" dt="2022-05-22T19:06:27.713" v="10540" actId="47"/>
        <pc:sldMkLst>
          <pc:docMk/>
          <pc:sldMk cId="1571932641" sldId="343"/>
        </pc:sldMkLst>
      </pc:sldChg>
      <pc:sldChg chg="add del">
        <pc:chgData name="Greta Paskočiumaitė" userId="25a08bf39cc8f50b" providerId="LiveId" clId="{7AD996F3-2396-4306-A890-2B2384FE01CB}" dt="2022-05-22T19:06:28.492" v="10541" actId="47"/>
        <pc:sldMkLst>
          <pc:docMk/>
          <pc:sldMk cId="3093572105" sldId="344"/>
        </pc:sldMkLst>
      </pc:sldChg>
      <pc:sldChg chg="add del">
        <pc:chgData name="Greta Paskočiumaitė" userId="25a08bf39cc8f50b" providerId="LiveId" clId="{7AD996F3-2396-4306-A890-2B2384FE01CB}" dt="2022-05-22T19:06:30.451" v="10542" actId="47"/>
        <pc:sldMkLst>
          <pc:docMk/>
          <pc:sldMk cId="183460" sldId="345"/>
        </pc:sldMkLst>
      </pc:sldChg>
      <pc:sldChg chg="add del">
        <pc:chgData name="Greta Paskočiumaitė" userId="25a08bf39cc8f50b" providerId="LiveId" clId="{7AD996F3-2396-4306-A890-2B2384FE01CB}" dt="2022-05-22T19:06:31.083" v="10543" actId="47"/>
        <pc:sldMkLst>
          <pc:docMk/>
          <pc:sldMk cId="1806215713" sldId="346"/>
        </pc:sldMkLst>
      </pc:sldChg>
      <pc:sldChg chg="add del">
        <pc:chgData name="Greta Paskočiumaitė" userId="25a08bf39cc8f50b" providerId="LiveId" clId="{7AD996F3-2396-4306-A890-2B2384FE01CB}" dt="2022-05-22T19:06:35.546" v="10544" actId="47"/>
        <pc:sldMkLst>
          <pc:docMk/>
          <pc:sldMk cId="272791013" sldId="347"/>
        </pc:sldMkLst>
      </pc:sldChg>
      <pc:sldChg chg="add del">
        <pc:chgData name="Greta Paskočiumaitė" userId="25a08bf39cc8f50b" providerId="LiveId" clId="{7AD996F3-2396-4306-A890-2B2384FE01CB}" dt="2022-05-22T19:06:36.234" v="10545" actId="47"/>
        <pc:sldMkLst>
          <pc:docMk/>
          <pc:sldMk cId="3734370929" sldId="348"/>
        </pc:sldMkLst>
      </pc:sldChg>
      <pc:sldChg chg="add del">
        <pc:chgData name="Greta Paskočiumaitė" userId="25a08bf39cc8f50b" providerId="LiveId" clId="{7AD996F3-2396-4306-A890-2B2384FE01CB}" dt="2022-05-22T19:06:36.796" v="10546" actId="47"/>
        <pc:sldMkLst>
          <pc:docMk/>
          <pc:sldMk cId="2940437399" sldId="349"/>
        </pc:sldMkLst>
      </pc:sldChg>
      <pc:sldChg chg="add del">
        <pc:chgData name="Greta Paskočiumaitė" userId="25a08bf39cc8f50b" providerId="LiveId" clId="{7AD996F3-2396-4306-A890-2B2384FE01CB}" dt="2022-05-22T19:06:37.445" v="10547" actId="47"/>
        <pc:sldMkLst>
          <pc:docMk/>
          <pc:sldMk cId="3488065337" sldId="350"/>
        </pc:sldMkLst>
      </pc:sldChg>
      <pc:sldChg chg="addSp modSp new mod">
        <pc:chgData name="Greta Paskočiumaitė" userId="25a08bf39cc8f50b" providerId="LiveId" clId="{7AD996F3-2396-4306-A890-2B2384FE01CB}" dt="2022-05-22T15:16:21.437" v="9506"/>
        <pc:sldMkLst>
          <pc:docMk/>
          <pc:sldMk cId="1566605280" sldId="351"/>
        </pc:sldMkLst>
        <pc:spChg chg="add mod">
          <ac:chgData name="Greta Paskočiumaitė" userId="25a08bf39cc8f50b" providerId="LiveId" clId="{7AD996F3-2396-4306-A890-2B2384FE01CB}" dt="2022-05-16T17:14:39.185" v="829"/>
          <ac:spMkLst>
            <pc:docMk/>
            <pc:sldMk cId="1566605280" sldId="351"/>
            <ac:spMk id="4" creationId="{3EA6D11D-2DDF-11C0-FC98-F4DEB3469F7C}"/>
          </ac:spMkLst>
        </pc:spChg>
        <pc:spChg chg="mod">
          <ac:chgData name="Greta Paskočiumaitė" userId="25a08bf39cc8f50b" providerId="LiveId" clId="{7AD996F3-2396-4306-A890-2B2384FE01CB}" dt="2022-05-16T17:14:39.185" v="829"/>
          <ac:spMkLst>
            <pc:docMk/>
            <pc:sldMk cId="1566605280" sldId="351"/>
            <ac:spMk id="6" creationId="{41A5FD7A-C2AC-93BF-834A-430E235E2E2F}"/>
          </ac:spMkLst>
        </pc:spChg>
        <pc:spChg chg="mod">
          <ac:chgData name="Greta Paskočiumaitė" userId="25a08bf39cc8f50b" providerId="LiveId" clId="{7AD996F3-2396-4306-A890-2B2384FE01CB}" dt="2022-05-16T17:14:39.185" v="829"/>
          <ac:spMkLst>
            <pc:docMk/>
            <pc:sldMk cId="1566605280" sldId="351"/>
            <ac:spMk id="7" creationId="{9AA2EE8E-F6B0-95C5-8B64-CF0DD575403F}"/>
          </ac:spMkLst>
        </pc:spChg>
        <pc:spChg chg="mod">
          <ac:chgData name="Greta Paskočiumaitė" userId="25a08bf39cc8f50b" providerId="LiveId" clId="{7AD996F3-2396-4306-A890-2B2384FE01CB}" dt="2022-05-16T17:14:39.185" v="829"/>
          <ac:spMkLst>
            <pc:docMk/>
            <pc:sldMk cId="1566605280" sldId="351"/>
            <ac:spMk id="8" creationId="{91897CB5-BC3F-DB39-5AF6-A73A22F5645D}"/>
          </ac:spMkLst>
        </pc:spChg>
        <pc:spChg chg="mod">
          <ac:chgData name="Greta Paskočiumaitė" userId="25a08bf39cc8f50b" providerId="LiveId" clId="{7AD996F3-2396-4306-A890-2B2384FE01CB}" dt="2022-05-16T17:14:39.185" v="829"/>
          <ac:spMkLst>
            <pc:docMk/>
            <pc:sldMk cId="1566605280" sldId="351"/>
            <ac:spMk id="9" creationId="{BF1F5DA4-4FC5-10AE-B9EF-CAFEBF5850F4}"/>
          </ac:spMkLst>
        </pc:spChg>
        <pc:spChg chg="mod">
          <ac:chgData name="Greta Paskočiumaitė" userId="25a08bf39cc8f50b" providerId="LiveId" clId="{7AD996F3-2396-4306-A890-2B2384FE01CB}" dt="2022-05-16T17:14:39.185" v="829"/>
          <ac:spMkLst>
            <pc:docMk/>
            <pc:sldMk cId="1566605280" sldId="351"/>
            <ac:spMk id="10" creationId="{D2A7DA1C-72D3-59F1-243F-C9110FC2A96D}"/>
          </ac:spMkLst>
        </pc:spChg>
        <pc:spChg chg="mod">
          <ac:chgData name="Greta Paskočiumaitė" userId="25a08bf39cc8f50b" providerId="LiveId" clId="{7AD996F3-2396-4306-A890-2B2384FE01CB}" dt="2022-05-16T17:14:39.185" v="829"/>
          <ac:spMkLst>
            <pc:docMk/>
            <pc:sldMk cId="1566605280" sldId="351"/>
            <ac:spMk id="11" creationId="{5192096E-DB9E-1761-633B-F824D4586051}"/>
          </ac:spMkLst>
        </pc:spChg>
        <pc:spChg chg="mod">
          <ac:chgData name="Greta Paskočiumaitė" userId="25a08bf39cc8f50b" providerId="LiveId" clId="{7AD996F3-2396-4306-A890-2B2384FE01CB}" dt="2022-05-16T17:14:39.185" v="829"/>
          <ac:spMkLst>
            <pc:docMk/>
            <pc:sldMk cId="1566605280" sldId="351"/>
            <ac:spMk id="12" creationId="{B836B351-E52E-6765-6DE8-8463A4595E8C}"/>
          </ac:spMkLst>
        </pc:spChg>
        <pc:spChg chg="add mod">
          <ac:chgData name="Greta Paskočiumaitė" userId="25a08bf39cc8f50b" providerId="LiveId" clId="{7AD996F3-2396-4306-A890-2B2384FE01CB}" dt="2022-05-22T15:16:21.437" v="9506"/>
          <ac:spMkLst>
            <pc:docMk/>
            <pc:sldMk cId="1566605280" sldId="351"/>
            <ac:spMk id="17" creationId="{6C7803F8-E516-B3DC-8A5B-5ECA4D71B515}"/>
          </ac:spMkLst>
        </pc:spChg>
        <pc:grpChg chg="add mod">
          <ac:chgData name="Greta Paskočiumaitė" userId="25a08bf39cc8f50b" providerId="LiveId" clId="{7AD996F3-2396-4306-A890-2B2384FE01CB}" dt="2022-05-16T17:14:39.185" v="829"/>
          <ac:grpSpMkLst>
            <pc:docMk/>
            <pc:sldMk cId="1566605280" sldId="351"/>
            <ac:grpSpMk id="5" creationId="{C98A2565-4F83-E22B-BB54-9C51F385A09A}"/>
          </ac:grpSpMkLst>
        </pc:grpChg>
        <pc:picChg chg="add mod">
          <ac:chgData name="Greta Paskočiumaitė" userId="25a08bf39cc8f50b" providerId="LiveId" clId="{7AD996F3-2396-4306-A890-2B2384FE01CB}" dt="2022-05-16T17:14:39.185" v="829"/>
          <ac:picMkLst>
            <pc:docMk/>
            <pc:sldMk cId="1566605280" sldId="351"/>
            <ac:picMk id="13" creationId="{58023FCE-82CC-3091-3BEA-8066F3B70520}"/>
          </ac:picMkLst>
        </pc:picChg>
        <pc:picChg chg="add mod">
          <ac:chgData name="Greta Paskočiumaitė" userId="25a08bf39cc8f50b" providerId="LiveId" clId="{7AD996F3-2396-4306-A890-2B2384FE01CB}" dt="2022-05-16T17:14:39.185" v="829"/>
          <ac:picMkLst>
            <pc:docMk/>
            <pc:sldMk cId="1566605280" sldId="351"/>
            <ac:picMk id="15" creationId="{DB9614B5-4D43-BAD9-FFB8-F774793C7AE5}"/>
          </ac:picMkLst>
        </pc:picChg>
        <pc:picChg chg="add mod">
          <ac:chgData name="Greta Paskočiumaitė" userId="25a08bf39cc8f50b" providerId="LiveId" clId="{7AD996F3-2396-4306-A890-2B2384FE01CB}" dt="2022-05-16T17:14:39.185" v="829"/>
          <ac:picMkLst>
            <pc:docMk/>
            <pc:sldMk cId="1566605280" sldId="351"/>
            <ac:picMk id="16" creationId="{E5BD6127-F626-81BD-8C8D-3017DC3A8E22}"/>
          </ac:picMkLst>
        </pc:picChg>
        <pc:cxnChg chg="add mod">
          <ac:chgData name="Greta Paskočiumaitė" userId="25a08bf39cc8f50b" providerId="LiveId" clId="{7AD996F3-2396-4306-A890-2B2384FE01CB}" dt="2022-05-16T17:14:39.185" v="829"/>
          <ac:cxnSpMkLst>
            <pc:docMk/>
            <pc:sldMk cId="1566605280" sldId="351"/>
            <ac:cxnSpMk id="14" creationId="{69F6DBC6-B09E-10AA-743A-B52835B76965}"/>
          </ac:cxnSpMkLst>
        </pc:cxnChg>
      </pc:sldChg>
      <pc:sldChg chg="new del">
        <pc:chgData name="Greta Paskočiumaitė" userId="25a08bf39cc8f50b" providerId="LiveId" clId="{7AD996F3-2396-4306-A890-2B2384FE01CB}" dt="2022-05-16T17:14:15.295" v="825" actId="47"/>
        <pc:sldMkLst>
          <pc:docMk/>
          <pc:sldMk cId="1733849392" sldId="351"/>
        </pc:sldMkLst>
      </pc:sldChg>
      <pc:sldChg chg="addSp modSp new mod">
        <pc:chgData name="Greta Paskočiumaitė" userId="25a08bf39cc8f50b" providerId="LiveId" clId="{7AD996F3-2396-4306-A890-2B2384FE01CB}" dt="2022-05-22T19:39:14.942" v="10724"/>
        <pc:sldMkLst>
          <pc:docMk/>
          <pc:sldMk cId="1295709400" sldId="352"/>
        </pc:sldMkLst>
        <pc:spChg chg="add mod">
          <ac:chgData name="Greta Paskočiumaitė" userId="25a08bf39cc8f50b" providerId="LiveId" clId="{7AD996F3-2396-4306-A890-2B2384FE01CB}" dt="2022-05-16T17:14:52.523" v="832"/>
          <ac:spMkLst>
            <pc:docMk/>
            <pc:sldMk cId="1295709400" sldId="352"/>
            <ac:spMk id="4" creationId="{69E40C4F-01AA-55C7-0853-DA499E5FB90F}"/>
          </ac:spMkLst>
        </pc:spChg>
        <pc:spChg chg="mod">
          <ac:chgData name="Greta Paskočiumaitė" userId="25a08bf39cc8f50b" providerId="LiveId" clId="{7AD996F3-2396-4306-A890-2B2384FE01CB}" dt="2022-05-16T17:14:52.523" v="832"/>
          <ac:spMkLst>
            <pc:docMk/>
            <pc:sldMk cId="1295709400" sldId="352"/>
            <ac:spMk id="6" creationId="{A019D20B-16E3-341F-52CF-70B3DD67ACE0}"/>
          </ac:spMkLst>
        </pc:spChg>
        <pc:spChg chg="mod">
          <ac:chgData name="Greta Paskočiumaitė" userId="25a08bf39cc8f50b" providerId="LiveId" clId="{7AD996F3-2396-4306-A890-2B2384FE01CB}" dt="2022-05-16T17:14:52.523" v="832"/>
          <ac:spMkLst>
            <pc:docMk/>
            <pc:sldMk cId="1295709400" sldId="352"/>
            <ac:spMk id="7" creationId="{17DADE75-33EE-A050-0C25-E803C537CE9F}"/>
          </ac:spMkLst>
        </pc:spChg>
        <pc:spChg chg="mod">
          <ac:chgData name="Greta Paskočiumaitė" userId="25a08bf39cc8f50b" providerId="LiveId" clId="{7AD996F3-2396-4306-A890-2B2384FE01CB}" dt="2022-05-16T17:14:52.523" v="832"/>
          <ac:spMkLst>
            <pc:docMk/>
            <pc:sldMk cId="1295709400" sldId="352"/>
            <ac:spMk id="8" creationId="{FEA77449-C486-B998-8EBF-6BBCF662F302}"/>
          </ac:spMkLst>
        </pc:spChg>
        <pc:spChg chg="mod">
          <ac:chgData name="Greta Paskočiumaitė" userId="25a08bf39cc8f50b" providerId="LiveId" clId="{7AD996F3-2396-4306-A890-2B2384FE01CB}" dt="2022-05-16T17:14:52.523" v="832"/>
          <ac:spMkLst>
            <pc:docMk/>
            <pc:sldMk cId="1295709400" sldId="352"/>
            <ac:spMk id="9" creationId="{FFC2B2ED-8F6B-A2FC-549F-7EF2A042D3BA}"/>
          </ac:spMkLst>
        </pc:spChg>
        <pc:spChg chg="mod">
          <ac:chgData name="Greta Paskočiumaitė" userId="25a08bf39cc8f50b" providerId="LiveId" clId="{7AD996F3-2396-4306-A890-2B2384FE01CB}" dt="2022-05-16T17:14:52.523" v="832"/>
          <ac:spMkLst>
            <pc:docMk/>
            <pc:sldMk cId="1295709400" sldId="352"/>
            <ac:spMk id="10" creationId="{7ECDDD2D-0089-F7E2-F284-E4A15198F4DD}"/>
          </ac:spMkLst>
        </pc:spChg>
        <pc:spChg chg="mod">
          <ac:chgData name="Greta Paskočiumaitė" userId="25a08bf39cc8f50b" providerId="LiveId" clId="{7AD996F3-2396-4306-A890-2B2384FE01CB}" dt="2022-05-16T17:14:52.523" v="832"/>
          <ac:spMkLst>
            <pc:docMk/>
            <pc:sldMk cId="1295709400" sldId="352"/>
            <ac:spMk id="11" creationId="{CDAFE1A1-9F8E-4AF4-0689-DBA7C9E1F297}"/>
          </ac:spMkLst>
        </pc:spChg>
        <pc:spChg chg="mod">
          <ac:chgData name="Greta Paskočiumaitė" userId="25a08bf39cc8f50b" providerId="LiveId" clId="{7AD996F3-2396-4306-A890-2B2384FE01CB}" dt="2022-05-16T17:14:52.523" v="832"/>
          <ac:spMkLst>
            <pc:docMk/>
            <pc:sldMk cId="1295709400" sldId="352"/>
            <ac:spMk id="12" creationId="{B689D7A2-5AA5-A2F6-1865-5A839490B44F}"/>
          </ac:spMkLst>
        </pc:spChg>
        <pc:spChg chg="add mod">
          <ac:chgData name="Greta Paskočiumaitė" userId="25a08bf39cc8f50b" providerId="LiveId" clId="{7AD996F3-2396-4306-A890-2B2384FE01CB}" dt="2022-05-22T19:39:14.942" v="10724"/>
          <ac:spMkLst>
            <pc:docMk/>
            <pc:sldMk cId="1295709400" sldId="352"/>
            <ac:spMk id="17" creationId="{D81B5168-E998-679F-995A-3222AF3E78E7}"/>
          </ac:spMkLst>
        </pc:spChg>
        <pc:grpChg chg="add mod">
          <ac:chgData name="Greta Paskočiumaitė" userId="25a08bf39cc8f50b" providerId="LiveId" clId="{7AD996F3-2396-4306-A890-2B2384FE01CB}" dt="2022-05-16T17:14:52.523" v="832"/>
          <ac:grpSpMkLst>
            <pc:docMk/>
            <pc:sldMk cId="1295709400" sldId="352"/>
            <ac:grpSpMk id="5" creationId="{C677C76D-F324-45AE-2CE8-2079DE85D68E}"/>
          </ac:grpSpMkLst>
        </pc:grpChg>
        <pc:picChg chg="add mod">
          <ac:chgData name="Greta Paskočiumaitė" userId="25a08bf39cc8f50b" providerId="LiveId" clId="{7AD996F3-2396-4306-A890-2B2384FE01CB}" dt="2022-05-16T17:14:52.523" v="832"/>
          <ac:picMkLst>
            <pc:docMk/>
            <pc:sldMk cId="1295709400" sldId="352"/>
            <ac:picMk id="13" creationId="{E91610D0-DA0F-BD18-DAEC-4D00B13D4E83}"/>
          </ac:picMkLst>
        </pc:picChg>
        <pc:picChg chg="add mod">
          <ac:chgData name="Greta Paskočiumaitė" userId="25a08bf39cc8f50b" providerId="LiveId" clId="{7AD996F3-2396-4306-A890-2B2384FE01CB}" dt="2022-05-16T17:14:52.523" v="832"/>
          <ac:picMkLst>
            <pc:docMk/>
            <pc:sldMk cId="1295709400" sldId="352"/>
            <ac:picMk id="15" creationId="{8B10438B-EBB1-190A-22A6-6095C4E27D4A}"/>
          </ac:picMkLst>
        </pc:picChg>
        <pc:picChg chg="add mod">
          <ac:chgData name="Greta Paskočiumaitė" userId="25a08bf39cc8f50b" providerId="LiveId" clId="{7AD996F3-2396-4306-A890-2B2384FE01CB}" dt="2022-05-16T17:14:52.523" v="832"/>
          <ac:picMkLst>
            <pc:docMk/>
            <pc:sldMk cId="1295709400" sldId="352"/>
            <ac:picMk id="16" creationId="{566C9D66-0FB0-5813-5E95-340F561A96AE}"/>
          </ac:picMkLst>
        </pc:picChg>
        <pc:cxnChg chg="add mod">
          <ac:chgData name="Greta Paskočiumaitė" userId="25a08bf39cc8f50b" providerId="LiveId" clId="{7AD996F3-2396-4306-A890-2B2384FE01CB}" dt="2022-05-16T17:14:52.523" v="832"/>
          <ac:cxnSpMkLst>
            <pc:docMk/>
            <pc:sldMk cId="1295709400" sldId="352"/>
            <ac:cxnSpMk id="14" creationId="{FA445524-30E6-FC75-0DA1-E620656723DF}"/>
          </ac:cxnSpMkLst>
        </pc:cxnChg>
      </pc:sldChg>
      <pc:sldChg chg="new del">
        <pc:chgData name="Greta Paskočiumaitė" userId="25a08bf39cc8f50b" providerId="LiveId" clId="{7AD996F3-2396-4306-A890-2B2384FE01CB}" dt="2022-05-16T17:15:09.915" v="835" actId="47"/>
        <pc:sldMkLst>
          <pc:docMk/>
          <pc:sldMk cId="3256727615" sldId="353"/>
        </pc:sldMkLst>
      </pc:sldChg>
      <pc:sldChg chg="delSp modSp add mod setBg delDesignElem">
        <pc:chgData name="Greta Paskočiumaitė" userId="25a08bf39cc8f50b" providerId="LiveId" clId="{7AD996F3-2396-4306-A890-2B2384FE01CB}" dt="2022-05-22T15:15:55.500" v="9504" actId="20577"/>
        <pc:sldMkLst>
          <pc:docMk/>
          <pc:sldMk cId="3045128454" sldId="354"/>
        </pc:sldMkLst>
        <pc:spChg chg="mod">
          <ac:chgData name="Greta Paskočiumaitė" userId="25a08bf39cc8f50b" providerId="LiveId" clId="{7AD996F3-2396-4306-A890-2B2384FE01CB}" dt="2022-05-22T15:15:55.500" v="9504" actId="20577"/>
          <ac:spMkLst>
            <pc:docMk/>
            <pc:sldMk cId="3045128454" sldId="354"/>
            <ac:spMk id="19" creationId="{7663B926-EA09-4D52-9329-C0C50145A9FE}"/>
          </ac:spMkLst>
        </pc:spChg>
        <pc:spChg chg="del">
          <ac:chgData name="Greta Paskočiumaitė" userId="25a08bf39cc8f50b" providerId="LiveId" clId="{7AD996F3-2396-4306-A890-2B2384FE01CB}" dt="2022-05-16T17:15:01.460" v="834"/>
          <ac:spMkLst>
            <pc:docMk/>
            <pc:sldMk cId="3045128454" sldId="354"/>
            <ac:spMk id="113" creationId="{4EFE82FE-7465-AE46-88DF-34D347E83B84}"/>
          </ac:spMkLst>
        </pc:spChg>
        <pc:grpChg chg="del">
          <ac:chgData name="Greta Paskočiumaitė" userId="25a08bf39cc8f50b" providerId="LiveId" clId="{7AD996F3-2396-4306-A890-2B2384FE01CB}" dt="2022-05-16T17:15:01.460" v="834"/>
          <ac:grpSpMkLst>
            <pc:docMk/>
            <pc:sldMk cId="3045128454" sldId="354"/>
            <ac:grpSpMk id="114" creationId="{66F2B51C-9578-EB41-A17E-FFF9D491ADA0}"/>
          </ac:grpSpMkLst>
        </pc:grpChg>
        <pc:cxnChg chg="del">
          <ac:chgData name="Greta Paskočiumaitė" userId="25a08bf39cc8f50b" providerId="LiveId" clId="{7AD996F3-2396-4306-A890-2B2384FE01CB}" dt="2022-05-16T17:15:01.460" v="834"/>
          <ac:cxnSpMkLst>
            <pc:docMk/>
            <pc:sldMk cId="3045128454" sldId="354"/>
            <ac:cxnSpMk id="55" creationId="{EEA70831-9A8D-3B4D-8EA5-EE32F93E94E9}"/>
          </ac:cxnSpMkLst>
        </pc:cxnChg>
      </pc:sldChg>
      <pc:sldChg chg="addSp delSp modSp new mod">
        <pc:chgData name="Greta Paskočiumaitė" userId="25a08bf39cc8f50b" providerId="LiveId" clId="{7AD996F3-2396-4306-A890-2B2384FE01CB}" dt="2022-05-16T17:44:35.758" v="1544"/>
        <pc:sldMkLst>
          <pc:docMk/>
          <pc:sldMk cId="440292514" sldId="355"/>
        </pc:sldMkLst>
        <pc:spChg chg="del">
          <ac:chgData name="Greta Paskočiumaitė" userId="25a08bf39cc8f50b" providerId="LiveId" clId="{7AD996F3-2396-4306-A890-2B2384FE01CB}" dt="2022-05-16T17:26:39.403" v="1030" actId="478"/>
          <ac:spMkLst>
            <pc:docMk/>
            <pc:sldMk cId="440292514" sldId="355"/>
            <ac:spMk id="3" creationId="{EC5F1A72-E03D-3FD6-5ED5-3164C46A515C}"/>
          </ac:spMkLst>
        </pc:spChg>
        <pc:spChg chg="add mod">
          <ac:chgData name="Greta Paskočiumaitė" userId="25a08bf39cc8f50b" providerId="LiveId" clId="{7AD996F3-2396-4306-A890-2B2384FE01CB}" dt="2022-05-16T17:25:27.873" v="1022"/>
          <ac:spMkLst>
            <pc:docMk/>
            <pc:sldMk cId="440292514" sldId="355"/>
            <ac:spMk id="4" creationId="{0DEEEFDB-99D7-BC8A-8C59-2FDB478B812B}"/>
          </ac:spMkLst>
        </pc:spChg>
        <pc:spChg chg="mod">
          <ac:chgData name="Greta Paskočiumaitė" userId="25a08bf39cc8f50b" providerId="LiveId" clId="{7AD996F3-2396-4306-A890-2B2384FE01CB}" dt="2022-05-16T17:25:27.873" v="1022"/>
          <ac:spMkLst>
            <pc:docMk/>
            <pc:sldMk cId="440292514" sldId="355"/>
            <ac:spMk id="6" creationId="{206D7F44-AE38-129B-62EC-E37FC1072950}"/>
          </ac:spMkLst>
        </pc:spChg>
        <pc:spChg chg="mod">
          <ac:chgData name="Greta Paskočiumaitė" userId="25a08bf39cc8f50b" providerId="LiveId" clId="{7AD996F3-2396-4306-A890-2B2384FE01CB}" dt="2022-05-16T17:25:27.873" v="1022"/>
          <ac:spMkLst>
            <pc:docMk/>
            <pc:sldMk cId="440292514" sldId="355"/>
            <ac:spMk id="7" creationId="{DF395AFA-6D51-1BD5-D0DE-377E4325B6A8}"/>
          </ac:spMkLst>
        </pc:spChg>
        <pc:spChg chg="mod">
          <ac:chgData name="Greta Paskočiumaitė" userId="25a08bf39cc8f50b" providerId="LiveId" clId="{7AD996F3-2396-4306-A890-2B2384FE01CB}" dt="2022-05-16T17:25:27.873" v="1022"/>
          <ac:spMkLst>
            <pc:docMk/>
            <pc:sldMk cId="440292514" sldId="355"/>
            <ac:spMk id="8" creationId="{C2934260-80CF-8481-59B1-9C1BAE7A46C3}"/>
          </ac:spMkLst>
        </pc:spChg>
        <pc:spChg chg="mod">
          <ac:chgData name="Greta Paskočiumaitė" userId="25a08bf39cc8f50b" providerId="LiveId" clId="{7AD996F3-2396-4306-A890-2B2384FE01CB}" dt="2022-05-16T17:25:27.873" v="1022"/>
          <ac:spMkLst>
            <pc:docMk/>
            <pc:sldMk cId="440292514" sldId="355"/>
            <ac:spMk id="9" creationId="{201CC182-B2DB-48BB-5DE0-0326308962FA}"/>
          </ac:spMkLst>
        </pc:spChg>
        <pc:spChg chg="mod">
          <ac:chgData name="Greta Paskočiumaitė" userId="25a08bf39cc8f50b" providerId="LiveId" clId="{7AD996F3-2396-4306-A890-2B2384FE01CB}" dt="2022-05-16T17:25:27.873" v="1022"/>
          <ac:spMkLst>
            <pc:docMk/>
            <pc:sldMk cId="440292514" sldId="355"/>
            <ac:spMk id="10" creationId="{0A119C00-F217-02C0-942E-3F4F92495316}"/>
          </ac:spMkLst>
        </pc:spChg>
        <pc:spChg chg="mod">
          <ac:chgData name="Greta Paskočiumaitė" userId="25a08bf39cc8f50b" providerId="LiveId" clId="{7AD996F3-2396-4306-A890-2B2384FE01CB}" dt="2022-05-16T17:25:27.873" v="1022"/>
          <ac:spMkLst>
            <pc:docMk/>
            <pc:sldMk cId="440292514" sldId="355"/>
            <ac:spMk id="11" creationId="{391D570D-4049-1EA2-EF64-0BD309C46080}"/>
          </ac:spMkLst>
        </pc:spChg>
        <pc:spChg chg="mod">
          <ac:chgData name="Greta Paskočiumaitė" userId="25a08bf39cc8f50b" providerId="LiveId" clId="{7AD996F3-2396-4306-A890-2B2384FE01CB}" dt="2022-05-16T17:25:27.873" v="1022"/>
          <ac:spMkLst>
            <pc:docMk/>
            <pc:sldMk cId="440292514" sldId="355"/>
            <ac:spMk id="12" creationId="{180244E4-15BC-E305-629A-01650A40B9E5}"/>
          </ac:spMkLst>
        </pc:spChg>
        <pc:spChg chg="add del mod">
          <ac:chgData name="Greta Paskočiumaitė" userId="25a08bf39cc8f50b" providerId="LiveId" clId="{7AD996F3-2396-4306-A890-2B2384FE01CB}" dt="2022-05-16T17:25:34.746" v="1026"/>
          <ac:spMkLst>
            <pc:docMk/>
            <pc:sldMk cId="440292514" sldId="355"/>
            <ac:spMk id="17" creationId="{CF5DE9FB-F351-ECAA-197D-E19B612AB787}"/>
          </ac:spMkLst>
        </pc:spChg>
        <pc:spChg chg="add mod">
          <ac:chgData name="Greta Paskočiumaitė" userId="25a08bf39cc8f50b" providerId="LiveId" clId="{7AD996F3-2396-4306-A890-2B2384FE01CB}" dt="2022-05-16T17:25:32.326" v="1023" actId="20577"/>
          <ac:spMkLst>
            <pc:docMk/>
            <pc:sldMk cId="440292514" sldId="355"/>
            <ac:spMk id="18" creationId="{65ACC4D1-C07F-739F-EEDB-6187234C13FF}"/>
          </ac:spMkLst>
        </pc:spChg>
        <pc:spChg chg="add mod">
          <ac:chgData name="Greta Paskočiumaitė" userId="25a08bf39cc8f50b" providerId="LiveId" clId="{7AD996F3-2396-4306-A890-2B2384FE01CB}" dt="2022-05-16T17:44:35.758" v="1544"/>
          <ac:spMkLst>
            <pc:docMk/>
            <pc:sldMk cId="440292514" sldId="355"/>
            <ac:spMk id="19" creationId="{54719C2F-E45D-869E-F08F-4A2D033E0164}"/>
          </ac:spMkLst>
        </pc:spChg>
        <pc:grpChg chg="add mod">
          <ac:chgData name="Greta Paskočiumaitė" userId="25a08bf39cc8f50b" providerId="LiveId" clId="{7AD996F3-2396-4306-A890-2B2384FE01CB}" dt="2022-05-16T17:25:27.873" v="1022"/>
          <ac:grpSpMkLst>
            <pc:docMk/>
            <pc:sldMk cId="440292514" sldId="355"/>
            <ac:grpSpMk id="5" creationId="{AAB826D5-24A0-C0A7-0D49-87B728DF2CBA}"/>
          </ac:grpSpMkLst>
        </pc:grpChg>
        <pc:picChg chg="add mod">
          <ac:chgData name="Greta Paskočiumaitė" userId="25a08bf39cc8f50b" providerId="LiveId" clId="{7AD996F3-2396-4306-A890-2B2384FE01CB}" dt="2022-05-16T17:26:41.640" v="1032" actId="1076"/>
          <ac:picMkLst>
            <pc:docMk/>
            <pc:sldMk cId="440292514" sldId="355"/>
            <ac:picMk id="13" creationId="{9F681525-94A0-3BE7-3164-D8B58D567B0B}"/>
          </ac:picMkLst>
        </pc:picChg>
        <pc:picChg chg="add mod">
          <ac:chgData name="Greta Paskočiumaitė" userId="25a08bf39cc8f50b" providerId="LiveId" clId="{7AD996F3-2396-4306-A890-2B2384FE01CB}" dt="2022-05-16T17:25:27.873" v="1022"/>
          <ac:picMkLst>
            <pc:docMk/>
            <pc:sldMk cId="440292514" sldId="355"/>
            <ac:picMk id="15" creationId="{CE8E1012-8A40-B906-29C3-0D69C6D82C4E}"/>
          </ac:picMkLst>
        </pc:picChg>
        <pc:picChg chg="add mod">
          <ac:chgData name="Greta Paskočiumaitė" userId="25a08bf39cc8f50b" providerId="LiveId" clId="{7AD996F3-2396-4306-A890-2B2384FE01CB}" dt="2022-05-16T17:25:27.873" v="1022"/>
          <ac:picMkLst>
            <pc:docMk/>
            <pc:sldMk cId="440292514" sldId="355"/>
            <ac:picMk id="16" creationId="{670FBC04-65A0-ED32-0B35-7F41F00BEE62}"/>
          </ac:picMkLst>
        </pc:picChg>
        <pc:picChg chg="add mod">
          <ac:chgData name="Greta Paskočiumaitė" userId="25a08bf39cc8f50b" providerId="LiveId" clId="{7AD996F3-2396-4306-A890-2B2384FE01CB}" dt="2022-05-16T17:29:08.770" v="1049" actId="14100"/>
          <ac:picMkLst>
            <pc:docMk/>
            <pc:sldMk cId="440292514" sldId="355"/>
            <ac:picMk id="21" creationId="{61744548-37B7-A1A6-272C-B2664007A724}"/>
          </ac:picMkLst>
        </pc:picChg>
        <pc:cxnChg chg="add mod">
          <ac:chgData name="Greta Paskočiumaitė" userId="25a08bf39cc8f50b" providerId="LiveId" clId="{7AD996F3-2396-4306-A890-2B2384FE01CB}" dt="2022-05-16T17:25:27.873" v="1022"/>
          <ac:cxnSpMkLst>
            <pc:docMk/>
            <pc:sldMk cId="440292514" sldId="355"/>
            <ac:cxnSpMk id="14" creationId="{D5CAF14B-7B56-89B0-48C8-AC3E7643C5B2}"/>
          </ac:cxnSpMkLst>
        </pc:cxnChg>
      </pc:sldChg>
      <pc:sldChg chg="new del">
        <pc:chgData name="Greta Paskočiumaitė" userId="25a08bf39cc8f50b" providerId="LiveId" clId="{7AD996F3-2396-4306-A890-2B2384FE01CB}" dt="2022-05-16T17:23:49.725" v="983" actId="47"/>
        <pc:sldMkLst>
          <pc:docMk/>
          <pc:sldMk cId="2989808779" sldId="355"/>
        </pc:sldMkLst>
      </pc:sldChg>
      <pc:sldChg chg="new del">
        <pc:chgData name="Greta Paskočiumaitė" userId="25a08bf39cc8f50b" providerId="LiveId" clId="{7AD996F3-2396-4306-A890-2B2384FE01CB}" dt="2022-05-16T17:23:55.812" v="987" actId="47"/>
        <pc:sldMkLst>
          <pc:docMk/>
          <pc:sldMk cId="3664122309" sldId="355"/>
        </pc:sldMkLst>
      </pc:sldChg>
      <pc:sldChg chg="new del">
        <pc:chgData name="Greta Paskočiumaitė" userId="25a08bf39cc8f50b" providerId="LiveId" clId="{7AD996F3-2396-4306-A890-2B2384FE01CB}" dt="2022-05-16T17:23:51.408" v="984" actId="47"/>
        <pc:sldMkLst>
          <pc:docMk/>
          <pc:sldMk cId="948456171" sldId="356"/>
        </pc:sldMkLst>
      </pc:sldChg>
      <pc:sldChg chg="addSp delSp modSp new mod">
        <pc:chgData name="Greta Paskočiumaitė" userId="25a08bf39cc8f50b" providerId="LiveId" clId="{7AD996F3-2396-4306-A890-2B2384FE01CB}" dt="2022-05-17T15:55:41.184" v="4067" actId="14100"/>
        <pc:sldMkLst>
          <pc:docMk/>
          <pc:sldMk cId="1710844500" sldId="356"/>
        </pc:sldMkLst>
        <pc:spChg chg="del">
          <ac:chgData name="Greta Paskočiumaitė" userId="25a08bf39cc8f50b" providerId="LiveId" clId="{7AD996F3-2396-4306-A890-2B2384FE01CB}" dt="2022-05-17T15:50:00.384" v="3938" actId="478"/>
          <ac:spMkLst>
            <pc:docMk/>
            <pc:sldMk cId="1710844500" sldId="356"/>
            <ac:spMk id="3" creationId="{36FE01A1-F02A-AAAA-CBD7-29A28B0F5D34}"/>
          </ac:spMkLst>
        </pc:spChg>
        <pc:spChg chg="add mod">
          <ac:chgData name="Greta Paskočiumaitė" userId="25a08bf39cc8f50b" providerId="LiveId" clId="{7AD996F3-2396-4306-A890-2B2384FE01CB}" dt="2022-05-17T15:34:30.710" v="3799"/>
          <ac:spMkLst>
            <pc:docMk/>
            <pc:sldMk cId="1710844500" sldId="356"/>
            <ac:spMk id="4" creationId="{020BC92C-9B63-8E77-7623-EA8A4BAAEABD}"/>
          </ac:spMkLst>
        </pc:spChg>
        <pc:spChg chg="mod">
          <ac:chgData name="Greta Paskočiumaitė" userId="25a08bf39cc8f50b" providerId="LiveId" clId="{7AD996F3-2396-4306-A890-2B2384FE01CB}" dt="2022-05-17T15:34:30.710" v="3799"/>
          <ac:spMkLst>
            <pc:docMk/>
            <pc:sldMk cId="1710844500" sldId="356"/>
            <ac:spMk id="6" creationId="{384C3BB5-5FF8-6803-993C-0E58B90F3A83}"/>
          </ac:spMkLst>
        </pc:spChg>
        <pc:spChg chg="mod">
          <ac:chgData name="Greta Paskočiumaitė" userId="25a08bf39cc8f50b" providerId="LiveId" clId="{7AD996F3-2396-4306-A890-2B2384FE01CB}" dt="2022-05-17T15:34:30.710" v="3799"/>
          <ac:spMkLst>
            <pc:docMk/>
            <pc:sldMk cId="1710844500" sldId="356"/>
            <ac:spMk id="7" creationId="{23825E43-AFA9-ADFB-DDB5-FEDA8CC190CF}"/>
          </ac:spMkLst>
        </pc:spChg>
        <pc:spChg chg="mod">
          <ac:chgData name="Greta Paskočiumaitė" userId="25a08bf39cc8f50b" providerId="LiveId" clId="{7AD996F3-2396-4306-A890-2B2384FE01CB}" dt="2022-05-17T15:34:30.710" v="3799"/>
          <ac:spMkLst>
            <pc:docMk/>
            <pc:sldMk cId="1710844500" sldId="356"/>
            <ac:spMk id="8" creationId="{F9AC07D3-0414-7685-C46B-86A0242E3681}"/>
          </ac:spMkLst>
        </pc:spChg>
        <pc:spChg chg="mod">
          <ac:chgData name="Greta Paskočiumaitė" userId="25a08bf39cc8f50b" providerId="LiveId" clId="{7AD996F3-2396-4306-A890-2B2384FE01CB}" dt="2022-05-17T15:34:30.710" v="3799"/>
          <ac:spMkLst>
            <pc:docMk/>
            <pc:sldMk cId="1710844500" sldId="356"/>
            <ac:spMk id="9" creationId="{6D82C845-DAA8-A414-611E-237C2FD5F2A1}"/>
          </ac:spMkLst>
        </pc:spChg>
        <pc:spChg chg="mod">
          <ac:chgData name="Greta Paskočiumaitė" userId="25a08bf39cc8f50b" providerId="LiveId" clId="{7AD996F3-2396-4306-A890-2B2384FE01CB}" dt="2022-05-17T15:34:30.710" v="3799"/>
          <ac:spMkLst>
            <pc:docMk/>
            <pc:sldMk cId="1710844500" sldId="356"/>
            <ac:spMk id="10" creationId="{298F49B4-DEC2-C8AB-5631-56E200A04BC3}"/>
          </ac:spMkLst>
        </pc:spChg>
        <pc:spChg chg="mod">
          <ac:chgData name="Greta Paskočiumaitė" userId="25a08bf39cc8f50b" providerId="LiveId" clId="{7AD996F3-2396-4306-A890-2B2384FE01CB}" dt="2022-05-17T15:34:30.710" v="3799"/>
          <ac:spMkLst>
            <pc:docMk/>
            <pc:sldMk cId="1710844500" sldId="356"/>
            <ac:spMk id="11" creationId="{1D8AB50F-8B49-0693-0319-FA4509289185}"/>
          </ac:spMkLst>
        </pc:spChg>
        <pc:spChg chg="mod">
          <ac:chgData name="Greta Paskočiumaitė" userId="25a08bf39cc8f50b" providerId="LiveId" clId="{7AD996F3-2396-4306-A890-2B2384FE01CB}" dt="2022-05-17T15:34:30.710" v="3799"/>
          <ac:spMkLst>
            <pc:docMk/>
            <pc:sldMk cId="1710844500" sldId="356"/>
            <ac:spMk id="12" creationId="{1CED2A04-5F66-02D1-1327-DDE18FD105CF}"/>
          </ac:spMkLst>
        </pc:spChg>
        <pc:spChg chg="add mod">
          <ac:chgData name="Greta Paskočiumaitė" userId="25a08bf39cc8f50b" providerId="LiveId" clId="{7AD996F3-2396-4306-A890-2B2384FE01CB}" dt="2022-05-17T15:49:57.744" v="3937" actId="20577"/>
          <ac:spMkLst>
            <pc:docMk/>
            <pc:sldMk cId="1710844500" sldId="356"/>
            <ac:spMk id="17" creationId="{7C34DBB5-80BA-DE81-77F8-EF2D2AEBF9ED}"/>
          </ac:spMkLst>
        </pc:spChg>
        <pc:spChg chg="add mod">
          <ac:chgData name="Greta Paskočiumaitė" userId="25a08bf39cc8f50b" providerId="LiveId" clId="{7AD996F3-2396-4306-A890-2B2384FE01CB}" dt="2022-05-17T15:50:51.583" v="4047" actId="1076"/>
          <ac:spMkLst>
            <pc:docMk/>
            <pc:sldMk cId="1710844500" sldId="356"/>
            <ac:spMk id="18" creationId="{58D09F6E-527B-7CE6-5D4D-64033F6CBE39}"/>
          </ac:spMkLst>
        </pc:spChg>
        <pc:grpChg chg="add mod">
          <ac:chgData name="Greta Paskočiumaitė" userId="25a08bf39cc8f50b" providerId="LiveId" clId="{7AD996F3-2396-4306-A890-2B2384FE01CB}" dt="2022-05-17T15:34:30.710" v="3799"/>
          <ac:grpSpMkLst>
            <pc:docMk/>
            <pc:sldMk cId="1710844500" sldId="356"/>
            <ac:grpSpMk id="5" creationId="{28972576-7B57-592A-68FC-A055DCC7FD17}"/>
          </ac:grpSpMkLst>
        </pc:grpChg>
        <pc:picChg chg="add mod">
          <ac:chgData name="Greta Paskočiumaitė" userId="25a08bf39cc8f50b" providerId="LiveId" clId="{7AD996F3-2396-4306-A890-2B2384FE01CB}" dt="2022-05-17T15:34:30.710" v="3799"/>
          <ac:picMkLst>
            <pc:docMk/>
            <pc:sldMk cId="1710844500" sldId="356"/>
            <ac:picMk id="13" creationId="{09CAEF90-CBF7-912C-B16F-DDFD38C0C3C2}"/>
          </ac:picMkLst>
        </pc:picChg>
        <pc:picChg chg="add mod">
          <ac:chgData name="Greta Paskočiumaitė" userId="25a08bf39cc8f50b" providerId="LiveId" clId="{7AD996F3-2396-4306-A890-2B2384FE01CB}" dt="2022-05-17T15:34:30.710" v="3799"/>
          <ac:picMkLst>
            <pc:docMk/>
            <pc:sldMk cId="1710844500" sldId="356"/>
            <ac:picMk id="15" creationId="{AE5572DF-4816-E539-DAE7-57C2CFCF1F3F}"/>
          </ac:picMkLst>
        </pc:picChg>
        <pc:picChg chg="add mod">
          <ac:chgData name="Greta Paskočiumaitė" userId="25a08bf39cc8f50b" providerId="LiveId" clId="{7AD996F3-2396-4306-A890-2B2384FE01CB}" dt="2022-05-17T15:34:30.710" v="3799"/>
          <ac:picMkLst>
            <pc:docMk/>
            <pc:sldMk cId="1710844500" sldId="356"/>
            <ac:picMk id="16" creationId="{176E5413-B0B7-86D6-4786-1742DDACF7C3}"/>
          </ac:picMkLst>
        </pc:picChg>
        <pc:picChg chg="add mod">
          <ac:chgData name="Greta Paskočiumaitė" userId="25a08bf39cc8f50b" providerId="LiveId" clId="{7AD996F3-2396-4306-A890-2B2384FE01CB}" dt="2022-05-17T15:55:41.184" v="4067" actId="14100"/>
          <ac:picMkLst>
            <pc:docMk/>
            <pc:sldMk cId="1710844500" sldId="356"/>
            <ac:picMk id="20" creationId="{5D1A8FF3-4755-05ED-B1C4-346730049C1B}"/>
          </ac:picMkLst>
        </pc:picChg>
        <pc:cxnChg chg="add mod">
          <ac:chgData name="Greta Paskočiumaitė" userId="25a08bf39cc8f50b" providerId="LiveId" clId="{7AD996F3-2396-4306-A890-2B2384FE01CB}" dt="2022-05-17T15:34:30.710" v="3799"/>
          <ac:cxnSpMkLst>
            <pc:docMk/>
            <pc:sldMk cId="1710844500" sldId="356"/>
            <ac:cxnSpMk id="14" creationId="{778871B3-2DF9-038D-0E04-EDE3D20C1CF8}"/>
          </ac:cxnSpMkLst>
        </pc:cxnChg>
      </pc:sldChg>
      <pc:sldChg chg="new del">
        <pc:chgData name="Greta Paskočiumaitė" userId="25a08bf39cc8f50b" providerId="LiveId" clId="{7AD996F3-2396-4306-A890-2B2384FE01CB}" dt="2022-05-16T17:23:52.179" v="985" actId="47"/>
        <pc:sldMkLst>
          <pc:docMk/>
          <pc:sldMk cId="588442068" sldId="357"/>
        </pc:sldMkLst>
      </pc:sldChg>
      <pc:sldChg chg="addSp delSp modSp new mod">
        <pc:chgData name="Greta Paskočiumaitė" userId="25a08bf39cc8f50b" providerId="LiveId" clId="{7AD996F3-2396-4306-A890-2B2384FE01CB}" dt="2022-05-17T16:05:38.184" v="4138" actId="2711"/>
        <pc:sldMkLst>
          <pc:docMk/>
          <pc:sldMk cId="3088277787" sldId="357"/>
        </pc:sldMkLst>
        <pc:spChg chg="del">
          <ac:chgData name="Greta Paskočiumaitė" userId="25a08bf39cc8f50b" providerId="LiveId" clId="{7AD996F3-2396-4306-A890-2B2384FE01CB}" dt="2022-05-17T16:05:01.284" v="4120" actId="931"/>
          <ac:spMkLst>
            <pc:docMk/>
            <pc:sldMk cId="3088277787" sldId="357"/>
            <ac:spMk id="3" creationId="{800D4C04-287F-38A3-7FEE-C6BD7513B4ED}"/>
          </ac:spMkLst>
        </pc:spChg>
        <pc:spChg chg="add mod">
          <ac:chgData name="Greta Paskočiumaitė" userId="25a08bf39cc8f50b" providerId="LiveId" clId="{7AD996F3-2396-4306-A890-2B2384FE01CB}" dt="2022-05-17T15:34:35.610" v="3802"/>
          <ac:spMkLst>
            <pc:docMk/>
            <pc:sldMk cId="3088277787" sldId="357"/>
            <ac:spMk id="4" creationId="{4B4DE6C8-BC18-8B09-FCFB-F9287D04085B}"/>
          </ac:spMkLst>
        </pc:spChg>
        <pc:spChg chg="mod">
          <ac:chgData name="Greta Paskočiumaitė" userId="25a08bf39cc8f50b" providerId="LiveId" clId="{7AD996F3-2396-4306-A890-2B2384FE01CB}" dt="2022-05-17T15:34:35.610" v="3802"/>
          <ac:spMkLst>
            <pc:docMk/>
            <pc:sldMk cId="3088277787" sldId="357"/>
            <ac:spMk id="6" creationId="{EB218056-BA24-01DA-FB3D-7D3539006A9E}"/>
          </ac:spMkLst>
        </pc:spChg>
        <pc:spChg chg="mod">
          <ac:chgData name="Greta Paskočiumaitė" userId="25a08bf39cc8f50b" providerId="LiveId" clId="{7AD996F3-2396-4306-A890-2B2384FE01CB}" dt="2022-05-17T15:34:35.610" v="3802"/>
          <ac:spMkLst>
            <pc:docMk/>
            <pc:sldMk cId="3088277787" sldId="357"/>
            <ac:spMk id="7" creationId="{44A5E2E5-CD1B-6F32-F111-18919EC85236}"/>
          </ac:spMkLst>
        </pc:spChg>
        <pc:spChg chg="mod">
          <ac:chgData name="Greta Paskočiumaitė" userId="25a08bf39cc8f50b" providerId="LiveId" clId="{7AD996F3-2396-4306-A890-2B2384FE01CB}" dt="2022-05-17T15:34:35.610" v="3802"/>
          <ac:spMkLst>
            <pc:docMk/>
            <pc:sldMk cId="3088277787" sldId="357"/>
            <ac:spMk id="8" creationId="{612970D4-48D9-2ED1-CB8E-7C12B31CAE36}"/>
          </ac:spMkLst>
        </pc:spChg>
        <pc:spChg chg="mod">
          <ac:chgData name="Greta Paskočiumaitė" userId="25a08bf39cc8f50b" providerId="LiveId" clId="{7AD996F3-2396-4306-A890-2B2384FE01CB}" dt="2022-05-17T15:34:35.610" v="3802"/>
          <ac:spMkLst>
            <pc:docMk/>
            <pc:sldMk cId="3088277787" sldId="357"/>
            <ac:spMk id="9" creationId="{3390F9CC-8B5E-DC7E-919F-12741C187D67}"/>
          </ac:spMkLst>
        </pc:spChg>
        <pc:spChg chg="mod">
          <ac:chgData name="Greta Paskočiumaitė" userId="25a08bf39cc8f50b" providerId="LiveId" clId="{7AD996F3-2396-4306-A890-2B2384FE01CB}" dt="2022-05-17T15:34:35.610" v="3802"/>
          <ac:spMkLst>
            <pc:docMk/>
            <pc:sldMk cId="3088277787" sldId="357"/>
            <ac:spMk id="10" creationId="{DEE17397-3E6D-514B-3AB5-E771AFBB70EB}"/>
          </ac:spMkLst>
        </pc:spChg>
        <pc:spChg chg="mod">
          <ac:chgData name="Greta Paskočiumaitė" userId="25a08bf39cc8f50b" providerId="LiveId" clId="{7AD996F3-2396-4306-A890-2B2384FE01CB}" dt="2022-05-17T15:34:35.610" v="3802"/>
          <ac:spMkLst>
            <pc:docMk/>
            <pc:sldMk cId="3088277787" sldId="357"/>
            <ac:spMk id="11" creationId="{E434F5EF-FF9F-74BA-CCE8-A8A860227BCF}"/>
          </ac:spMkLst>
        </pc:spChg>
        <pc:spChg chg="mod">
          <ac:chgData name="Greta Paskočiumaitė" userId="25a08bf39cc8f50b" providerId="LiveId" clId="{7AD996F3-2396-4306-A890-2B2384FE01CB}" dt="2022-05-17T15:34:35.610" v="3802"/>
          <ac:spMkLst>
            <pc:docMk/>
            <pc:sldMk cId="3088277787" sldId="357"/>
            <ac:spMk id="12" creationId="{4CC444C6-D57C-ABB1-F8C4-D141C6F9DF1E}"/>
          </ac:spMkLst>
        </pc:spChg>
        <pc:spChg chg="add mod">
          <ac:chgData name="Greta Paskočiumaitė" userId="25a08bf39cc8f50b" providerId="LiveId" clId="{7AD996F3-2396-4306-A890-2B2384FE01CB}" dt="2022-05-17T16:05:03.534" v="4123" actId="962"/>
          <ac:spMkLst>
            <pc:docMk/>
            <pc:sldMk cId="3088277787" sldId="357"/>
            <ac:spMk id="17" creationId="{AC9BBA3B-0DEE-4424-955D-269C57977368}"/>
          </ac:spMkLst>
        </pc:spChg>
        <pc:spChg chg="add del mod">
          <ac:chgData name="Greta Paskočiumaitė" userId="25a08bf39cc8f50b" providerId="LiveId" clId="{7AD996F3-2396-4306-A890-2B2384FE01CB}" dt="2022-05-17T16:04:21.014" v="4119" actId="478"/>
          <ac:spMkLst>
            <pc:docMk/>
            <pc:sldMk cId="3088277787" sldId="357"/>
            <ac:spMk id="18" creationId="{25C0FC89-7E7B-B154-3B78-9CC4D3F2C70D}"/>
          </ac:spMkLst>
        </pc:spChg>
        <pc:spChg chg="add del mod">
          <ac:chgData name="Greta Paskočiumaitė" userId="25a08bf39cc8f50b" providerId="LiveId" clId="{7AD996F3-2396-4306-A890-2B2384FE01CB}" dt="2022-05-17T16:05:10.144" v="4125" actId="931"/>
          <ac:spMkLst>
            <pc:docMk/>
            <pc:sldMk cId="3088277787" sldId="357"/>
            <ac:spMk id="22" creationId="{EC5CF388-375F-18F3-1CBF-4FBF3D0A4728}"/>
          </ac:spMkLst>
        </pc:spChg>
        <pc:spChg chg="add mod">
          <ac:chgData name="Greta Paskočiumaitė" userId="25a08bf39cc8f50b" providerId="LiveId" clId="{7AD996F3-2396-4306-A890-2B2384FE01CB}" dt="2022-05-17T16:05:38.184" v="4138" actId="2711"/>
          <ac:spMkLst>
            <pc:docMk/>
            <pc:sldMk cId="3088277787" sldId="357"/>
            <ac:spMk id="25" creationId="{BCD81EBF-8B8A-2F57-9AB3-A72BB5EC9311}"/>
          </ac:spMkLst>
        </pc:spChg>
        <pc:grpChg chg="add mod">
          <ac:chgData name="Greta Paskočiumaitė" userId="25a08bf39cc8f50b" providerId="LiveId" clId="{7AD996F3-2396-4306-A890-2B2384FE01CB}" dt="2022-05-17T15:34:35.610" v="3802"/>
          <ac:grpSpMkLst>
            <pc:docMk/>
            <pc:sldMk cId="3088277787" sldId="357"/>
            <ac:grpSpMk id="5" creationId="{024BC5FC-F311-F6C3-4E73-CF713A087EDC}"/>
          </ac:grpSpMkLst>
        </pc:grpChg>
        <pc:picChg chg="add mod">
          <ac:chgData name="Greta Paskočiumaitė" userId="25a08bf39cc8f50b" providerId="LiveId" clId="{7AD996F3-2396-4306-A890-2B2384FE01CB}" dt="2022-05-17T15:34:35.610" v="3802"/>
          <ac:picMkLst>
            <pc:docMk/>
            <pc:sldMk cId="3088277787" sldId="357"/>
            <ac:picMk id="13" creationId="{50E0DE75-C482-1735-4FC2-407AB0D4C46D}"/>
          </ac:picMkLst>
        </pc:picChg>
        <pc:picChg chg="add mod">
          <ac:chgData name="Greta Paskočiumaitė" userId="25a08bf39cc8f50b" providerId="LiveId" clId="{7AD996F3-2396-4306-A890-2B2384FE01CB}" dt="2022-05-17T15:34:35.610" v="3802"/>
          <ac:picMkLst>
            <pc:docMk/>
            <pc:sldMk cId="3088277787" sldId="357"/>
            <ac:picMk id="15" creationId="{005038B4-B901-50A9-9145-F9C96C607156}"/>
          </ac:picMkLst>
        </pc:picChg>
        <pc:picChg chg="add mod">
          <ac:chgData name="Greta Paskočiumaitė" userId="25a08bf39cc8f50b" providerId="LiveId" clId="{7AD996F3-2396-4306-A890-2B2384FE01CB}" dt="2022-05-17T15:34:35.610" v="3802"/>
          <ac:picMkLst>
            <pc:docMk/>
            <pc:sldMk cId="3088277787" sldId="357"/>
            <ac:picMk id="16" creationId="{696C1DBD-FA4D-AEA1-4DAE-F0F572A55A4A}"/>
          </ac:picMkLst>
        </pc:picChg>
        <pc:picChg chg="add del mod">
          <ac:chgData name="Greta Paskočiumaitė" userId="25a08bf39cc8f50b" providerId="LiveId" clId="{7AD996F3-2396-4306-A890-2B2384FE01CB}" dt="2022-05-17T16:05:04.804" v="4124" actId="478"/>
          <ac:picMkLst>
            <pc:docMk/>
            <pc:sldMk cId="3088277787" sldId="357"/>
            <ac:picMk id="20" creationId="{788B83C2-45BD-4905-37DC-13EF432DF462}"/>
          </ac:picMkLst>
        </pc:picChg>
        <pc:picChg chg="add mod">
          <ac:chgData name="Greta Paskočiumaitė" userId="25a08bf39cc8f50b" providerId="LiveId" clId="{7AD996F3-2396-4306-A890-2B2384FE01CB}" dt="2022-05-17T16:05:17.414" v="4129" actId="1076"/>
          <ac:picMkLst>
            <pc:docMk/>
            <pc:sldMk cId="3088277787" sldId="357"/>
            <ac:picMk id="24" creationId="{BC41AE02-E87D-479C-78E0-25854723BD80}"/>
          </ac:picMkLst>
        </pc:picChg>
        <pc:cxnChg chg="add mod">
          <ac:chgData name="Greta Paskočiumaitė" userId="25a08bf39cc8f50b" providerId="LiveId" clId="{7AD996F3-2396-4306-A890-2B2384FE01CB}" dt="2022-05-17T15:34:35.610" v="3802"/>
          <ac:cxnSpMkLst>
            <pc:docMk/>
            <pc:sldMk cId="3088277787" sldId="357"/>
            <ac:cxnSpMk id="14" creationId="{1DD00789-BB56-E3F3-086A-D7C43736DDE4}"/>
          </ac:cxnSpMkLst>
        </pc:cxnChg>
      </pc:sldChg>
      <pc:sldChg chg="addSp modSp new del">
        <pc:chgData name="Greta Paskočiumaitė" userId="25a08bf39cc8f50b" providerId="LiveId" clId="{7AD996F3-2396-4306-A890-2B2384FE01CB}" dt="2022-05-17T16:06:37.509" v="4139" actId="47"/>
        <pc:sldMkLst>
          <pc:docMk/>
          <pc:sldMk cId="624190466" sldId="358"/>
        </pc:sldMkLst>
        <pc:spChg chg="add mod">
          <ac:chgData name="Greta Paskočiumaitė" userId="25a08bf39cc8f50b" providerId="LiveId" clId="{7AD996F3-2396-4306-A890-2B2384FE01CB}" dt="2022-05-17T15:34:37.310" v="3803"/>
          <ac:spMkLst>
            <pc:docMk/>
            <pc:sldMk cId="624190466" sldId="358"/>
            <ac:spMk id="4" creationId="{7C486D61-02FD-462C-76C3-A75F2D7E129B}"/>
          </ac:spMkLst>
        </pc:spChg>
        <pc:spChg chg="mod">
          <ac:chgData name="Greta Paskočiumaitė" userId="25a08bf39cc8f50b" providerId="LiveId" clId="{7AD996F3-2396-4306-A890-2B2384FE01CB}" dt="2022-05-17T15:34:37.310" v="3803"/>
          <ac:spMkLst>
            <pc:docMk/>
            <pc:sldMk cId="624190466" sldId="358"/>
            <ac:spMk id="6" creationId="{B73A0D34-E539-D396-4758-7BF99E7E74B5}"/>
          </ac:spMkLst>
        </pc:spChg>
        <pc:spChg chg="mod">
          <ac:chgData name="Greta Paskočiumaitė" userId="25a08bf39cc8f50b" providerId="LiveId" clId="{7AD996F3-2396-4306-A890-2B2384FE01CB}" dt="2022-05-17T15:34:37.310" v="3803"/>
          <ac:spMkLst>
            <pc:docMk/>
            <pc:sldMk cId="624190466" sldId="358"/>
            <ac:spMk id="7" creationId="{3FE42837-3091-D4C5-3979-F71BB319D50B}"/>
          </ac:spMkLst>
        </pc:spChg>
        <pc:spChg chg="mod">
          <ac:chgData name="Greta Paskočiumaitė" userId="25a08bf39cc8f50b" providerId="LiveId" clId="{7AD996F3-2396-4306-A890-2B2384FE01CB}" dt="2022-05-17T15:34:37.310" v="3803"/>
          <ac:spMkLst>
            <pc:docMk/>
            <pc:sldMk cId="624190466" sldId="358"/>
            <ac:spMk id="8" creationId="{6A954888-69AA-82AB-64EF-11673016D5A7}"/>
          </ac:spMkLst>
        </pc:spChg>
        <pc:spChg chg="mod">
          <ac:chgData name="Greta Paskočiumaitė" userId="25a08bf39cc8f50b" providerId="LiveId" clId="{7AD996F3-2396-4306-A890-2B2384FE01CB}" dt="2022-05-17T15:34:37.310" v="3803"/>
          <ac:spMkLst>
            <pc:docMk/>
            <pc:sldMk cId="624190466" sldId="358"/>
            <ac:spMk id="9" creationId="{5F3450A7-888F-7DB5-A6D1-78FCBEA9AB58}"/>
          </ac:spMkLst>
        </pc:spChg>
        <pc:spChg chg="mod">
          <ac:chgData name="Greta Paskočiumaitė" userId="25a08bf39cc8f50b" providerId="LiveId" clId="{7AD996F3-2396-4306-A890-2B2384FE01CB}" dt="2022-05-17T15:34:37.310" v="3803"/>
          <ac:spMkLst>
            <pc:docMk/>
            <pc:sldMk cId="624190466" sldId="358"/>
            <ac:spMk id="10" creationId="{DEF3C06E-9E1E-3D2B-3ED1-A5EEF25D53B8}"/>
          </ac:spMkLst>
        </pc:spChg>
        <pc:spChg chg="mod">
          <ac:chgData name="Greta Paskočiumaitė" userId="25a08bf39cc8f50b" providerId="LiveId" clId="{7AD996F3-2396-4306-A890-2B2384FE01CB}" dt="2022-05-17T15:34:37.310" v="3803"/>
          <ac:spMkLst>
            <pc:docMk/>
            <pc:sldMk cId="624190466" sldId="358"/>
            <ac:spMk id="11" creationId="{B4C158E6-3670-FAD7-12AB-D26C65A865F9}"/>
          </ac:spMkLst>
        </pc:spChg>
        <pc:spChg chg="mod">
          <ac:chgData name="Greta Paskočiumaitė" userId="25a08bf39cc8f50b" providerId="LiveId" clId="{7AD996F3-2396-4306-A890-2B2384FE01CB}" dt="2022-05-17T15:34:37.310" v="3803"/>
          <ac:spMkLst>
            <pc:docMk/>
            <pc:sldMk cId="624190466" sldId="358"/>
            <ac:spMk id="12" creationId="{AE1CF32E-72D9-AD9E-7574-893E19B779D0}"/>
          </ac:spMkLst>
        </pc:spChg>
        <pc:spChg chg="add mod">
          <ac:chgData name="Greta Paskočiumaitė" userId="25a08bf39cc8f50b" providerId="LiveId" clId="{7AD996F3-2396-4306-A890-2B2384FE01CB}" dt="2022-05-17T15:34:37.310" v="3803"/>
          <ac:spMkLst>
            <pc:docMk/>
            <pc:sldMk cId="624190466" sldId="358"/>
            <ac:spMk id="17" creationId="{59BD0D0A-D44C-12DD-4D29-B460C22E4276}"/>
          </ac:spMkLst>
        </pc:spChg>
        <pc:grpChg chg="add mod">
          <ac:chgData name="Greta Paskočiumaitė" userId="25a08bf39cc8f50b" providerId="LiveId" clId="{7AD996F3-2396-4306-A890-2B2384FE01CB}" dt="2022-05-17T15:34:37.310" v="3803"/>
          <ac:grpSpMkLst>
            <pc:docMk/>
            <pc:sldMk cId="624190466" sldId="358"/>
            <ac:grpSpMk id="5" creationId="{0D3AC966-1433-6F24-62C3-7289351F1096}"/>
          </ac:grpSpMkLst>
        </pc:grpChg>
        <pc:picChg chg="add mod">
          <ac:chgData name="Greta Paskočiumaitė" userId="25a08bf39cc8f50b" providerId="LiveId" clId="{7AD996F3-2396-4306-A890-2B2384FE01CB}" dt="2022-05-17T15:34:37.310" v="3803"/>
          <ac:picMkLst>
            <pc:docMk/>
            <pc:sldMk cId="624190466" sldId="358"/>
            <ac:picMk id="13" creationId="{F5996ECA-3DDE-8149-AD6B-1B5096261626}"/>
          </ac:picMkLst>
        </pc:picChg>
        <pc:picChg chg="add mod">
          <ac:chgData name="Greta Paskočiumaitė" userId="25a08bf39cc8f50b" providerId="LiveId" clId="{7AD996F3-2396-4306-A890-2B2384FE01CB}" dt="2022-05-17T15:34:37.310" v="3803"/>
          <ac:picMkLst>
            <pc:docMk/>
            <pc:sldMk cId="624190466" sldId="358"/>
            <ac:picMk id="15" creationId="{1CFB21B2-CE95-1817-AB0E-A892A92E605C}"/>
          </ac:picMkLst>
        </pc:picChg>
        <pc:picChg chg="add mod">
          <ac:chgData name="Greta Paskočiumaitė" userId="25a08bf39cc8f50b" providerId="LiveId" clId="{7AD996F3-2396-4306-A890-2B2384FE01CB}" dt="2022-05-17T15:34:37.310" v="3803"/>
          <ac:picMkLst>
            <pc:docMk/>
            <pc:sldMk cId="624190466" sldId="358"/>
            <ac:picMk id="16" creationId="{703EEF01-30BB-EC95-79E3-80405DA4CC37}"/>
          </ac:picMkLst>
        </pc:picChg>
        <pc:cxnChg chg="add mod">
          <ac:chgData name="Greta Paskočiumaitė" userId="25a08bf39cc8f50b" providerId="LiveId" clId="{7AD996F3-2396-4306-A890-2B2384FE01CB}" dt="2022-05-17T15:34:37.310" v="3803"/>
          <ac:cxnSpMkLst>
            <pc:docMk/>
            <pc:sldMk cId="624190466" sldId="358"/>
            <ac:cxnSpMk id="14" creationId="{08C31A91-C1E1-7F18-3A60-E1FE1FEFE778}"/>
          </ac:cxnSpMkLst>
        </pc:cxnChg>
      </pc:sldChg>
      <pc:sldChg chg="addSp modSp new mod ord">
        <pc:chgData name="Greta Paskočiumaitė" userId="25a08bf39cc8f50b" providerId="LiveId" clId="{7AD996F3-2396-4306-A890-2B2384FE01CB}" dt="2022-05-22T14:33:17.299" v="8937"/>
        <pc:sldMkLst>
          <pc:docMk/>
          <pc:sldMk cId="3355103019" sldId="358"/>
        </pc:sldMkLst>
        <pc:spChg chg="add mod">
          <ac:chgData name="Greta Paskočiumaitė" userId="25a08bf39cc8f50b" providerId="LiveId" clId="{7AD996F3-2396-4306-A890-2B2384FE01CB}" dt="2022-05-17T16:49:46.649" v="4143"/>
          <ac:spMkLst>
            <pc:docMk/>
            <pc:sldMk cId="3355103019" sldId="358"/>
            <ac:spMk id="4" creationId="{152658BB-9CC7-A29C-0DBF-E8F275F36E59}"/>
          </ac:spMkLst>
        </pc:spChg>
        <pc:spChg chg="mod">
          <ac:chgData name="Greta Paskočiumaitė" userId="25a08bf39cc8f50b" providerId="LiveId" clId="{7AD996F3-2396-4306-A890-2B2384FE01CB}" dt="2022-05-17T16:49:46.649" v="4143"/>
          <ac:spMkLst>
            <pc:docMk/>
            <pc:sldMk cId="3355103019" sldId="358"/>
            <ac:spMk id="6" creationId="{51B2D549-FD4F-F530-07B9-F0E0CB5F8E62}"/>
          </ac:spMkLst>
        </pc:spChg>
        <pc:spChg chg="mod">
          <ac:chgData name="Greta Paskočiumaitė" userId="25a08bf39cc8f50b" providerId="LiveId" clId="{7AD996F3-2396-4306-A890-2B2384FE01CB}" dt="2022-05-17T16:49:46.649" v="4143"/>
          <ac:spMkLst>
            <pc:docMk/>
            <pc:sldMk cId="3355103019" sldId="358"/>
            <ac:spMk id="7" creationId="{A5E492C2-E8B6-51E4-B11A-E29F297B9DEA}"/>
          </ac:spMkLst>
        </pc:spChg>
        <pc:spChg chg="mod">
          <ac:chgData name="Greta Paskočiumaitė" userId="25a08bf39cc8f50b" providerId="LiveId" clId="{7AD996F3-2396-4306-A890-2B2384FE01CB}" dt="2022-05-17T16:49:46.649" v="4143"/>
          <ac:spMkLst>
            <pc:docMk/>
            <pc:sldMk cId="3355103019" sldId="358"/>
            <ac:spMk id="8" creationId="{5769B63C-89EB-5057-1535-B488E90A7368}"/>
          </ac:spMkLst>
        </pc:spChg>
        <pc:spChg chg="mod">
          <ac:chgData name="Greta Paskočiumaitė" userId="25a08bf39cc8f50b" providerId="LiveId" clId="{7AD996F3-2396-4306-A890-2B2384FE01CB}" dt="2022-05-17T16:49:46.649" v="4143"/>
          <ac:spMkLst>
            <pc:docMk/>
            <pc:sldMk cId="3355103019" sldId="358"/>
            <ac:spMk id="9" creationId="{B3C18A55-8851-05AF-43D8-F8A7CEB63B7D}"/>
          </ac:spMkLst>
        </pc:spChg>
        <pc:spChg chg="mod">
          <ac:chgData name="Greta Paskočiumaitė" userId="25a08bf39cc8f50b" providerId="LiveId" clId="{7AD996F3-2396-4306-A890-2B2384FE01CB}" dt="2022-05-17T16:49:46.649" v="4143"/>
          <ac:spMkLst>
            <pc:docMk/>
            <pc:sldMk cId="3355103019" sldId="358"/>
            <ac:spMk id="10" creationId="{147DAC21-FCC3-0644-98E7-354B302D7A7A}"/>
          </ac:spMkLst>
        </pc:spChg>
        <pc:spChg chg="mod">
          <ac:chgData name="Greta Paskočiumaitė" userId="25a08bf39cc8f50b" providerId="LiveId" clId="{7AD996F3-2396-4306-A890-2B2384FE01CB}" dt="2022-05-17T16:49:46.649" v="4143"/>
          <ac:spMkLst>
            <pc:docMk/>
            <pc:sldMk cId="3355103019" sldId="358"/>
            <ac:spMk id="11" creationId="{CF5529BB-0B93-E1F3-075F-B24884FC17E6}"/>
          </ac:spMkLst>
        </pc:spChg>
        <pc:spChg chg="mod">
          <ac:chgData name="Greta Paskočiumaitė" userId="25a08bf39cc8f50b" providerId="LiveId" clId="{7AD996F3-2396-4306-A890-2B2384FE01CB}" dt="2022-05-17T16:49:46.649" v="4143"/>
          <ac:spMkLst>
            <pc:docMk/>
            <pc:sldMk cId="3355103019" sldId="358"/>
            <ac:spMk id="12" creationId="{19C5B471-3841-AA9A-3134-B055BB67DA97}"/>
          </ac:spMkLst>
        </pc:spChg>
        <pc:spChg chg="add mod">
          <ac:chgData name="Greta Paskočiumaitė" userId="25a08bf39cc8f50b" providerId="LiveId" clId="{7AD996F3-2396-4306-A890-2B2384FE01CB}" dt="2022-05-17T16:57:18.851" v="4403" actId="20577"/>
          <ac:spMkLst>
            <pc:docMk/>
            <pc:sldMk cId="3355103019" sldId="358"/>
            <ac:spMk id="17" creationId="{810926CC-5E15-E1D8-E830-94823C57A411}"/>
          </ac:spMkLst>
        </pc:spChg>
        <pc:grpChg chg="add mod">
          <ac:chgData name="Greta Paskočiumaitė" userId="25a08bf39cc8f50b" providerId="LiveId" clId="{7AD996F3-2396-4306-A890-2B2384FE01CB}" dt="2022-05-17T16:49:46.649" v="4143"/>
          <ac:grpSpMkLst>
            <pc:docMk/>
            <pc:sldMk cId="3355103019" sldId="358"/>
            <ac:grpSpMk id="5" creationId="{00566E70-8F34-688D-6EC6-24967D2F1C32}"/>
          </ac:grpSpMkLst>
        </pc:grpChg>
        <pc:picChg chg="add mod">
          <ac:chgData name="Greta Paskočiumaitė" userId="25a08bf39cc8f50b" providerId="LiveId" clId="{7AD996F3-2396-4306-A890-2B2384FE01CB}" dt="2022-05-17T16:49:46.649" v="4143"/>
          <ac:picMkLst>
            <pc:docMk/>
            <pc:sldMk cId="3355103019" sldId="358"/>
            <ac:picMk id="13" creationId="{D714F06A-2E98-A022-AC08-E35D1449C795}"/>
          </ac:picMkLst>
        </pc:picChg>
        <pc:picChg chg="add mod">
          <ac:chgData name="Greta Paskočiumaitė" userId="25a08bf39cc8f50b" providerId="LiveId" clId="{7AD996F3-2396-4306-A890-2B2384FE01CB}" dt="2022-05-17T16:49:46.649" v="4143"/>
          <ac:picMkLst>
            <pc:docMk/>
            <pc:sldMk cId="3355103019" sldId="358"/>
            <ac:picMk id="15" creationId="{CF3E6856-5BFB-B117-2656-D0EC887C0999}"/>
          </ac:picMkLst>
        </pc:picChg>
        <pc:picChg chg="add mod">
          <ac:chgData name="Greta Paskočiumaitė" userId="25a08bf39cc8f50b" providerId="LiveId" clId="{7AD996F3-2396-4306-A890-2B2384FE01CB}" dt="2022-05-17T16:49:46.649" v="4143"/>
          <ac:picMkLst>
            <pc:docMk/>
            <pc:sldMk cId="3355103019" sldId="358"/>
            <ac:picMk id="16" creationId="{A7F7D9DB-A905-CCFE-063C-214427083F3E}"/>
          </ac:picMkLst>
        </pc:picChg>
        <pc:cxnChg chg="add mod">
          <ac:chgData name="Greta Paskočiumaitė" userId="25a08bf39cc8f50b" providerId="LiveId" clId="{7AD996F3-2396-4306-A890-2B2384FE01CB}" dt="2022-05-17T16:49:46.649" v="4143"/>
          <ac:cxnSpMkLst>
            <pc:docMk/>
            <pc:sldMk cId="3355103019" sldId="358"/>
            <ac:cxnSpMk id="14" creationId="{D771E073-72EA-AA4B-6DE3-BDEC097B57DA}"/>
          </ac:cxnSpMkLst>
        </pc:cxnChg>
      </pc:sldChg>
      <pc:sldChg chg="addSp delSp modSp new mod">
        <pc:chgData name="Greta Paskočiumaitė" userId="25a08bf39cc8f50b" providerId="LiveId" clId="{7AD996F3-2396-4306-A890-2B2384FE01CB}" dt="2022-05-17T17:02:44.295" v="4474"/>
        <pc:sldMkLst>
          <pc:docMk/>
          <pc:sldMk cId="1647483358" sldId="359"/>
        </pc:sldMkLst>
        <pc:spChg chg="del">
          <ac:chgData name="Greta Paskočiumaitė" userId="25a08bf39cc8f50b" providerId="LiveId" clId="{7AD996F3-2396-4306-A890-2B2384FE01CB}" dt="2022-05-17T17:01:25.608" v="4425" actId="931"/>
          <ac:spMkLst>
            <pc:docMk/>
            <pc:sldMk cId="1647483358" sldId="359"/>
            <ac:spMk id="3" creationId="{C728688B-7264-AC8A-CFA4-D1D3F26F9750}"/>
          </ac:spMkLst>
        </pc:spChg>
        <pc:spChg chg="add mod">
          <ac:chgData name="Greta Paskočiumaitė" userId="25a08bf39cc8f50b" providerId="LiveId" clId="{7AD996F3-2396-4306-A890-2B2384FE01CB}" dt="2022-05-17T16:49:49.918" v="4145"/>
          <ac:spMkLst>
            <pc:docMk/>
            <pc:sldMk cId="1647483358" sldId="359"/>
            <ac:spMk id="4" creationId="{11A62FFA-5C44-092A-A469-971F773149C0}"/>
          </ac:spMkLst>
        </pc:spChg>
        <pc:spChg chg="mod">
          <ac:chgData name="Greta Paskočiumaitė" userId="25a08bf39cc8f50b" providerId="LiveId" clId="{7AD996F3-2396-4306-A890-2B2384FE01CB}" dt="2022-05-17T16:49:49.918" v="4145"/>
          <ac:spMkLst>
            <pc:docMk/>
            <pc:sldMk cId="1647483358" sldId="359"/>
            <ac:spMk id="6" creationId="{9A17748D-8EB9-672A-31D9-4D7EE9B7A929}"/>
          </ac:spMkLst>
        </pc:spChg>
        <pc:spChg chg="mod">
          <ac:chgData name="Greta Paskočiumaitė" userId="25a08bf39cc8f50b" providerId="LiveId" clId="{7AD996F3-2396-4306-A890-2B2384FE01CB}" dt="2022-05-17T16:49:49.918" v="4145"/>
          <ac:spMkLst>
            <pc:docMk/>
            <pc:sldMk cId="1647483358" sldId="359"/>
            <ac:spMk id="7" creationId="{B9825FD7-14F1-8D07-656C-4272672B9F91}"/>
          </ac:spMkLst>
        </pc:spChg>
        <pc:spChg chg="mod">
          <ac:chgData name="Greta Paskočiumaitė" userId="25a08bf39cc8f50b" providerId="LiveId" clId="{7AD996F3-2396-4306-A890-2B2384FE01CB}" dt="2022-05-17T16:49:49.918" v="4145"/>
          <ac:spMkLst>
            <pc:docMk/>
            <pc:sldMk cId="1647483358" sldId="359"/>
            <ac:spMk id="8" creationId="{B2BB5A39-D1EE-1C6B-C6E1-CB3C777A918A}"/>
          </ac:spMkLst>
        </pc:spChg>
        <pc:spChg chg="mod">
          <ac:chgData name="Greta Paskočiumaitė" userId="25a08bf39cc8f50b" providerId="LiveId" clId="{7AD996F3-2396-4306-A890-2B2384FE01CB}" dt="2022-05-17T16:49:49.918" v="4145"/>
          <ac:spMkLst>
            <pc:docMk/>
            <pc:sldMk cId="1647483358" sldId="359"/>
            <ac:spMk id="9" creationId="{91FF4221-7381-680F-7E9F-49743254E56F}"/>
          </ac:spMkLst>
        </pc:spChg>
        <pc:spChg chg="mod">
          <ac:chgData name="Greta Paskočiumaitė" userId="25a08bf39cc8f50b" providerId="LiveId" clId="{7AD996F3-2396-4306-A890-2B2384FE01CB}" dt="2022-05-17T16:49:49.918" v="4145"/>
          <ac:spMkLst>
            <pc:docMk/>
            <pc:sldMk cId="1647483358" sldId="359"/>
            <ac:spMk id="10" creationId="{C16E450A-7706-26D3-2164-6E8F4953A334}"/>
          </ac:spMkLst>
        </pc:spChg>
        <pc:spChg chg="mod">
          <ac:chgData name="Greta Paskočiumaitė" userId="25a08bf39cc8f50b" providerId="LiveId" clId="{7AD996F3-2396-4306-A890-2B2384FE01CB}" dt="2022-05-17T16:49:49.918" v="4145"/>
          <ac:spMkLst>
            <pc:docMk/>
            <pc:sldMk cId="1647483358" sldId="359"/>
            <ac:spMk id="11" creationId="{8A15CE56-5885-2553-2917-98F092F37B05}"/>
          </ac:spMkLst>
        </pc:spChg>
        <pc:spChg chg="mod">
          <ac:chgData name="Greta Paskočiumaitė" userId="25a08bf39cc8f50b" providerId="LiveId" clId="{7AD996F3-2396-4306-A890-2B2384FE01CB}" dt="2022-05-17T16:49:49.918" v="4145"/>
          <ac:spMkLst>
            <pc:docMk/>
            <pc:sldMk cId="1647483358" sldId="359"/>
            <ac:spMk id="12" creationId="{02F608AC-5377-0B42-5626-F5FDE6A7E33C}"/>
          </ac:spMkLst>
        </pc:spChg>
        <pc:spChg chg="add mod">
          <ac:chgData name="Greta Paskočiumaitė" userId="25a08bf39cc8f50b" providerId="LiveId" clId="{7AD996F3-2396-4306-A890-2B2384FE01CB}" dt="2022-05-17T17:01:27.901" v="4427" actId="962"/>
          <ac:spMkLst>
            <pc:docMk/>
            <pc:sldMk cId="1647483358" sldId="359"/>
            <ac:spMk id="17" creationId="{B67FE437-1D17-7A72-8FD7-9710F84313A9}"/>
          </ac:spMkLst>
        </pc:spChg>
        <pc:spChg chg="add mod">
          <ac:chgData name="Greta Paskočiumaitė" userId="25a08bf39cc8f50b" providerId="LiveId" clId="{7AD996F3-2396-4306-A890-2B2384FE01CB}" dt="2022-05-17T16:57:48.207" v="4404"/>
          <ac:spMkLst>
            <pc:docMk/>
            <pc:sldMk cId="1647483358" sldId="359"/>
            <ac:spMk id="18" creationId="{EDBAEC30-1182-1525-4B79-399671257943}"/>
          </ac:spMkLst>
        </pc:spChg>
        <pc:spChg chg="mod">
          <ac:chgData name="Greta Paskočiumaitė" userId="25a08bf39cc8f50b" providerId="LiveId" clId="{7AD996F3-2396-4306-A890-2B2384FE01CB}" dt="2022-05-17T16:57:48.207" v="4404"/>
          <ac:spMkLst>
            <pc:docMk/>
            <pc:sldMk cId="1647483358" sldId="359"/>
            <ac:spMk id="20" creationId="{4C7D637F-E086-2EA1-641C-95FB2DFEC5B2}"/>
          </ac:spMkLst>
        </pc:spChg>
        <pc:spChg chg="mod">
          <ac:chgData name="Greta Paskočiumaitė" userId="25a08bf39cc8f50b" providerId="LiveId" clId="{7AD996F3-2396-4306-A890-2B2384FE01CB}" dt="2022-05-17T16:57:48.207" v="4404"/>
          <ac:spMkLst>
            <pc:docMk/>
            <pc:sldMk cId="1647483358" sldId="359"/>
            <ac:spMk id="21" creationId="{12627EEA-0BA6-A2DC-F328-18D5990DD289}"/>
          </ac:spMkLst>
        </pc:spChg>
        <pc:spChg chg="mod">
          <ac:chgData name="Greta Paskočiumaitė" userId="25a08bf39cc8f50b" providerId="LiveId" clId="{7AD996F3-2396-4306-A890-2B2384FE01CB}" dt="2022-05-17T16:57:48.207" v="4404"/>
          <ac:spMkLst>
            <pc:docMk/>
            <pc:sldMk cId="1647483358" sldId="359"/>
            <ac:spMk id="22" creationId="{EF3C3F7C-8A0D-7EB9-B550-1A61F5FD2017}"/>
          </ac:spMkLst>
        </pc:spChg>
        <pc:spChg chg="mod">
          <ac:chgData name="Greta Paskočiumaitė" userId="25a08bf39cc8f50b" providerId="LiveId" clId="{7AD996F3-2396-4306-A890-2B2384FE01CB}" dt="2022-05-17T16:57:48.207" v="4404"/>
          <ac:spMkLst>
            <pc:docMk/>
            <pc:sldMk cId="1647483358" sldId="359"/>
            <ac:spMk id="23" creationId="{B54E0934-D9AC-695F-E096-7F7F7B779699}"/>
          </ac:spMkLst>
        </pc:spChg>
        <pc:spChg chg="mod">
          <ac:chgData name="Greta Paskočiumaitė" userId="25a08bf39cc8f50b" providerId="LiveId" clId="{7AD996F3-2396-4306-A890-2B2384FE01CB}" dt="2022-05-17T16:57:48.207" v="4404"/>
          <ac:spMkLst>
            <pc:docMk/>
            <pc:sldMk cId="1647483358" sldId="359"/>
            <ac:spMk id="24" creationId="{8FD56E9D-B96C-9437-71E6-91DEA1CBA6A7}"/>
          </ac:spMkLst>
        </pc:spChg>
        <pc:spChg chg="mod">
          <ac:chgData name="Greta Paskočiumaitė" userId="25a08bf39cc8f50b" providerId="LiveId" clId="{7AD996F3-2396-4306-A890-2B2384FE01CB}" dt="2022-05-17T16:57:48.207" v="4404"/>
          <ac:spMkLst>
            <pc:docMk/>
            <pc:sldMk cId="1647483358" sldId="359"/>
            <ac:spMk id="25" creationId="{07B889A5-5247-C521-7214-04F2C69368D3}"/>
          </ac:spMkLst>
        </pc:spChg>
        <pc:spChg chg="mod">
          <ac:chgData name="Greta Paskočiumaitė" userId="25a08bf39cc8f50b" providerId="LiveId" clId="{7AD996F3-2396-4306-A890-2B2384FE01CB}" dt="2022-05-17T16:57:48.207" v="4404"/>
          <ac:spMkLst>
            <pc:docMk/>
            <pc:sldMk cId="1647483358" sldId="359"/>
            <ac:spMk id="26" creationId="{AA334DD8-A54B-D8A4-6054-58C5B2802568}"/>
          </ac:spMkLst>
        </pc:spChg>
        <pc:spChg chg="add mod">
          <ac:chgData name="Greta Paskočiumaitė" userId="25a08bf39cc8f50b" providerId="LiveId" clId="{7AD996F3-2396-4306-A890-2B2384FE01CB}" dt="2022-05-17T16:57:51.738" v="4405" actId="113"/>
          <ac:spMkLst>
            <pc:docMk/>
            <pc:sldMk cId="1647483358" sldId="359"/>
            <ac:spMk id="31" creationId="{30FDFF8D-63C8-2B89-1C4A-2D0F29EA805B}"/>
          </ac:spMkLst>
        </pc:spChg>
        <pc:spChg chg="add del mod">
          <ac:chgData name="Greta Paskočiumaitė" userId="25a08bf39cc8f50b" providerId="LiveId" clId="{7AD996F3-2396-4306-A890-2B2384FE01CB}" dt="2022-05-17T17:02:44.295" v="4474"/>
          <ac:spMkLst>
            <pc:docMk/>
            <pc:sldMk cId="1647483358" sldId="359"/>
            <ac:spMk id="32" creationId="{C114A855-893D-2AEA-569E-0A6484E340AC}"/>
          </ac:spMkLst>
        </pc:spChg>
        <pc:spChg chg="add mod">
          <ac:chgData name="Greta Paskočiumaitė" userId="25a08bf39cc8f50b" providerId="LiveId" clId="{7AD996F3-2396-4306-A890-2B2384FE01CB}" dt="2022-05-17T17:01:18.461" v="4424" actId="1076"/>
          <ac:spMkLst>
            <pc:docMk/>
            <pc:sldMk cId="1647483358" sldId="359"/>
            <ac:spMk id="33" creationId="{0EECB528-70FB-1E3D-9D88-C1020FB8FD8A}"/>
          </ac:spMkLst>
        </pc:spChg>
        <pc:spChg chg="add mod">
          <ac:chgData name="Greta Paskočiumaitė" userId="25a08bf39cc8f50b" providerId="LiveId" clId="{7AD996F3-2396-4306-A890-2B2384FE01CB}" dt="2022-05-17T17:02:40.092" v="4472" actId="123"/>
          <ac:spMkLst>
            <pc:docMk/>
            <pc:sldMk cId="1647483358" sldId="359"/>
            <ac:spMk id="38" creationId="{E5E41BE9-8AF4-7662-DCE1-74B786AE7D04}"/>
          </ac:spMkLst>
        </pc:spChg>
        <pc:grpChg chg="add mod">
          <ac:chgData name="Greta Paskočiumaitė" userId="25a08bf39cc8f50b" providerId="LiveId" clId="{7AD996F3-2396-4306-A890-2B2384FE01CB}" dt="2022-05-17T16:49:49.918" v="4145"/>
          <ac:grpSpMkLst>
            <pc:docMk/>
            <pc:sldMk cId="1647483358" sldId="359"/>
            <ac:grpSpMk id="5" creationId="{D5B143D7-41EC-899E-5228-D84B88684472}"/>
          </ac:grpSpMkLst>
        </pc:grpChg>
        <pc:grpChg chg="add mod">
          <ac:chgData name="Greta Paskočiumaitė" userId="25a08bf39cc8f50b" providerId="LiveId" clId="{7AD996F3-2396-4306-A890-2B2384FE01CB}" dt="2022-05-17T16:57:48.207" v="4404"/>
          <ac:grpSpMkLst>
            <pc:docMk/>
            <pc:sldMk cId="1647483358" sldId="359"/>
            <ac:grpSpMk id="19" creationId="{60703188-015D-1608-F0F7-304B7349280D}"/>
          </ac:grpSpMkLst>
        </pc:grpChg>
        <pc:picChg chg="add mod">
          <ac:chgData name="Greta Paskočiumaitė" userId="25a08bf39cc8f50b" providerId="LiveId" clId="{7AD996F3-2396-4306-A890-2B2384FE01CB}" dt="2022-05-17T16:49:49.918" v="4145"/>
          <ac:picMkLst>
            <pc:docMk/>
            <pc:sldMk cId="1647483358" sldId="359"/>
            <ac:picMk id="13" creationId="{2B40E558-A873-DBDF-2626-F0A4E1A443A0}"/>
          </ac:picMkLst>
        </pc:picChg>
        <pc:picChg chg="add mod">
          <ac:chgData name="Greta Paskočiumaitė" userId="25a08bf39cc8f50b" providerId="LiveId" clId="{7AD996F3-2396-4306-A890-2B2384FE01CB}" dt="2022-05-17T16:49:49.918" v="4145"/>
          <ac:picMkLst>
            <pc:docMk/>
            <pc:sldMk cId="1647483358" sldId="359"/>
            <ac:picMk id="15" creationId="{AD1A9E3F-3B29-B332-9601-CFF5EC36A787}"/>
          </ac:picMkLst>
        </pc:picChg>
        <pc:picChg chg="add mod">
          <ac:chgData name="Greta Paskočiumaitė" userId="25a08bf39cc8f50b" providerId="LiveId" clId="{7AD996F3-2396-4306-A890-2B2384FE01CB}" dt="2022-05-17T16:49:49.918" v="4145"/>
          <ac:picMkLst>
            <pc:docMk/>
            <pc:sldMk cId="1647483358" sldId="359"/>
            <ac:picMk id="16" creationId="{754E4348-5AED-CB21-7676-A6A321FA99D7}"/>
          </ac:picMkLst>
        </pc:picChg>
        <pc:picChg chg="add mod">
          <ac:chgData name="Greta Paskočiumaitė" userId="25a08bf39cc8f50b" providerId="LiveId" clId="{7AD996F3-2396-4306-A890-2B2384FE01CB}" dt="2022-05-17T16:57:48.207" v="4404"/>
          <ac:picMkLst>
            <pc:docMk/>
            <pc:sldMk cId="1647483358" sldId="359"/>
            <ac:picMk id="27" creationId="{04406846-0E5C-01F4-5CD8-D5A863B96C0C}"/>
          </ac:picMkLst>
        </pc:picChg>
        <pc:picChg chg="add mod">
          <ac:chgData name="Greta Paskočiumaitė" userId="25a08bf39cc8f50b" providerId="LiveId" clId="{7AD996F3-2396-4306-A890-2B2384FE01CB}" dt="2022-05-17T16:57:48.207" v="4404"/>
          <ac:picMkLst>
            <pc:docMk/>
            <pc:sldMk cId="1647483358" sldId="359"/>
            <ac:picMk id="29" creationId="{D123B639-2A71-A0C1-C48A-779513C13FD5}"/>
          </ac:picMkLst>
        </pc:picChg>
        <pc:picChg chg="add mod">
          <ac:chgData name="Greta Paskočiumaitė" userId="25a08bf39cc8f50b" providerId="LiveId" clId="{7AD996F3-2396-4306-A890-2B2384FE01CB}" dt="2022-05-17T16:57:48.207" v="4404"/>
          <ac:picMkLst>
            <pc:docMk/>
            <pc:sldMk cId="1647483358" sldId="359"/>
            <ac:picMk id="30" creationId="{E297881B-978B-4366-C6E2-5E9B69E6BB31}"/>
          </ac:picMkLst>
        </pc:picChg>
        <pc:picChg chg="add mod">
          <ac:chgData name="Greta Paskočiumaitė" userId="25a08bf39cc8f50b" providerId="LiveId" clId="{7AD996F3-2396-4306-A890-2B2384FE01CB}" dt="2022-05-17T17:01:27.900" v="4426" actId="27614"/>
          <ac:picMkLst>
            <pc:docMk/>
            <pc:sldMk cId="1647483358" sldId="359"/>
            <ac:picMk id="35" creationId="{A587A903-86B7-D893-78CD-3FEBA4EB54BA}"/>
          </ac:picMkLst>
        </pc:picChg>
        <pc:picChg chg="add mod">
          <ac:chgData name="Greta Paskočiumaitė" userId="25a08bf39cc8f50b" providerId="LiveId" clId="{7AD996F3-2396-4306-A890-2B2384FE01CB}" dt="2022-05-17T17:02:17.136" v="4432" actId="1076"/>
          <ac:picMkLst>
            <pc:docMk/>
            <pc:sldMk cId="1647483358" sldId="359"/>
            <ac:picMk id="37" creationId="{9A3A7300-2ED8-48D2-00CB-9B2852CBC10A}"/>
          </ac:picMkLst>
        </pc:picChg>
        <pc:cxnChg chg="add mod">
          <ac:chgData name="Greta Paskočiumaitė" userId="25a08bf39cc8f50b" providerId="LiveId" clId="{7AD996F3-2396-4306-A890-2B2384FE01CB}" dt="2022-05-17T16:49:49.918" v="4145"/>
          <ac:cxnSpMkLst>
            <pc:docMk/>
            <pc:sldMk cId="1647483358" sldId="359"/>
            <ac:cxnSpMk id="14" creationId="{2BD91759-75E2-B09E-F482-4FC891A0F87F}"/>
          </ac:cxnSpMkLst>
        </pc:cxnChg>
        <pc:cxnChg chg="add mod">
          <ac:chgData name="Greta Paskočiumaitė" userId="25a08bf39cc8f50b" providerId="LiveId" clId="{7AD996F3-2396-4306-A890-2B2384FE01CB}" dt="2022-05-17T16:57:48.207" v="4404"/>
          <ac:cxnSpMkLst>
            <pc:docMk/>
            <pc:sldMk cId="1647483358" sldId="359"/>
            <ac:cxnSpMk id="28" creationId="{8C3CE0D7-B1DF-533C-4B52-74126489893C}"/>
          </ac:cxnSpMkLst>
        </pc:cxnChg>
      </pc:sldChg>
      <pc:sldChg chg="addSp delSp modSp new mod">
        <pc:chgData name="Greta Paskočiumaitė" userId="25a08bf39cc8f50b" providerId="LiveId" clId="{7AD996F3-2396-4306-A890-2B2384FE01CB}" dt="2022-05-17T16:56:23.271" v="4301" actId="1076"/>
        <pc:sldMkLst>
          <pc:docMk/>
          <pc:sldMk cId="208466581" sldId="360"/>
        </pc:sldMkLst>
        <pc:spChg chg="del">
          <ac:chgData name="Greta Paskočiumaitė" userId="25a08bf39cc8f50b" providerId="LiveId" clId="{7AD996F3-2396-4306-A890-2B2384FE01CB}" dt="2022-05-17T16:54:08.956" v="4226" actId="931"/>
          <ac:spMkLst>
            <pc:docMk/>
            <pc:sldMk cId="208466581" sldId="360"/>
            <ac:spMk id="3" creationId="{B3EFA23F-2CCF-F4FC-5DE9-FA2AE9518A73}"/>
          </ac:spMkLst>
        </pc:spChg>
        <pc:spChg chg="add mod">
          <ac:chgData name="Greta Paskočiumaitė" userId="25a08bf39cc8f50b" providerId="LiveId" clId="{7AD996F3-2396-4306-A890-2B2384FE01CB}" dt="2022-05-17T16:51:12.584" v="4220"/>
          <ac:spMkLst>
            <pc:docMk/>
            <pc:sldMk cId="208466581" sldId="360"/>
            <ac:spMk id="4" creationId="{87170698-B33A-71B1-927F-1038C62E9FC7}"/>
          </ac:spMkLst>
        </pc:spChg>
        <pc:spChg chg="mod">
          <ac:chgData name="Greta Paskočiumaitė" userId="25a08bf39cc8f50b" providerId="LiveId" clId="{7AD996F3-2396-4306-A890-2B2384FE01CB}" dt="2022-05-17T16:51:12.584" v="4220"/>
          <ac:spMkLst>
            <pc:docMk/>
            <pc:sldMk cId="208466581" sldId="360"/>
            <ac:spMk id="6" creationId="{476AB9AB-075E-D7AF-86C9-93E72F943826}"/>
          </ac:spMkLst>
        </pc:spChg>
        <pc:spChg chg="mod">
          <ac:chgData name="Greta Paskočiumaitė" userId="25a08bf39cc8f50b" providerId="LiveId" clId="{7AD996F3-2396-4306-A890-2B2384FE01CB}" dt="2022-05-17T16:51:12.584" v="4220"/>
          <ac:spMkLst>
            <pc:docMk/>
            <pc:sldMk cId="208466581" sldId="360"/>
            <ac:spMk id="7" creationId="{65CFC4CC-2842-DDFB-3DFF-4FF6273E4D3C}"/>
          </ac:spMkLst>
        </pc:spChg>
        <pc:spChg chg="mod">
          <ac:chgData name="Greta Paskočiumaitė" userId="25a08bf39cc8f50b" providerId="LiveId" clId="{7AD996F3-2396-4306-A890-2B2384FE01CB}" dt="2022-05-17T16:51:12.584" v="4220"/>
          <ac:spMkLst>
            <pc:docMk/>
            <pc:sldMk cId="208466581" sldId="360"/>
            <ac:spMk id="8" creationId="{5DF1647B-B965-2449-03DE-1E3CA809189D}"/>
          </ac:spMkLst>
        </pc:spChg>
        <pc:spChg chg="mod">
          <ac:chgData name="Greta Paskočiumaitė" userId="25a08bf39cc8f50b" providerId="LiveId" clId="{7AD996F3-2396-4306-A890-2B2384FE01CB}" dt="2022-05-17T16:51:12.584" v="4220"/>
          <ac:spMkLst>
            <pc:docMk/>
            <pc:sldMk cId="208466581" sldId="360"/>
            <ac:spMk id="9" creationId="{E841A3E4-67D6-6541-E453-91D3B6A7616E}"/>
          </ac:spMkLst>
        </pc:spChg>
        <pc:spChg chg="mod">
          <ac:chgData name="Greta Paskočiumaitė" userId="25a08bf39cc8f50b" providerId="LiveId" clId="{7AD996F3-2396-4306-A890-2B2384FE01CB}" dt="2022-05-17T16:51:12.584" v="4220"/>
          <ac:spMkLst>
            <pc:docMk/>
            <pc:sldMk cId="208466581" sldId="360"/>
            <ac:spMk id="10" creationId="{4432D597-28E9-2DB9-7FB8-E471E882AEFA}"/>
          </ac:spMkLst>
        </pc:spChg>
        <pc:spChg chg="mod">
          <ac:chgData name="Greta Paskočiumaitė" userId="25a08bf39cc8f50b" providerId="LiveId" clId="{7AD996F3-2396-4306-A890-2B2384FE01CB}" dt="2022-05-17T16:51:12.584" v="4220"/>
          <ac:spMkLst>
            <pc:docMk/>
            <pc:sldMk cId="208466581" sldId="360"/>
            <ac:spMk id="11" creationId="{81B100C3-0679-AE9E-8880-A08534C567C6}"/>
          </ac:spMkLst>
        </pc:spChg>
        <pc:spChg chg="mod">
          <ac:chgData name="Greta Paskočiumaitė" userId="25a08bf39cc8f50b" providerId="LiveId" clId="{7AD996F3-2396-4306-A890-2B2384FE01CB}" dt="2022-05-17T16:51:12.584" v="4220"/>
          <ac:spMkLst>
            <pc:docMk/>
            <pc:sldMk cId="208466581" sldId="360"/>
            <ac:spMk id="12" creationId="{72941C84-FE42-F0C1-58BC-1313600D82A1}"/>
          </ac:spMkLst>
        </pc:spChg>
        <pc:spChg chg="add mod">
          <ac:chgData name="Greta Paskočiumaitė" userId="25a08bf39cc8f50b" providerId="LiveId" clId="{7AD996F3-2396-4306-A890-2B2384FE01CB}" dt="2022-05-17T16:51:27.394" v="4225" actId="123"/>
          <ac:spMkLst>
            <pc:docMk/>
            <pc:sldMk cId="208466581" sldId="360"/>
            <ac:spMk id="17" creationId="{A6A7AD22-2CAD-88E1-2B57-6A76705BFFD0}"/>
          </ac:spMkLst>
        </pc:spChg>
        <pc:spChg chg="add del mod">
          <ac:chgData name="Greta Paskočiumaitė" userId="25a08bf39cc8f50b" providerId="LiveId" clId="{7AD996F3-2396-4306-A890-2B2384FE01CB}" dt="2022-05-17T16:51:25.023" v="4224"/>
          <ac:spMkLst>
            <pc:docMk/>
            <pc:sldMk cId="208466581" sldId="360"/>
            <ac:spMk id="18" creationId="{CB6132CB-3138-243C-AF0B-3F50245F8E59}"/>
          </ac:spMkLst>
        </pc:spChg>
        <pc:spChg chg="add del mod">
          <ac:chgData name="Greta Paskočiumaitė" userId="25a08bf39cc8f50b" providerId="LiveId" clId="{7AD996F3-2396-4306-A890-2B2384FE01CB}" dt="2022-05-17T16:54:23.216" v="4230" actId="931"/>
          <ac:spMkLst>
            <pc:docMk/>
            <pc:sldMk cId="208466581" sldId="360"/>
            <ac:spMk id="22" creationId="{E1BB934C-5902-8D87-8307-A22D39D55B3D}"/>
          </ac:spMkLst>
        </pc:spChg>
        <pc:spChg chg="add mod">
          <ac:chgData name="Greta Paskočiumaitė" userId="25a08bf39cc8f50b" providerId="LiveId" clId="{7AD996F3-2396-4306-A890-2B2384FE01CB}" dt="2022-05-17T16:56:23.271" v="4301" actId="1076"/>
          <ac:spMkLst>
            <pc:docMk/>
            <pc:sldMk cId="208466581" sldId="360"/>
            <ac:spMk id="25" creationId="{8DEBEC9C-878D-A026-C6A8-5EA2FAE04929}"/>
          </ac:spMkLst>
        </pc:spChg>
        <pc:grpChg chg="add mod">
          <ac:chgData name="Greta Paskočiumaitė" userId="25a08bf39cc8f50b" providerId="LiveId" clId="{7AD996F3-2396-4306-A890-2B2384FE01CB}" dt="2022-05-17T16:51:12.584" v="4220"/>
          <ac:grpSpMkLst>
            <pc:docMk/>
            <pc:sldMk cId="208466581" sldId="360"/>
            <ac:grpSpMk id="5" creationId="{91A6B038-837F-EF00-00F4-E36CA079B550}"/>
          </ac:grpSpMkLst>
        </pc:grpChg>
        <pc:picChg chg="add mod">
          <ac:chgData name="Greta Paskočiumaitė" userId="25a08bf39cc8f50b" providerId="LiveId" clId="{7AD996F3-2396-4306-A890-2B2384FE01CB}" dt="2022-05-17T16:51:12.584" v="4220"/>
          <ac:picMkLst>
            <pc:docMk/>
            <pc:sldMk cId="208466581" sldId="360"/>
            <ac:picMk id="13" creationId="{0FBE347C-A51A-AF9E-AD7B-03D0DE868719}"/>
          </ac:picMkLst>
        </pc:picChg>
        <pc:picChg chg="add mod">
          <ac:chgData name="Greta Paskočiumaitė" userId="25a08bf39cc8f50b" providerId="LiveId" clId="{7AD996F3-2396-4306-A890-2B2384FE01CB}" dt="2022-05-17T16:51:12.584" v="4220"/>
          <ac:picMkLst>
            <pc:docMk/>
            <pc:sldMk cId="208466581" sldId="360"/>
            <ac:picMk id="15" creationId="{503E90A9-1171-C6C5-9FDC-F795B443304A}"/>
          </ac:picMkLst>
        </pc:picChg>
        <pc:picChg chg="add mod">
          <ac:chgData name="Greta Paskočiumaitė" userId="25a08bf39cc8f50b" providerId="LiveId" clId="{7AD996F3-2396-4306-A890-2B2384FE01CB}" dt="2022-05-17T16:51:12.584" v="4220"/>
          <ac:picMkLst>
            <pc:docMk/>
            <pc:sldMk cId="208466581" sldId="360"/>
            <ac:picMk id="16" creationId="{F96C597C-C6AC-E0E8-44B8-CCBE12AEB743}"/>
          </ac:picMkLst>
        </pc:picChg>
        <pc:picChg chg="add del mod">
          <ac:chgData name="Greta Paskočiumaitė" userId="25a08bf39cc8f50b" providerId="LiveId" clId="{7AD996F3-2396-4306-A890-2B2384FE01CB}" dt="2022-05-17T16:54:11.740" v="4229" actId="478"/>
          <ac:picMkLst>
            <pc:docMk/>
            <pc:sldMk cId="208466581" sldId="360"/>
            <ac:picMk id="20" creationId="{41C1E69C-FDE1-C64B-D2CF-C9A8E4B03A50}"/>
          </ac:picMkLst>
        </pc:picChg>
        <pc:picChg chg="add mod">
          <ac:chgData name="Greta Paskočiumaitė" userId="25a08bf39cc8f50b" providerId="LiveId" clId="{7AD996F3-2396-4306-A890-2B2384FE01CB}" dt="2022-05-17T16:54:26.639" v="4234" actId="14100"/>
          <ac:picMkLst>
            <pc:docMk/>
            <pc:sldMk cId="208466581" sldId="360"/>
            <ac:picMk id="24" creationId="{D46CBC3C-D429-CDFB-CA90-600E8F87937A}"/>
          </ac:picMkLst>
        </pc:picChg>
        <pc:cxnChg chg="add mod">
          <ac:chgData name="Greta Paskočiumaitė" userId="25a08bf39cc8f50b" providerId="LiveId" clId="{7AD996F3-2396-4306-A890-2B2384FE01CB}" dt="2022-05-17T16:51:12.584" v="4220"/>
          <ac:cxnSpMkLst>
            <pc:docMk/>
            <pc:sldMk cId="208466581" sldId="360"/>
            <ac:cxnSpMk id="14" creationId="{40307959-891C-E21F-25E6-0D234EA48D38}"/>
          </ac:cxnSpMkLst>
        </pc:cxnChg>
      </pc:sldChg>
      <pc:sldChg chg="addSp delSp modSp new mod">
        <pc:chgData name="Greta Paskočiumaitė" userId="25a08bf39cc8f50b" providerId="LiveId" clId="{7AD996F3-2396-4306-A890-2B2384FE01CB}" dt="2022-05-17T17:06:38.985" v="4601" actId="20577"/>
        <pc:sldMkLst>
          <pc:docMk/>
          <pc:sldMk cId="3881186382" sldId="361"/>
        </pc:sldMkLst>
        <pc:spChg chg="add mod">
          <ac:chgData name="Greta Paskočiumaitė" userId="25a08bf39cc8f50b" providerId="LiveId" clId="{7AD996F3-2396-4306-A890-2B2384FE01CB}" dt="2022-05-17T17:03:04.558" v="4476"/>
          <ac:spMkLst>
            <pc:docMk/>
            <pc:sldMk cId="3881186382" sldId="361"/>
            <ac:spMk id="5" creationId="{EF4E55B1-AB93-FA69-07C1-9C9897BF7F98}"/>
          </ac:spMkLst>
        </pc:spChg>
        <pc:spChg chg="mod">
          <ac:chgData name="Greta Paskočiumaitė" userId="25a08bf39cc8f50b" providerId="LiveId" clId="{7AD996F3-2396-4306-A890-2B2384FE01CB}" dt="2022-05-17T17:03:04.558" v="4476"/>
          <ac:spMkLst>
            <pc:docMk/>
            <pc:sldMk cId="3881186382" sldId="361"/>
            <ac:spMk id="7" creationId="{C8FD5646-4E49-1005-4799-8BB9D39E1B0F}"/>
          </ac:spMkLst>
        </pc:spChg>
        <pc:spChg chg="mod">
          <ac:chgData name="Greta Paskočiumaitė" userId="25a08bf39cc8f50b" providerId="LiveId" clId="{7AD996F3-2396-4306-A890-2B2384FE01CB}" dt="2022-05-17T17:03:04.558" v="4476"/>
          <ac:spMkLst>
            <pc:docMk/>
            <pc:sldMk cId="3881186382" sldId="361"/>
            <ac:spMk id="8" creationId="{4014428D-FB90-7F50-B7E3-D7CDE1390ABD}"/>
          </ac:spMkLst>
        </pc:spChg>
        <pc:spChg chg="mod">
          <ac:chgData name="Greta Paskočiumaitė" userId="25a08bf39cc8f50b" providerId="LiveId" clId="{7AD996F3-2396-4306-A890-2B2384FE01CB}" dt="2022-05-17T17:03:04.558" v="4476"/>
          <ac:spMkLst>
            <pc:docMk/>
            <pc:sldMk cId="3881186382" sldId="361"/>
            <ac:spMk id="9" creationId="{78E3EA66-6467-529C-6917-D8E359E8842B}"/>
          </ac:spMkLst>
        </pc:spChg>
        <pc:spChg chg="mod">
          <ac:chgData name="Greta Paskočiumaitė" userId="25a08bf39cc8f50b" providerId="LiveId" clId="{7AD996F3-2396-4306-A890-2B2384FE01CB}" dt="2022-05-17T17:03:04.558" v="4476"/>
          <ac:spMkLst>
            <pc:docMk/>
            <pc:sldMk cId="3881186382" sldId="361"/>
            <ac:spMk id="10" creationId="{084184DA-8FCB-9AA2-9CB8-8DF11454D562}"/>
          </ac:spMkLst>
        </pc:spChg>
        <pc:spChg chg="mod">
          <ac:chgData name="Greta Paskočiumaitė" userId="25a08bf39cc8f50b" providerId="LiveId" clId="{7AD996F3-2396-4306-A890-2B2384FE01CB}" dt="2022-05-17T17:03:04.558" v="4476"/>
          <ac:spMkLst>
            <pc:docMk/>
            <pc:sldMk cId="3881186382" sldId="361"/>
            <ac:spMk id="11" creationId="{AF8C9062-897B-A484-BA3C-3089DE8A8DA4}"/>
          </ac:spMkLst>
        </pc:spChg>
        <pc:spChg chg="mod">
          <ac:chgData name="Greta Paskočiumaitė" userId="25a08bf39cc8f50b" providerId="LiveId" clId="{7AD996F3-2396-4306-A890-2B2384FE01CB}" dt="2022-05-17T17:03:04.558" v="4476"/>
          <ac:spMkLst>
            <pc:docMk/>
            <pc:sldMk cId="3881186382" sldId="361"/>
            <ac:spMk id="12" creationId="{06CD6E1A-CF4A-4825-542A-CB50348E3D04}"/>
          </ac:spMkLst>
        </pc:spChg>
        <pc:spChg chg="mod">
          <ac:chgData name="Greta Paskočiumaitė" userId="25a08bf39cc8f50b" providerId="LiveId" clId="{7AD996F3-2396-4306-A890-2B2384FE01CB}" dt="2022-05-17T17:03:04.558" v="4476"/>
          <ac:spMkLst>
            <pc:docMk/>
            <pc:sldMk cId="3881186382" sldId="361"/>
            <ac:spMk id="13" creationId="{E433F7B6-D2E0-FF90-D3C1-CA292370336E}"/>
          </ac:spMkLst>
        </pc:spChg>
        <pc:spChg chg="add mod">
          <ac:chgData name="Greta Paskočiumaitė" userId="25a08bf39cc8f50b" providerId="LiveId" clId="{7AD996F3-2396-4306-A890-2B2384FE01CB}" dt="2022-05-17T17:03:04.558" v="4476"/>
          <ac:spMkLst>
            <pc:docMk/>
            <pc:sldMk cId="3881186382" sldId="361"/>
            <ac:spMk id="18" creationId="{DB374D1B-0E0F-DA36-9E54-3EEE73932041}"/>
          </ac:spMkLst>
        </pc:spChg>
        <pc:spChg chg="add mod">
          <ac:chgData name="Greta Paskočiumaitė" userId="25a08bf39cc8f50b" providerId="LiveId" clId="{7AD996F3-2396-4306-A890-2B2384FE01CB}" dt="2022-05-17T17:03:04.558" v="4476"/>
          <ac:spMkLst>
            <pc:docMk/>
            <pc:sldMk cId="3881186382" sldId="361"/>
            <ac:spMk id="19" creationId="{9CB1398F-3833-C9AF-5E3F-D4DD6DB60885}"/>
          </ac:spMkLst>
        </pc:spChg>
        <pc:spChg chg="mod">
          <ac:chgData name="Greta Paskočiumaitė" userId="25a08bf39cc8f50b" providerId="LiveId" clId="{7AD996F3-2396-4306-A890-2B2384FE01CB}" dt="2022-05-17T17:03:04.558" v="4476"/>
          <ac:spMkLst>
            <pc:docMk/>
            <pc:sldMk cId="3881186382" sldId="361"/>
            <ac:spMk id="21" creationId="{DA5D081C-EB1C-F3B0-2B04-5F9BA59FD094}"/>
          </ac:spMkLst>
        </pc:spChg>
        <pc:spChg chg="mod">
          <ac:chgData name="Greta Paskočiumaitė" userId="25a08bf39cc8f50b" providerId="LiveId" clId="{7AD996F3-2396-4306-A890-2B2384FE01CB}" dt="2022-05-17T17:03:04.558" v="4476"/>
          <ac:spMkLst>
            <pc:docMk/>
            <pc:sldMk cId="3881186382" sldId="361"/>
            <ac:spMk id="22" creationId="{E56E17A4-CC88-EB3C-3A94-5DC6F334CB28}"/>
          </ac:spMkLst>
        </pc:spChg>
        <pc:spChg chg="mod">
          <ac:chgData name="Greta Paskočiumaitė" userId="25a08bf39cc8f50b" providerId="LiveId" clId="{7AD996F3-2396-4306-A890-2B2384FE01CB}" dt="2022-05-17T17:03:04.558" v="4476"/>
          <ac:spMkLst>
            <pc:docMk/>
            <pc:sldMk cId="3881186382" sldId="361"/>
            <ac:spMk id="23" creationId="{9A024F7F-811B-D097-1539-274D478D2A32}"/>
          </ac:spMkLst>
        </pc:spChg>
        <pc:spChg chg="mod">
          <ac:chgData name="Greta Paskočiumaitė" userId="25a08bf39cc8f50b" providerId="LiveId" clId="{7AD996F3-2396-4306-A890-2B2384FE01CB}" dt="2022-05-17T17:03:04.558" v="4476"/>
          <ac:spMkLst>
            <pc:docMk/>
            <pc:sldMk cId="3881186382" sldId="361"/>
            <ac:spMk id="24" creationId="{F92C12BF-4B65-920F-924E-E2712906B70D}"/>
          </ac:spMkLst>
        </pc:spChg>
        <pc:spChg chg="mod">
          <ac:chgData name="Greta Paskočiumaitė" userId="25a08bf39cc8f50b" providerId="LiveId" clId="{7AD996F3-2396-4306-A890-2B2384FE01CB}" dt="2022-05-17T17:03:04.558" v="4476"/>
          <ac:spMkLst>
            <pc:docMk/>
            <pc:sldMk cId="3881186382" sldId="361"/>
            <ac:spMk id="25" creationId="{F72AF33D-D171-63E0-81F6-F27EF0037B68}"/>
          </ac:spMkLst>
        </pc:spChg>
        <pc:spChg chg="mod">
          <ac:chgData name="Greta Paskočiumaitė" userId="25a08bf39cc8f50b" providerId="LiveId" clId="{7AD996F3-2396-4306-A890-2B2384FE01CB}" dt="2022-05-17T17:03:04.558" v="4476"/>
          <ac:spMkLst>
            <pc:docMk/>
            <pc:sldMk cId="3881186382" sldId="361"/>
            <ac:spMk id="26" creationId="{9F899BC1-6C68-5F8F-3B2E-BC6658E98E87}"/>
          </ac:spMkLst>
        </pc:spChg>
        <pc:spChg chg="mod">
          <ac:chgData name="Greta Paskočiumaitė" userId="25a08bf39cc8f50b" providerId="LiveId" clId="{7AD996F3-2396-4306-A890-2B2384FE01CB}" dt="2022-05-17T17:03:04.558" v="4476"/>
          <ac:spMkLst>
            <pc:docMk/>
            <pc:sldMk cId="3881186382" sldId="361"/>
            <ac:spMk id="27" creationId="{D569A879-A78D-B61C-E11F-9DE80046442F}"/>
          </ac:spMkLst>
        </pc:spChg>
        <pc:spChg chg="add del mod">
          <ac:chgData name="Greta Paskočiumaitė" userId="25a08bf39cc8f50b" providerId="LiveId" clId="{7AD996F3-2396-4306-A890-2B2384FE01CB}" dt="2022-05-17T17:06:38.985" v="4601" actId="20577"/>
          <ac:spMkLst>
            <pc:docMk/>
            <pc:sldMk cId="3881186382" sldId="361"/>
            <ac:spMk id="32" creationId="{A28EA11F-9CE0-A54A-266A-9E06CFA68BFE}"/>
          </ac:spMkLst>
        </pc:spChg>
        <pc:spChg chg="add del mod">
          <ac:chgData name="Greta Paskočiumaitė" userId="25a08bf39cc8f50b" providerId="LiveId" clId="{7AD996F3-2396-4306-A890-2B2384FE01CB}" dt="2022-05-17T17:03:40.166" v="4513" actId="47"/>
          <ac:spMkLst>
            <pc:docMk/>
            <pc:sldMk cId="3881186382" sldId="361"/>
            <ac:spMk id="33" creationId="{99D6848F-2901-7662-3943-7E262CD57723}"/>
          </ac:spMkLst>
        </pc:spChg>
        <pc:spChg chg="add del mod">
          <ac:chgData name="Greta Paskočiumaitė" userId="25a08bf39cc8f50b" providerId="LiveId" clId="{7AD996F3-2396-4306-A890-2B2384FE01CB}" dt="2022-05-17T17:03:25.506" v="4495" actId="478"/>
          <ac:spMkLst>
            <pc:docMk/>
            <pc:sldMk cId="3881186382" sldId="361"/>
            <ac:spMk id="35" creationId="{11A328F1-0F4C-A195-A641-4FCCCFBDA114}"/>
          </ac:spMkLst>
        </pc:spChg>
        <pc:grpChg chg="add mod">
          <ac:chgData name="Greta Paskočiumaitė" userId="25a08bf39cc8f50b" providerId="LiveId" clId="{7AD996F3-2396-4306-A890-2B2384FE01CB}" dt="2022-05-17T17:03:04.558" v="4476"/>
          <ac:grpSpMkLst>
            <pc:docMk/>
            <pc:sldMk cId="3881186382" sldId="361"/>
            <ac:grpSpMk id="6" creationId="{7918FE02-C2E9-DB4F-9EC0-CF47A3B7D5B6}"/>
          </ac:grpSpMkLst>
        </pc:grpChg>
        <pc:grpChg chg="add mod">
          <ac:chgData name="Greta Paskočiumaitė" userId="25a08bf39cc8f50b" providerId="LiveId" clId="{7AD996F3-2396-4306-A890-2B2384FE01CB}" dt="2022-05-17T17:03:04.558" v="4476"/>
          <ac:grpSpMkLst>
            <pc:docMk/>
            <pc:sldMk cId="3881186382" sldId="361"/>
            <ac:grpSpMk id="20" creationId="{C14FD960-2C22-38D3-03AB-58504071E692}"/>
          </ac:grpSpMkLst>
        </pc:grpChg>
        <pc:picChg chg="add mod">
          <ac:chgData name="Greta Paskočiumaitė" userId="25a08bf39cc8f50b" providerId="LiveId" clId="{7AD996F3-2396-4306-A890-2B2384FE01CB}" dt="2022-05-17T17:03:04.558" v="4476"/>
          <ac:picMkLst>
            <pc:docMk/>
            <pc:sldMk cId="3881186382" sldId="361"/>
            <ac:picMk id="4" creationId="{2F1132E8-BB28-B67D-4DBA-3C8DC7299698}"/>
          </ac:picMkLst>
        </pc:picChg>
        <pc:picChg chg="add mod">
          <ac:chgData name="Greta Paskočiumaitė" userId="25a08bf39cc8f50b" providerId="LiveId" clId="{7AD996F3-2396-4306-A890-2B2384FE01CB}" dt="2022-05-17T17:03:04.558" v="4476"/>
          <ac:picMkLst>
            <pc:docMk/>
            <pc:sldMk cId="3881186382" sldId="361"/>
            <ac:picMk id="14" creationId="{79C0759C-5034-8931-6E05-8DC45FACB1B1}"/>
          </ac:picMkLst>
        </pc:picChg>
        <pc:picChg chg="add mod">
          <ac:chgData name="Greta Paskočiumaitė" userId="25a08bf39cc8f50b" providerId="LiveId" clId="{7AD996F3-2396-4306-A890-2B2384FE01CB}" dt="2022-05-17T17:03:04.558" v="4476"/>
          <ac:picMkLst>
            <pc:docMk/>
            <pc:sldMk cId="3881186382" sldId="361"/>
            <ac:picMk id="16" creationId="{7D2F3F8C-FF56-2DB0-4A12-F3AE2970DD36}"/>
          </ac:picMkLst>
        </pc:picChg>
        <pc:picChg chg="add mod">
          <ac:chgData name="Greta Paskočiumaitė" userId="25a08bf39cc8f50b" providerId="LiveId" clId="{7AD996F3-2396-4306-A890-2B2384FE01CB}" dt="2022-05-17T17:03:04.558" v="4476"/>
          <ac:picMkLst>
            <pc:docMk/>
            <pc:sldMk cId="3881186382" sldId="361"/>
            <ac:picMk id="17" creationId="{DE25E3D2-FEED-88B4-197D-8D0D3C85C57C}"/>
          </ac:picMkLst>
        </pc:picChg>
        <pc:picChg chg="add mod">
          <ac:chgData name="Greta Paskočiumaitė" userId="25a08bf39cc8f50b" providerId="LiveId" clId="{7AD996F3-2396-4306-A890-2B2384FE01CB}" dt="2022-05-17T17:03:04.558" v="4476"/>
          <ac:picMkLst>
            <pc:docMk/>
            <pc:sldMk cId="3881186382" sldId="361"/>
            <ac:picMk id="28" creationId="{2D001626-CD4C-145E-FB73-A3DB62DB8A84}"/>
          </ac:picMkLst>
        </pc:picChg>
        <pc:picChg chg="add mod">
          <ac:chgData name="Greta Paskočiumaitė" userId="25a08bf39cc8f50b" providerId="LiveId" clId="{7AD996F3-2396-4306-A890-2B2384FE01CB}" dt="2022-05-17T17:03:04.558" v="4476"/>
          <ac:picMkLst>
            <pc:docMk/>
            <pc:sldMk cId="3881186382" sldId="361"/>
            <ac:picMk id="30" creationId="{91960D1E-BB79-1158-9E37-26AC01FE63C0}"/>
          </ac:picMkLst>
        </pc:picChg>
        <pc:picChg chg="add mod">
          <ac:chgData name="Greta Paskočiumaitė" userId="25a08bf39cc8f50b" providerId="LiveId" clId="{7AD996F3-2396-4306-A890-2B2384FE01CB}" dt="2022-05-17T17:03:04.558" v="4476"/>
          <ac:picMkLst>
            <pc:docMk/>
            <pc:sldMk cId="3881186382" sldId="361"/>
            <ac:picMk id="31" creationId="{417BE78C-6B84-CC35-9763-A9CA30B91DB5}"/>
          </ac:picMkLst>
        </pc:picChg>
        <pc:picChg chg="add del mod">
          <ac:chgData name="Greta Paskočiumaitė" userId="25a08bf39cc8f50b" providerId="LiveId" clId="{7AD996F3-2396-4306-A890-2B2384FE01CB}" dt="2022-05-17T17:03:23.176" v="4493" actId="478"/>
          <ac:picMkLst>
            <pc:docMk/>
            <pc:sldMk cId="3881186382" sldId="361"/>
            <ac:picMk id="34" creationId="{70FECFCC-F15A-6447-DDC7-19A9C9F2604E}"/>
          </ac:picMkLst>
        </pc:picChg>
        <pc:cxnChg chg="add mod">
          <ac:chgData name="Greta Paskočiumaitė" userId="25a08bf39cc8f50b" providerId="LiveId" clId="{7AD996F3-2396-4306-A890-2B2384FE01CB}" dt="2022-05-17T17:03:04.558" v="4476"/>
          <ac:cxnSpMkLst>
            <pc:docMk/>
            <pc:sldMk cId="3881186382" sldId="361"/>
            <ac:cxnSpMk id="15" creationId="{2C3D497A-2BAA-1F2E-1CFB-C6163B3905E2}"/>
          </ac:cxnSpMkLst>
        </pc:cxnChg>
        <pc:cxnChg chg="add mod">
          <ac:chgData name="Greta Paskočiumaitė" userId="25a08bf39cc8f50b" providerId="LiveId" clId="{7AD996F3-2396-4306-A890-2B2384FE01CB}" dt="2022-05-17T17:03:04.558" v="4476"/>
          <ac:cxnSpMkLst>
            <pc:docMk/>
            <pc:sldMk cId="3881186382" sldId="361"/>
            <ac:cxnSpMk id="29" creationId="{D3C06AA4-6AAB-DC44-F295-9F335C9A872E}"/>
          </ac:cxnSpMkLst>
        </pc:cxnChg>
      </pc:sldChg>
      <pc:sldChg chg="addSp delSp modSp new mod">
        <pc:chgData name="Greta Paskočiumaitė" userId="25a08bf39cc8f50b" providerId="LiveId" clId="{7AD996F3-2396-4306-A890-2B2384FE01CB}" dt="2022-05-17T17:10:51.781" v="4674" actId="1076"/>
        <pc:sldMkLst>
          <pc:docMk/>
          <pc:sldMk cId="1284679885" sldId="362"/>
        </pc:sldMkLst>
        <pc:spChg chg="del">
          <ac:chgData name="Greta Paskočiumaitė" userId="25a08bf39cc8f50b" providerId="LiveId" clId="{7AD996F3-2396-4306-A890-2B2384FE01CB}" dt="2022-05-17T17:10:06.306" v="4659" actId="931"/>
          <ac:spMkLst>
            <pc:docMk/>
            <pc:sldMk cId="1284679885" sldId="362"/>
            <ac:spMk id="3" creationId="{5C1DBA4C-1B24-46C2-AC26-956C62C1577D}"/>
          </ac:spMkLst>
        </pc:spChg>
        <pc:spChg chg="add mod">
          <ac:chgData name="Greta Paskočiumaitė" userId="25a08bf39cc8f50b" providerId="LiveId" clId="{7AD996F3-2396-4306-A890-2B2384FE01CB}" dt="2022-05-17T17:03:08.953" v="4478"/>
          <ac:spMkLst>
            <pc:docMk/>
            <pc:sldMk cId="1284679885" sldId="362"/>
            <ac:spMk id="5" creationId="{C8FA940D-1E4C-3D72-29FB-0A0CC42ECCC1}"/>
          </ac:spMkLst>
        </pc:spChg>
        <pc:spChg chg="mod">
          <ac:chgData name="Greta Paskočiumaitė" userId="25a08bf39cc8f50b" providerId="LiveId" clId="{7AD996F3-2396-4306-A890-2B2384FE01CB}" dt="2022-05-17T17:03:08.953" v="4478"/>
          <ac:spMkLst>
            <pc:docMk/>
            <pc:sldMk cId="1284679885" sldId="362"/>
            <ac:spMk id="7" creationId="{8E9C8D77-D561-3D07-C7DD-EA4EA042B59B}"/>
          </ac:spMkLst>
        </pc:spChg>
        <pc:spChg chg="mod">
          <ac:chgData name="Greta Paskočiumaitė" userId="25a08bf39cc8f50b" providerId="LiveId" clId="{7AD996F3-2396-4306-A890-2B2384FE01CB}" dt="2022-05-17T17:03:08.953" v="4478"/>
          <ac:spMkLst>
            <pc:docMk/>
            <pc:sldMk cId="1284679885" sldId="362"/>
            <ac:spMk id="8" creationId="{7312386E-A7CA-E5D2-757C-DC5A27D039B6}"/>
          </ac:spMkLst>
        </pc:spChg>
        <pc:spChg chg="mod">
          <ac:chgData name="Greta Paskočiumaitė" userId="25a08bf39cc8f50b" providerId="LiveId" clId="{7AD996F3-2396-4306-A890-2B2384FE01CB}" dt="2022-05-17T17:03:08.953" v="4478"/>
          <ac:spMkLst>
            <pc:docMk/>
            <pc:sldMk cId="1284679885" sldId="362"/>
            <ac:spMk id="9" creationId="{9A69AC2E-F1CE-8091-AF88-6E168AA6329D}"/>
          </ac:spMkLst>
        </pc:spChg>
        <pc:spChg chg="mod">
          <ac:chgData name="Greta Paskočiumaitė" userId="25a08bf39cc8f50b" providerId="LiveId" clId="{7AD996F3-2396-4306-A890-2B2384FE01CB}" dt="2022-05-17T17:03:08.953" v="4478"/>
          <ac:spMkLst>
            <pc:docMk/>
            <pc:sldMk cId="1284679885" sldId="362"/>
            <ac:spMk id="10" creationId="{BB49A1F0-989B-2E3F-994B-597B1473712D}"/>
          </ac:spMkLst>
        </pc:spChg>
        <pc:spChg chg="mod">
          <ac:chgData name="Greta Paskočiumaitė" userId="25a08bf39cc8f50b" providerId="LiveId" clId="{7AD996F3-2396-4306-A890-2B2384FE01CB}" dt="2022-05-17T17:03:08.953" v="4478"/>
          <ac:spMkLst>
            <pc:docMk/>
            <pc:sldMk cId="1284679885" sldId="362"/>
            <ac:spMk id="11" creationId="{A251162D-56C0-36A5-8013-AB6A3963AA54}"/>
          </ac:spMkLst>
        </pc:spChg>
        <pc:spChg chg="mod">
          <ac:chgData name="Greta Paskočiumaitė" userId="25a08bf39cc8f50b" providerId="LiveId" clId="{7AD996F3-2396-4306-A890-2B2384FE01CB}" dt="2022-05-17T17:03:08.953" v="4478"/>
          <ac:spMkLst>
            <pc:docMk/>
            <pc:sldMk cId="1284679885" sldId="362"/>
            <ac:spMk id="12" creationId="{42014BD4-04AD-A889-1845-5FA99A7F75B6}"/>
          </ac:spMkLst>
        </pc:spChg>
        <pc:spChg chg="mod">
          <ac:chgData name="Greta Paskočiumaitė" userId="25a08bf39cc8f50b" providerId="LiveId" clId="{7AD996F3-2396-4306-A890-2B2384FE01CB}" dt="2022-05-17T17:03:08.953" v="4478"/>
          <ac:spMkLst>
            <pc:docMk/>
            <pc:sldMk cId="1284679885" sldId="362"/>
            <ac:spMk id="13" creationId="{EF026C2F-AEBC-651B-FFFB-A8BA29891B22}"/>
          </ac:spMkLst>
        </pc:spChg>
        <pc:spChg chg="add mod">
          <ac:chgData name="Greta Paskočiumaitė" userId="25a08bf39cc8f50b" providerId="LiveId" clId="{7AD996F3-2396-4306-A890-2B2384FE01CB}" dt="2022-05-17T17:03:08.953" v="4478"/>
          <ac:spMkLst>
            <pc:docMk/>
            <pc:sldMk cId="1284679885" sldId="362"/>
            <ac:spMk id="18" creationId="{57EE0752-9301-510F-BE95-E45E2C50D9BF}"/>
          </ac:spMkLst>
        </pc:spChg>
        <pc:spChg chg="add mod">
          <ac:chgData name="Greta Paskočiumaitė" userId="25a08bf39cc8f50b" providerId="LiveId" clId="{7AD996F3-2396-4306-A890-2B2384FE01CB}" dt="2022-05-17T17:03:08.953" v="4478"/>
          <ac:spMkLst>
            <pc:docMk/>
            <pc:sldMk cId="1284679885" sldId="362"/>
            <ac:spMk id="19" creationId="{B3C9EE8F-EA40-8FD8-66C2-9E9003475C65}"/>
          </ac:spMkLst>
        </pc:spChg>
        <pc:spChg chg="mod">
          <ac:chgData name="Greta Paskočiumaitė" userId="25a08bf39cc8f50b" providerId="LiveId" clId="{7AD996F3-2396-4306-A890-2B2384FE01CB}" dt="2022-05-17T17:03:08.953" v="4478"/>
          <ac:spMkLst>
            <pc:docMk/>
            <pc:sldMk cId="1284679885" sldId="362"/>
            <ac:spMk id="21" creationId="{F43C7F04-A0E4-D553-B202-8C2F133E620A}"/>
          </ac:spMkLst>
        </pc:spChg>
        <pc:spChg chg="mod">
          <ac:chgData name="Greta Paskočiumaitė" userId="25a08bf39cc8f50b" providerId="LiveId" clId="{7AD996F3-2396-4306-A890-2B2384FE01CB}" dt="2022-05-17T17:03:08.953" v="4478"/>
          <ac:spMkLst>
            <pc:docMk/>
            <pc:sldMk cId="1284679885" sldId="362"/>
            <ac:spMk id="22" creationId="{D7704ADE-F8D5-42E1-E7A7-355BA15779E1}"/>
          </ac:spMkLst>
        </pc:spChg>
        <pc:spChg chg="mod">
          <ac:chgData name="Greta Paskočiumaitė" userId="25a08bf39cc8f50b" providerId="LiveId" clId="{7AD996F3-2396-4306-A890-2B2384FE01CB}" dt="2022-05-17T17:03:08.953" v="4478"/>
          <ac:spMkLst>
            <pc:docMk/>
            <pc:sldMk cId="1284679885" sldId="362"/>
            <ac:spMk id="23" creationId="{23D70B0C-EEB3-D7E0-5C11-ADA3262D6C48}"/>
          </ac:spMkLst>
        </pc:spChg>
        <pc:spChg chg="mod">
          <ac:chgData name="Greta Paskočiumaitė" userId="25a08bf39cc8f50b" providerId="LiveId" clId="{7AD996F3-2396-4306-A890-2B2384FE01CB}" dt="2022-05-17T17:03:08.953" v="4478"/>
          <ac:spMkLst>
            <pc:docMk/>
            <pc:sldMk cId="1284679885" sldId="362"/>
            <ac:spMk id="24" creationId="{4949BB24-AD9A-AA4A-FBD6-2D43C451E401}"/>
          </ac:spMkLst>
        </pc:spChg>
        <pc:spChg chg="mod">
          <ac:chgData name="Greta Paskočiumaitė" userId="25a08bf39cc8f50b" providerId="LiveId" clId="{7AD996F3-2396-4306-A890-2B2384FE01CB}" dt="2022-05-17T17:03:08.953" v="4478"/>
          <ac:spMkLst>
            <pc:docMk/>
            <pc:sldMk cId="1284679885" sldId="362"/>
            <ac:spMk id="25" creationId="{0CFE21D9-2DAC-8CF1-AF42-29C58F1119D3}"/>
          </ac:spMkLst>
        </pc:spChg>
        <pc:spChg chg="mod">
          <ac:chgData name="Greta Paskočiumaitė" userId="25a08bf39cc8f50b" providerId="LiveId" clId="{7AD996F3-2396-4306-A890-2B2384FE01CB}" dt="2022-05-17T17:03:08.953" v="4478"/>
          <ac:spMkLst>
            <pc:docMk/>
            <pc:sldMk cId="1284679885" sldId="362"/>
            <ac:spMk id="26" creationId="{1CDA2046-28E2-D5FE-6539-7331ABD44207}"/>
          </ac:spMkLst>
        </pc:spChg>
        <pc:spChg chg="mod">
          <ac:chgData name="Greta Paskočiumaitė" userId="25a08bf39cc8f50b" providerId="LiveId" clId="{7AD996F3-2396-4306-A890-2B2384FE01CB}" dt="2022-05-17T17:03:08.953" v="4478"/>
          <ac:spMkLst>
            <pc:docMk/>
            <pc:sldMk cId="1284679885" sldId="362"/>
            <ac:spMk id="27" creationId="{F65464F4-C835-941B-3F2D-59DD58CC3102}"/>
          </ac:spMkLst>
        </pc:spChg>
        <pc:spChg chg="add mod">
          <ac:chgData name="Greta Paskočiumaitė" userId="25a08bf39cc8f50b" providerId="LiveId" clId="{7AD996F3-2396-4306-A890-2B2384FE01CB}" dt="2022-05-17T17:06:47.419" v="4634" actId="20577"/>
          <ac:spMkLst>
            <pc:docMk/>
            <pc:sldMk cId="1284679885" sldId="362"/>
            <ac:spMk id="32" creationId="{E8BEC384-50A4-CA8F-49C5-757061527040}"/>
          </ac:spMkLst>
        </pc:spChg>
        <pc:spChg chg="add del mod">
          <ac:chgData name="Greta Paskočiumaitė" userId="25a08bf39cc8f50b" providerId="LiveId" clId="{7AD996F3-2396-4306-A890-2B2384FE01CB}" dt="2022-05-17T17:03:21.330" v="4491"/>
          <ac:spMkLst>
            <pc:docMk/>
            <pc:sldMk cId="1284679885" sldId="362"/>
            <ac:spMk id="33" creationId="{33BB5E23-F4D7-C78B-F4B0-5202701DD4A1}"/>
          </ac:spMkLst>
        </pc:spChg>
        <pc:spChg chg="add del mod">
          <ac:chgData name="Greta Paskočiumaitė" userId="25a08bf39cc8f50b" providerId="LiveId" clId="{7AD996F3-2396-4306-A890-2B2384FE01CB}" dt="2022-05-17T17:03:21.328" v="4489" actId="478"/>
          <ac:spMkLst>
            <pc:docMk/>
            <pc:sldMk cId="1284679885" sldId="362"/>
            <ac:spMk id="35" creationId="{8C277A91-C718-0B18-E800-DCEFF6297CAD}"/>
          </ac:spMkLst>
        </pc:spChg>
        <pc:spChg chg="add del mod">
          <ac:chgData name="Greta Paskočiumaitė" userId="25a08bf39cc8f50b" providerId="LiveId" clId="{7AD996F3-2396-4306-A890-2B2384FE01CB}" dt="2022-05-17T17:08:23.282" v="4637"/>
          <ac:spMkLst>
            <pc:docMk/>
            <pc:sldMk cId="1284679885" sldId="362"/>
            <ac:spMk id="36" creationId="{7522DAEE-1D55-9516-A1D1-19ADD166420B}"/>
          </ac:spMkLst>
        </pc:spChg>
        <pc:spChg chg="add mod">
          <ac:chgData name="Greta Paskočiumaitė" userId="25a08bf39cc8f50b" providerId="LiveId" clId="{7AD996F3-2396-4306-A890-2B2384FE01CB}" dt="2022-05-17T17:10:51.781" v="4674" actId="1076"/>
          <ac:spMkLst>
            <pc:docMk/>
            <pc:sldMk cId="1284679885" sldId="362"/>
            <ac:spMk id="37" creationId="{B180C302-65A9-6510-A0EC-635A87A0A502}"/>
          </ac:spMkLst>
        </pc:spChg>
        <pc:grpChg chg="add mod">
          <ac:chgData name="Greta Paskočiumaitė" userId="25a08bf39cc8f50b" providerId="LiveId" clId="{7AD996F3-2396-4306-A890-2B2384FE01CB}" dt="2022-05-17T17:03:08.953" v="4478"/>
          <ac:grpSpMkLst>
            <pc:docMk/>
            <pc:sldMk cId="1284679885" sldId="362"/>
            <ac:grpSpMk id="6" creationId="{97DCD6B4-EF5D-7760-AD4F-5FF578ECD7C3}"/>
          </ac:grpSpMkLst>
        </pc:grpChg>
        <pc:grpChg chg="add mod">
          <ac:chgData name="Greta Paskočiumaitė" userId="25a08bf39cc8f50b" providerId="LiveId" clId="{7AD996F3-2396-4306-A890-2B2384FE01CB}" dt="2022-05-17T17:03:08.953" v="4478"/>
          <ac:grpSpMkLst>
            <pc:docMk/>
            <pc:sldMk cId="1284679885" sldId="362"/>
            <ac:grpSpMk id="20" creationId="{A1334D17-8978-2EDE-A137-5B52C27D527A}"/>
          </ac:grpSpMkLst>
        </pc:grpChg>
        <pc:picChg chg="add mod">
          <ac:chgData name="Greta Paskočiumaitė" userId="25a08bf39cc8f50b" providerId="LiveId" clId="{7AD996F3-2396-4306-A890-2B2384FE01CB}" dt="2022-05-17T17:03:08.953" v="4478"/>
          <ac:picMkLst>
            <pc:docMk/>
            <pc:sldMk cId="1284679885" sldId="362"/>
            <ac:picMk id="4" creationId="{8588E694-FEE6-291E-7F54-ACDC9B92CD84}"/>
          </ac:picMkLst>
        </pc:picChg>
        <pc:picChg chg="add mod">
          <ac:chgData name="Greta Paskočiumaitė" userId="25a08bf39cc8f50b" providerId="LiveId" clId="{7AD996F3-2396-4306-A890-2B2384FE01CB}" dt="2022-05-17T17:03:08.953" v="4478"/>
          <ac:picMkLst>
            <pc:docMk/>
            <pc:sldMk cId="1284679885" sldId="362"/>
            <ac:picMk id="14" creationId="{2AC39A6C-5176-A320-6A98-28F3E1349C2B}"/>
          </ac:picMkLst>
        </pc:picChg>
        <pc:picChg chg="add mod">
          <ac:chgData name="Greta Paskočiumaitė" userId="25a08bf39cc8f50b" providerId="LiveId" clId="{7AD996F3-2396-4306-A890-2B2384FE01CB}" dt="2022-05-17T17:03:08.953" v="4478"/>
          <ac:picMkLst>
            <pc:docMk/>
            <pc:sldMk cId="1284679885" sldId="362"/>
            <ac:picMk id="16" creationId="{202C17A4-6B0C-B59B-274D-263517751F18}"/>
          </ac:picMkLst>
        </pc:picChg>
        <pc:picChg chg="add mod">
          <ac:chgData name="Greta Paskočiumaitė" userId="25a08bf39cc8f50b" providerId="LiveId" clId="{7AD996F3-2396-4306-A890-2B2384FE01CB}" dt="2022-05-17T17:03:08.953" v="4478"/>
          <ac:picMkLst>
            <pc:docMk/>
            <pc:sldMk cId="1284679885" sldId="362"/>
            <ac:picMk id="17" creationId="{74053BE3-BA04-CF6B-F303-4B373819E784}"/>
          </ac:picMkLst>
        </pc:picChg>
        <pc:picChg chg="add mod">
          <ac:chgData name="Greta Paskočiumaitė" userId="25a08bf39cc8f50b" providerId="LiveId" clId="{7AD996F3-2396-4306-A890-2B2384FE01CB}" dt="2022-05-17T17:03:08.953" v="4478"/>
          <ac:picMkLst>
            <pc:docMk/>
            <pc:sldMk cId="1284679885" sldId="362"/>
            <ac:picMk id="28" creationId="{C0199203-78BC-D9C9-3FA9-AF07D72D1BB2}"/>
          </ac:picMkLst>
        </pc:picChg>
        <pc:picChg chg="add mod">
          <ac:chgData name="Greta Paskočiumaitė" userId="25a08bf39cc8f50b" providerId="LiveId" clId="{7AD996F3-2396-4306-A890-2B2384FE01CB}" dt="2022-05-17T17:03:08.953" v="4478"/>
          <ac:picMkLst>
            <pc:docMk/>
            <pc:sldMk cId="1284679885" sldId="362"/>
            <ac:picMk id="30" creationId="{AC2AC2F6-D26A-9ACB-0EBE-C51C3926182F}"/>
          </ac:picMkLst>
        </pc:picChg>
        <pc:picChg chg="add mod">
          <ac:chgData name="Greta Paskočiumaitė" userId="25a08bf39cc8f50b" providerId="LiveId" clId="{7AD996F3-2396-4306-A890-2B2384FE01CB}" dt="2022-05-17T17:03:08.953" v="4478"/>
          <ac:picMkLst>
            <pc:docMk/>
            <pc:sldMk cId="1284679885" sldId="362"/>
            <ac:picMk id="31" creationId="{8294F1D4-6142-7FC8-5266-8DF14675B021}"/>
          </ac:picMkLst>
        </pc:picChg>
        <pc:picChg chg="add del mod">
          <ac:chgData name="Greta Paskočiumaitė" userId="25a08bf39cc8f50b" providerId="LiveId" clId="{7AD996F3-2396-4306-A890-2B2384FE01CB}" dt="2022-05-17T17:03:21.761" v="4492" actId="478"/>
          <ac:picMkLst>
            <pc:docMk/>
            <pc:sldMk cId="1284679885" sldId="362"/>
            <ac:picMk id="34" creationId="{FD6D640A-9936-1A76-F277-9446F8AC140B}"/>
          </ac:picMkLst>
        </pc:picChg>
        <pc:picChg chg="add mod">
          <ac:chgData name="Greta Paskočiumaitė" userId="25a08bf39cc8f50b" providerId="LiveId" clId="{7AD996F3-2396-4306-A890-2B2384FE01CB}" dt="2022-05-17T17:10:08.101" v="4661" actId="962"/>
          <ac:picMkLst>
            <pc:docMk/>
            <pc:sldMk cId="1284679885" sldId="362"/>
            <ac:picMk id="39" creationId="{D665A190-34F5-573C-BBA6-0F04BC925DC8}"/>
          </ac:picMkLst>
        </pc:picChg>
        <pc:picChg chg="add mod">
          <ac:chgData name="Greta Paskočiumaitė" userId="25a08bf39cc8f50b" providerId="LiveId" clId="{7AD996F3-2396-4306-A890-2B2384FE01CB}" dt="2022-05-17T17:10:48.479" v="4673" actId="14100"/>
          <ac:picMkLst>
            <pc:docMk/>
            <pc:sldMk cId="1284679885" sldId="362"/>
            <ac:picMk id="41" creationId="{CE7123CA-8455-3EEC-0176-BA8D188AFDCC}"/>
          </ac:picMkLst>
        </pc:picChg>
        <pc:cxnChg chg="add mod">
          <ac:chgData name="Greta Paskočiumaitė" userId="25a08bf39cc8f50b" providerId="LiveId" clId="{7AD996F3-2396-4306-A890-2B2384FE01CB}" dt="2022-05-17T17:03:08.953" v="4478"/>
          <ac:cxnSpMkLst>
            <pc:docMk/>
            <pc:sldMk cId="1284679885" sldId="362"/>
            <ac:cxnSpMk id="15" creationId="{7C99D503-0801-DE9A-DAC4-D5C0CEFD27BE}"/>
          </ac:cxnSpMkLst>
        </pc:cxnChg>
        <pc:cxnChg chg="add mod">
          <ac:chgData name="Greta Paskočiumaitė" userId="25a08bf39cc8f50b" providerId="LiveId" clId="{7AD996F3-2396-4306-A890-2B2384FE01CB}" dt="2022-05-17T17:03:08.953" v="4478"/>
          <ac:cxnSpMkLst>
            <pc:docMk/>
            <pc:sldMk cId="1284679885" sldId="362"/>
            <ac:cxnSpMk id="29" creationId="{DDE25752-AA02-5549-889A-4F634EFD89CC}"/>
          </ac:cxnSpMkLst>
        </pc:cxnChg>
      </pc:sldChg>
      <pc:sldChg chg="new del">
        <pc:chgData name="Greta Paskočiumaitė" userId="25a08bf39cc8f50b" providerId="LiveId" clId="{7AD996F3-2396-4306-A890-2B2384FE01CB}" dt="2022-05-17T17:21:00.584" v="4804" actId="47"/>
        <pc:sldMkLst>
          <pc:docMk/>
          <pc:sldMk cId="1801362858" sldId="363"/>
        </pc:sldMkLst>
      </pc:sldChg>
      <pc:sldChg chg="addSp delSp modSp add mod ord">
        <pc:chgData name="Greta Paskočiumaitė" userId="25a08bf39cc8f50b" providerId="LiveId" clId="{7AD996F3-2396-4306-A890-2B2384FE01CB}" dt="2022-05-18T18:15:55.619" v="5976"/>
        <pc:sldMkLst>
          <pc:docMk/>
          <pc:sldMk cId="625926768" sldId="364"/>
        </pc:sldMkLst>
        <pc:spChg chg="mod">
          <ac:chgData name="Greta Paskočiumaitė" userId="25a08bf39cc8f50b" providerId="LiveId" clId="{7AD996F3-2396-4306-A890-2B2384FE01CB}" dt="2022-05-17T19:12:06.643" v="5686" actId="20577"/>
          <ac:spMkLst>
            <pc:docMk/>
            <pc:sldMk cId="625926768" sldId="364"/>
            <ac:spMk id="17" creationId="{3D870982-BF90-A2C3-FA78-F864D65461D2}"/>
          </ac:spMkLst>
        </pc:spChg>
        <pc:spChg chg="mod">
          <ac:chgData name="Greta Paskočiumaitė" userId="25a08bf39cc8f50b" providerId="LiveId" clId="{7AD996F3-2396-4306-A890-2B2384FE01CB}" dt="2022-05-17T17:29:27.864" v="4876" actId="27636"/>
          <ac:spMkLst>
            <pc:docMk/>
            <pc:sldMk cId="625926768" sldId="364"/>
            <ac:spMk id="19" creationId="{474AA4FF-C6D7-F558-4CAA-C55944AAA341}"/>
          </ac:spMkLst>
        </pc:spChg>
        <pc:spChg chg="add mod">
          <ac:chgData name="Greta Paskočiumaitė" userId="25a08bf39cc8f50b" providerId="LiveId" clId="{7AD996F3-2396-4306-A890-2B2384FE01CB}" dt="2022-05-17T19:26:10.989" v="5960" actId="403"/>
          <ac:spMkLst>
            <pc:docMk/>
            <pc:sldMk cId="625926768" sldId="364"/>
            <ac:spMk id="27" creationId="{AA0D0E68-C58C-D329-278B-BA6A432E0CA0}"/>
          </ac:spMkLst>
        </pc:spChg>
        <pc:picChg chg="add del mod">
          <ac:chgData name="Greta Paskočiumaitė" userId="25a08bf39cc8f50b" providerId="LiveId" clId="{7AD996F3-2396-4306-A890-2B2384FE01CB}" dt="2022-05-17T17:27:41.447" v="4862" actId="478"/>
          <ac:picMkLst>
            <pc:docMk/>
            <pc:sldMk cId="625926768" sldId="364"/>
            <ac:picMk id="18" creationId="{41536D1F-A297-BFAE-6108-6BEAFDA5459D}"/>
          </ac:picMkLst>
        </pc:picChg>
        <pc:picChg chg="del">
          <ac:chgData name="Greta Paskočiumaitė" userId="25a08bf39cc8f50b" providerId="LiveId" clId="{7AD996F3-2396-4306-A890-2B2384FE01CB}" dt="2022-05-17T17:19:15.429" v="4774" actId="478"/>
          <ac:picMkLst>
            <pc:docMk/>
            <pc:sldMk cId="625926768" sldId="364"/>
            <ac:picMk id="21" creationId="{0A2112D0-D8A3-23F9-D29F-8E7519F4CB02}"/>
          </ac:picMkLst>
        </pc:picChg>
        <pc:picChg chg="add del mod">
          <ac:chgData name="Greta Paskočiumaitė" userId="25a08bf39cc8f50b" providerId="LiveId" clId="{7AD996F3-2396-4306-A890-2B2384FE01CB}" dt="2022-05-17T17:27:40.624" v="4861" actId="478"/>
          <ac:picMkLst>
            <pc:docMk/>
            <pc:sldMk cId="625926768" sldId="364"/>
            <ac:picMk id="22" creationId="{892FE772-7A8B-0E55-CB99-FB4F35220B59}"/>
          </ac:picMkLst>
        </pc:picChg>
        <pc:picChg chg="add del mod">
          <ac:chgData name="Greta Paskočiumaitė" userId="25a08bf39cc8f50b" providerId="LiveId" clId="{7AD996F3-2396-4306-A890-2B2384FE01CB}" dt="2022-05-17T17:29:09.920" v="4868" actId="478"/>
          <ac:picMkLst>
            <pc:docMk/>
            <pc:sldMk cId="625926768" sldId="364"/>
            <ac:picMk id="24" creationId="{69130DB7-107C-DDDD-F4DB-6CEBCB97F7AA}"/>
          </ac:picMkLst>
        </pc:picChg>
        <pc:picChg chg="add mod">
          <ac:chgData name="Greta Paskočiumaitė" userId="25a08bf39cc8f50b" providerId="LiveId" clId="{7AD996F3-2396-4306-A890-2B2384FE01CB}" dt="2022-05-17T17:29:38.334" v="4880" actId="1076"/>
          <ac:picMkLst>
            <pc:docMk/>
            <pc:sldMk cId="625926768" sldId="364"/>
            <ac:picMk id="26" creationId="{7036DCFA-EF36-AECA-8DAF-54019C4881AA}"/>
          </ac:picMkLst>
        </pc:picChg>
      </pc:sldChg>
      <pc:sldChg chg="addSp modSp new mod ord">
        <pc:chgData name="Greta Paskočiumaitė" userId="25a08bf39cc8f50b" providerId="LiveId" clId="{7AD996F3-2396-4306-A890-2B2384FE01CB}" dt="2022-05-18T18:16:09.387" v="5978"/>
        <pc:sldMkLst>
          <pc:docMk/>
          <pc:sldMk cId="3147168176" sldId="365"/>
        </pc:sldMkLst>
        <pc:spChg chg="mod">
          <ac:chgData name="Greta Paskočiumaitė" userId="25a08bf39cc8f50b" providerId="LiveId" clId="{7AD996F3-2396-4306-A890-2B2384FE01CB}" dt="2022-05-17T17:23:38.168" v="4826"/>
          <ac:spMkLst>
            <pc:docMk/>
            <pc:sldMk cId="3147168176" sldId="365"/>
            <ac:spMk id="2" creationId="{BF16A00B-8B85-DD07-265C-40CBD341E900}"/>
          </ac:spMkLst>
        </pc:spChg>
        <pc:spChg chg="add mod">
          <ac:chgData name="Greta Paskočiumaitė" userId="25a08bf39cc8f50b" providerId="LiveId" clId="{7AD996F3-2396-4306-A890-2B2384FE01CB}" dt="2022-05-17T17:23:07.537" v="4815"/>
          <ac:spMkLst>
            <pc:docMk/>
            <pc:sldMk cId="3147168176" sldId="365"/>
            <ac:spMk id="4" creationId="{D5165C56-81C2-95FE-48C3-E6A418997757}"/>
          </ac:spMkLst>
        </pc:spChg>
        <pc:spChg chg="mod">
          <ac:chgData name="Greta Paskočiumaitė" userId="25a08bf39cc8f50b" providerId="LiveId" clId="{7AD996F3-2396-4306-A890-2B2384FE01CB}" dt="2022-05-17T17:23:07.537" v="4815"/>
          <ac:spMkLst>
            <pc:docMk/>
            <pc:sldMk cId="3147168176" sldId="365"/>
            <ac:spMk id="6" creationId="{DAF308FF-4B37-D3FC-E41D-F2BF4F98C922}"/>
          </ac:spMkLst>
        </pc:spChg>
        <pc:spChg chg="mod">
          <ac:chgData name="Greta Paskočiumaitė" userId="25a08bf39cc8f50b" providerId="LiveId" clId="{7AD996F3-2396-4306-A890-2B2384FE01CB}" dt="2022-05-17T17:23:07.537" v="4815"/>
          <ac:spMkLst>
            <pc:docMk/>
            <pc:sldMk cId="3147168176" sldId="365"/>
            <ac:spMk id="7" creationId="{95A1E2DB-1CB9-7338-07FB-03220E97D2CF}"/>
          </ac:spMkLst>
        </pc:spChg>
        <pc:spChg chg="mod">
          <ac:chgData name="Greta Paskočiumaitė" userId="25a08bf39cc8f50b" providerId="LiveId" clId="{7AD996F3-2396-4306-A890-2B2384FE01CB}" dt="2022-05-17T17:23:07.537" v="4815"/>
          <ac:spMkLst>
            <pc:docMk/>
            <pc:sldMk cId="3147168176" sldId="365"/>
            <ac:spMk id="8" creationId="{E03EF9CC-5309-F587-4358-1EA5AFC166A3}"/>
          </ac:spMkLst>
        </pc:spChg>
        <pc:spChg chg="mod">
          <ac:chgData name="Greta Paskočiumaitė" userId="25a08bf39cc8f50b" providerId="LiveId" clId="{7AD996F3-2396-4306-A890-2B2384FE01CB}" dt="2022-05-17T17:23:07.537" v="4815"/>
          <ac:spMkLst>
            <pc:docMk/>
            <pc:sldMk cId="3147168176" sldId="365"/>
            <ac:spMk id="9" creationId="{87A33EB5-8CDA-48C5-698B-18F58B85168C}"/>
          </ac:spMkLst>
        </pc:spChg>
        <pc:spChg chg="mod">
          <ac:chgData name="Greta Paskočiumaitė" userId="25a08bf39cc8f50b" providerId="LiveId" clId="{7AD996F3-2396-4306-A890-2B2384FE01CB}" dt="2022-05-17T17:23:07.537" v="4815"/>
          <ac:spMkLst>
            <pc:docMk/>
            <pc:sldMk cId="3147168176" sldId="365"/>
            <ac:spMk id="10" creationId="{91B83121-7262-7B18-AD11-006B832F1FA6}"/>
          </ac:spMkLst>
        </pc:spChg>
        <pc:spChg chg="mod">
          <ac:chgData name="Greta Paskočiumaitė" userId="25a08bf39cc8f50b" providerId="LiveId" clId="{7AD996F3-2396-4306-A890-2B2384FE01CB}" dt="2022-05-17T17:23:07.537" v="4815"/>
          <ac:spMkLst>
            <pc:docMk/>
            <pc:sldMk cId="3147168176" sldId="365"/>
            <ac:spMk id="11" creationId="{938B6A1B-00D2-1C99-73CF-F3307ED4E965}"/>
          </ac:spMkLst>
        </pc:spChg>
        <pc:spChg chg="mod">
          <ac:chgData name="Greta Paskočiumaitė" userId="25a08bf39cc8f50b" providerId="LiveId" clId="{7AD996F3-2396-4306-A890-2B2384FE01CB}" dt="2022-05-17T17:23:07.537" v="4815"/>
          <ac:spMkLst>
            <pc:docMk/>
            <pc:sldMk cId="3147168176" sldId="365"/>
            <ac:spMk id="12" creationId="{CBC53905-9E9F-3433-265A-5C6B86AF7437}"/>
          </ac:spMkLst>
        </pc:spChg>
        <pc:spChg chg="add mod">
          <ac:chgData name="Greta Paskočiumaitė" userId="25a08bf39cc8f50b" providerId="LiveId" clId="{7AD996F3-2396-4306-A890-2B2384FE01CB}" dt="2022-05-17T17:23:11.597" v="4816" actId="20577"/>
          <ac:spMkLst>
            <pc:docMk/>
            <pc:sldMk cId="3147168176" sldId="365"/>
            <ac:spMk id="17" creationId="{7CECC175-F58B-D5AC-DFFB-E7B38B2DAB74}"/>
          </ac:spMkLst>
        </pc:spChg>
        <pc:spChg chg="add mod">
          <ac:chgData name="Greta Paskočiumaitė" userId="25a08bf39cc8f50b" providerId="LiveId" clId="{7AD996F3-2396-4306-A890-2B2384FE01CB}" dt="2022-05-17T17:23:34.695" v="4823" actId="5793"/>
          <ac:spMkLst>
            <pc:docMk/>
            <pc:sldMk cId="3147168176" sldId="365"/>
            <ac:spMk id="18" creationId="{2E8610A2-C49C-C507-40CF-F8937FE58D26}"/>
          </ac:spMkLst>
        </pc:spChg>
        <pc:spChg chg="add mod">
          <ac:chgData name="Greta Paskočiumaitė" userId="25a08bf39cc8f50b" providerId="LiveId" clId="{7AD996F3-2396-4306-A890-2B2384FE01CB}" dt="2022-05-17T17:30:11.287" v="4917" actId="113"/>
          <ac:spMkLst>
            <pc:docMk/>
            <pc:sldMk cId="3147168176" sldId="365"/>
            <ac:spMk id="19" creationId="{D8E09819-48F0-A756-6D30-BD0C7808402A}"/>
          </ac:spMkLst>
        </pc:spChg>
        <pc:grpChg chg="add mod">
          <ac:chgData name="Greta Paskočiumaitė" userId="25a08bf39cc8f50b" providerId="LiveId" clId="{7AD996F3-2396-4306-A890-2B2384FE01CB}" dt="2022-05-17T17:23:07.537" v="4815"/>
          <ac:grpSpMkLst>
            <pc:docMk/>
            <pc:sldMk cId="3147168176" sldId="365"/>
            <ac:grpSpMk id="5" creationId="{079A70DE-26C7-1EB6-974E-05EA29874C0A}"/>
          </ac:grpSpMkLst>
        </pc:grpChg>
        <pc:picChg chg="add mod">
          <ac:chgData name="Greta Paskočiumaitė" userId="25a08bf39cc8f50b" providerId="LiveId" clId="{7AD996F3-2396-4306-A890-2B2384FE01CB}" dt="2022-05-17T17:23:07.537" v="4815"/>
          <ac:picMkLst>
            <pc:docMk/>
            <pc:sldMk cId="3147168176" sldId="365"/>
            <ac:picMk id="13" creationId="{84E9D93A-B297-22E3-9E1B-B75646840B93}"/>
          </ac:picMkLst>
        </pc:picChg>
        <pc:picChg chg="add mod">
          <ac:chgData name="Greta Paskočiumaitė" userId="25a08bf39cc8f50b" providerId="LiveId" clId="{7AD996F3-2396-4306-A890-2B2384FE01CB}" dt="2022-05-17T17:23:07.537" v="4815"/>
          <ac:picMkLst>
            <pc:docMk/>
            <pc:sldMk cId="3147168176" sldId="365"/>
            <ac:picMk id="15" creationId="{DD07E428-6394-7080-BA71-B19C30935286}"/>
          </ac:picMkLst>
        </pc:picChg>
        <pc:picChg chg="add mod">
          <ac:chgData name="Greta Paskočiumaitė" userId="25a08bf39cc8f50b" providerId="LiveId" clId="{7AD996F3-2396-4306-A890-2B2384FE01CB}" dt="2022-05-17T17:23:07.537" v="4815"/>
          <ac:picMkLst>
            <pc:docMk/>
            <pc:sldMk cId="3147168176" sldId="365"/>
            <ac:picMk id="16" creationId="{1862B43E-6368-09B4-A2DF-327723381C8D}"/>
          </ac:picMkLst>
        </pc:picChg>
        <pc:cxnChg chg="add mod">
          <ac:chgData name="Greta Paskočiumaitė" userId="25a08bf39cc8f50b" providerId="LiveId" clId="{7AD996F3-2396-4306-A890-2B2384FE01CB}" dt="2022-05-17T17:23:07.537" v="4815"/>
          <ac:cxnSpMkLst>
            <pc:docMk/>
            <pc:sldMk cId="3147168176" sldId="365"/>
            <ac:cxnSpMk id="14" creationId="{9F2ED2B2-9800-46FD-D684-F59B7E6A97CF}"/>
          </ac:cxnSpMkLst>
        </pc:cxnChg>
      </pc:sldChg>
      <pc:sldChg chg="addSp delSp modSp new mod ord">
        <pc:chgData name="Greta Paskočiumaitė" userId="25a08bf39cc8f50b" providerId="LiveId" clId="{7AD996F3-2396-4306-A890-2B2384FE01CB}" dt="2022-05-18T18:17:28.794" v="5992"/>
        <pc:sldMkLst>
          <pc:docMk/>
          <pc:sldMk cId="2900929182" sldId="366"/>
        </pc:sldMkLst>
        <pc:spChg chg="del">
          <ac:chgData name="Greta Paskočiumaitė" userId="25a08bf39cc8f50b" providerId="LiveId" clId="{7AD996F3-2396-4306-A890-2B2384FE01CB}" dt="2022-05-17T17:31:11.145" v="4924" actId="931"/>
          <ac:spMkLst>
            <pc:docMk/>
            <pc:sldMk cId="2900929182" sldId="366"/>
            <ac:spMk id="3" creationId="{87979F9D-4A1C-C947-0195-41C69EB09287}"/>
          </ac:spMkLst>
        </pc:spChg>
        <pc:spChg chg="add mod">
          <ac:chgData name="Greta Paskočiumaitė" userId="25a08bf39cc8f50b" providerId="LiveId" clId="{7AD996F3-2396-4306-A890-2B2384FE01CB}" dt="2022-05-17T17:28:30.552" v="4865"/>
          <ac:spMkLst>
            <pc:docMk/>
            <pc:sldMk cId="2900929182" sldId="366"/>
            <ac:spMk id="4" creationId="{EE787F6D-309C-2941-0D04-1E7E54388EC7}"/>
          </ac:spMkLst>
        </pc:spChg>
        <pc:spChg chg="mod">
          <ac:chgData name="Greta Paskočiumaitė" userId="25a08bf39cc8f50b" providerId="LiveId" clId="{7AD996F3-2396-4306-A890-2B2384FE01CB}" dt="2022-05-17T17:28:30.552" v="4865"/>
          <ac:spMkLst>
            <pc:docMk/>
            <pc:sldMk cId="2900929182" sldId="366"/>
            <ac:spMk id="6" creationId="{3719AFFD-4259-4947-E615-DDF57B91AE49}"/>
          </ac:spMkLst>
        </pc:spChg>
        <pc:spChg chg="mod">
          <ac:chgData name="Greta Paskočiumaitė" userId="25a08bf39cc8f50b" providerId="LiveId" clId="{7AD996F3-2396-4306-A890-2B2384FE01CB}" dt="2022-05-17T17:28:30.552" v="4865"/>
          <ac:spMkLst>
            <pc:docMk/>
            <pc:sldMk cId="2900929182" sldId="366"/>
            <ac:spMk id="7" creationId="{4256BE77-AEE3-D459-9B88-DF8ACDFDBE79}"/>
          </ac:spMkLst>
        </pc:spChg>
        <pc:spChg chg="mod">
          <ac:chgData name="Greta Paskočiumaitė" userId="25a08bf39cc8f50b" providerId="LiveId" clId="{7AD996F3-2396-4306-A890-2B2384FE01CB}" dt="2022-05-17T17:28:30.552" v="4865"/>
          <ac:spMkLst>
            <pc:docMk/>
            <pc:sldMk cId="2900929182" sldId="366"/>
            <ac:spMk id="8" creationId="{820AE9FF-8A64-338C-0956-6D891FD14DB8}"/>
          </ac:spMkLst>
        </pc:spChg>
        <pc:spChg chg="mod">
          <ac:chgData name="Greta Paskočiumaitė" userId="25a08bf39cc8f50b" providerId="LiveId" clId="{7AD996F3-2396-4306-A890-2B2384FE01CB}" dt="2022-05-17T17:28:30.552" v="4865"/>
          <ac:spMkLst>
            <pc:docMk/>
            <pc:sldMk cId="2900929182" sldId="366"/>
            <ac:spMk id="9" creationId="{325F42DD-23FD-2B26-64CD-EB6293C0B9D2}"/>
          </ac:spMkLst>
        </pc:spChg>
        <pc:spChg chg="mod">
          <ac:chgData name="Greta Paskočiumaitė" userId="25a08bf39cc8f50b" providerId="LiveId" clId="{7AD996F3-2396-4306-A890-2B2384FE01CB}" dt="2022-05-17T17:28:30.552" v="4865"/>
          <ac:spMkLst>
            <pc:docMk/>
            <pc:sldMk cId="2900929182" sldId="366"/>
            <ac:spMk id="10" creationId="{084FD58D-71A1-D05A-1C71-D66227FDBC3A}"/>
          </ac:spMkLst>
        </pc:spChg>
        <pc:spChg chg="mod">
          <ac:chgData name="Greta Paskočiumaitė" userId="25a08bf39cc8f50b" providerId="LiveId" clId="{7AD996F3-2396-4306-A890-2B2384FE01CB}" dt="2022-05-17T17:28:30.552" v="4865"/>
          <ac:spMkLst>
            <pc:docMk/>
            <pc:sldMk cId="2900929182" sldId="366"/>
            <ac:spMk id="11" creationId="{2B7BCFB5-FEAC-4E86-FF0E-AEF4C8F68657}"/>
          </ac:spMkLst>
        </pc:spChg>
        <pc:spChg chg="mod">
          <ac:chgData name="Greta Paskočiumaitė" userId="25a08bf39cc8f50b" providerId="LiveId" clId="{7AD996F3-2396-4306-A890-2B2384FE01CB}" dt="2022-05-17T17:28:30.552" v="4865"/>
          <ac:spMkLst>
            <pc:docMk/>
            <pc:sldMk cId="2900929182" sldId="366"/>
            <ac:spMk id="12" creationId="{1FE2EF79-AB46-C720-F113-4B2B6EB1EE70}"/>
          </ac:spMkLst>
        </pc:spChg>
        <pc:spChg chg="add mod">
          <ac:chgData name="Greta Paskočiumaitė" userId="25a08bf39cc8f50b" providerId="LiveId" clId="{7AD996F3-2396-4306-A890-2B2384FE01CB}" dt="2022-05-17T17:28:30.552" v="4865"/>
          <ac:spMkLst>
            <pc:docMk/>
            <pc:sldMk cId="2900929182" sldId="366"/>
            <ac:spMk id="17" creationId="{24CF9F48-B105-34FD-EC2A-6C4EC49C72F6}"/>
          </ac:spMkLst>
        </pc:spChg>
        <pc:spChg chg="add mod">
          <ac:chgData name="Greta Paskočiumaitė" userId="25a08bf39cc8f50b" providerId="LiveId" clId="{7AD996F3-2396-4306-A890-2B2384FE01CB}" dt="2022-05-17T17:28:30.552" v="4865"/>
          <ac:spMkLst>
            <pc:docMk/>
            <pc:sldMk cId="2900929182" sldId="366"/>
            <ac:spMk id="18" creationId="{DB5143A4-22A2-6F8C-C663-19A739D10D57}"/>
          </ac:spMkLst>
        </pc:spChg>
        <pc:spChg chg="add del mod">
          <ac:chgData name="Greta Paskočiumaitė" userId="25a08bf39cc8f50b" providerId="LiveId" clId="{7AD996F3-2396-4306-A890-2B2384FE01CB}" dt="2022-05-17T17:28:34.131" v="4866" actId="478"/>
          <ac:spMkLst>
            <pc:docMk/>
            <pc:sldMk cId="2900929182" sldId="366"/>
            <ac:spMk id="19" creationId="{A6FCBEE2-007F-D899-CD88-F00B78F68AE9}"/>
          </ac:spMkLst>
        </pc:spChg>
        <pc:spChg chg="add del mod">
          <ac:chgData name="Greta Paskočiumaitė" userId="25a08bf39cc8f50b" providerId="LiveId" clId="{7AD996F3-2396-4306-A890-2B2384FE01CB}" dt="2022-05-17T17:29:49.612" v="4883"/>
          <ac:spMkLst>
            <pc:docMk/>
            <pc:sldMk cId="2900929182" sldId="366"/>
            <ac:spMk id="20" creationId="{C413AA80-B697-4F6D-2992-9816582620A4}"/>
          </ac:spMkLst>
        </pc:spChg>
        <pc:spChg chg="add mod">
          <ac:chgData name="Greta Paskočiumaitė" userId="25a08bf39cc8f50b" providerId="LiveId" clId="{7AD996F3-2396-4306-A890-2B2384FE01CB}" dt="2022-05-17T17:30:03.863" v="4916" actId="20577"/>
          <ac:spMkLst>
            <pc:docMk/>
            <pc:sldMk cId="2900929182" sldId="366"/>
            <ac:spMk id="21" creationId="{5BF668EC-4C98-282D-D09B-986D2DDF47C5}"/>
          </ac:spMkLst>
        </pc:spChg>
        <pc:spChg chg="add mod">
          <ac:chgData name="Greta Paskočiumaitė" userId="25a08bf39cc8f50b" providerId="LiveId" clId="{7AD996F3-2396-4306-A890-2B2384FE01CB}" dt="2022-05-17T17:30:40.743" v="4923" actId="1076"/>
          <ac:spMkLst>
            <pc:docMk/>
            <pc:sldMk cId="2900929182" sldId="366"/>
            <ac:spMk id="22" creationId="{978A05A9-CB78-1BEE-9717-96035AC89CC8}"/>
          </ac:spMkLst>
        </pc:spChg>
        <pc:spChg chg="add del mod">
          <ac:chgData name="Greta Paskočiumaitė" userId="25a08bf39cc8f50b" providerId="LiveId" clId="{7AD996F3-2396-4306-A890-2B2384FE01CB}" dt="2022-05-17T17:31:19.337" v="4929" actId="931"/>
          <ac:spMkLst>
            <pc:docMk/>
            <pc:sldMk cId="2900929182" sldId="366"/>
            <ac:spMk id="26" creationId="{27676A63-45F6-4BEB-CD72-EF246C1F0F27}"/>
          </ac:spMkLst>
        </pc:spChg>
        <pc:grpChg chg="add mod">
          <ac:chgData name="Greta Paskočiumaitė" userId="25a08bf39cc8f50b" providerId="LiveId" clId="{7AD996F3-2396-4306-A890-2B2384FE01CB}" dt="2022-05-17T17:28:30.552" v="4865"/>
          <ac:grpSpMkLst>
            <pc:docMk/>
            <pc:sldMk cId="2900929182" sldId="366"/>
            <ac:grpSpMk id="5" creationId="{01819C55-17C2-FF28-F28E-BCF5C93C4E75}"/>
          </ac:grpSpMkLst>
        </pc:grpChg>
        <pc:picChg chg="add mod">
          <ac:chgData name="Greta Paskočiumaitė" userId="25a08bf39cc8f50b" providerId="LiveId" clId="{7AD996F3-2396-4306-A890-2B2384FE01CB}" dt="2022-05-17T17:28:30.552" v="4865"/>
          <ac:picMkLst>
            <pc:docMk/>
            <pc:sldMk cId="2900929182" sldId="366"/>
            <ac:picMk id="13" creationId="{E6C1C796-2192-3A56-CC4A-74F0E8C69062}"/>
          </ac:picMkLst>
        </pc:picChg>
        <pc:picChg chg="add mod">
          <ac:chgData name="Greta Paskočiumaitė" userId="25a08bf39cc8f50b" providerId="LiveId" clId="{7AD996F3-2396-4306-A890-2B2384FE01CB}" dt="2022-05-17T17:28:30.552" v="4865"/>
          <ac:picMkLst>
            <pc:docMk/>
            <pc:sldMk cId="2900929182" sldId="366"/>
            <ac:picMk id="15" creationId="{3BB56414-F0D8-CC1E-C72C-62556563542B}"/>
          </ac:picMkLst>
        </pc:picChg>
        <pc:picChg chg="add mod">
          <ac:chgData name="Greta Paskočiumaitė" userId="25a08bf39cc8f50b" providerId="LiveId" clId="{7AD996F3-2396-4306-A890-2B2384FE01CB}" dt="2022-05-17T17:28:30.552" v="4865"/>
          <ac:picMkLst>
            <pc:docMk/>
            <pc:sldMk cId="2900929182" sldId="366"/>
            <ac:picMk id="16" creationId="{CEAE0F0F-026B-50EB-1FEC-CC9D3559FA5F}"/>
          </ac:picMkLst>
        </pc:picChg>
        <pc:picChg chg="add del mod">
          <ac:chgData name="Greta Paskočiumaitė" userId="25a08bf39cc8f50b" providerId="LiveId" clId="{7AD996F3-2396-4306-A890-2B2384FE01CB}" dt="2022-05-17T17:31:13.622" v="4928" actId="478"/>
          <ac:picMkLst>
            <pc:docMk/>
            <pc:sldMk cId="2900929182" sldId="366"/>
            <ac:picMk id="24" creationId="{1F7C2A83-8FB3-4072-0792-5A4DD3E35297}"/>
          </ac:picMkLst>
        </pc:picChg>
        <pc:picChg chg="add mod">
          <ac:chgData name="Greta Paskočiumaitė" userId="25a08bf39cc8f50b" providerId="LiveId" clId="{7AD996F3-2396-4306-A890-2B2384FE01CB}" dt="2022-05-17T17:31:26.854" v="4937" actId="1076"/>
          <ac:picMkLst>
            <pc:docMk/>
            <pc:sldMk cId="2900929182" sldId="366"/>
            <ac:picMk id="28" creationId="{9FB47259-5866-7B7A-ECB3-5F489322C84E}"/>
          </ac:picMkLst>
        </pc:picChg>
        <pc:cxnChg chg="add mod">
          <ac:chgData name="Greta Paskočiumaitė" userId="25a08bf39cc8f50b" providerId="LiveId" clId="{7AD996F3-2396-4306-A890-2B2384FE01CB}" dt="2022-05-17T17:28:30.552" v="4865"/>
          <ac:cxnSpMkLst>
            <pc:docMk/>
            <pc:sldMk cId="2900929182" sldId="366"/>
            <ac:cxnSpMk id="14" creationId="{DD77865E-6184-29F4-4B2A-A1FA4341C88E}"/>
          </ac:cxnSpMkLst>
        </pc:cxnChg>
      </pc:sldChg>
      <pc:sldChg chg="addSp delSp modSp new mod ord">
        <pc:chgData name="Greta Paskočiumaitė" userId="25a08bf39cc8f50b" providerId="LiveId" clId="{7AD996F3-2396-4306-A890-2B2384FE01CB}" dt="2022-05-18T18:17:47.267" v="5994"/>
        <pc:sldMkLst>
          <pc:docMk/>
          <pc:sldMk cId="889618057" sldId="367"/>
        </pc:sldMkLst>
        <pc:spChg chg="del">
          <ac:chgData name="Greta Paskočiumaitė" userId="25a08bf39cc8f50b" providerId="LiveId" clId="{7AD996F3-2396-4306-A890-2B2384FE01CB}" dt="2022-05-17T17:40:44.237" v="5035" actId="931"/>
          <ac:spMkLst>
            <pc:docMk/>
            <pc:sldMk cId="889618057" sldId="367"/>
            <ac:spMk id="3" creationId="{FD1C0F23-ADF4-EB50-C26B-2FDCCF05FE65}"/>
          </ac:spMkLst>
        </pc:spChg>
        <pc:spChg chg="add mod">
          <ac:chgData name="Greta Paskočiumaitė" userId="25a08bf39cc8f50b" providerId="LiveId" clId="{7AD996F3-2396-4306-A890-2B2384FE01CB}" dt="2022-05-17T17:31:48.136" v="4939"/>
          <ac:spMkLst>
            <pc:docMk/>
            <pc:sldMk cId="889618057" sldId="367"/>
            <ac:spMk id="4" creationId="{0F2D0DBA-E708-870F-4EA1-50AB4DDAF05E}"/>
          </ac:spMkLst>
        </pc:spChg>
        <pc:spChg chg="mod">
          <ac:chgData name="Greta Paskočiumaitė" userId="25a08bf39cc8f50b" providerId="LiveId" clId="{7AD996F3-2396-4306-A890-2B2384FE01CB}" dt="2022-05-17T17:31:48.136" v="4939"/>
          <ac:spMkLst>
            <pc:docMk/>
            <pc:sldMk cId="889618057" sldId="367"/>
            <ac:spMk id="6" creationId="{D0419A8B-A073-EA17-A354-11CEDDC87285}"/>
          </ac:spMkLst>
        </pc:spChg>
        <pc:spChg chg="mod">
          <ac:chgData name="Greta Paskočiumaitė" userId="25a08bf39cc8f50b" providerId="LiveId" clId="{7AD996F3-2396-4306-A890-2B2384FE01CB}" dt="2022-05-17T17:31:48.136" v="4939"/>
          <ac:spMkLst>
            <pc:docMk/>
            <pc:sldMk cId="889618057" sldId="367"/>
            <ac:spMk id="7" creationId="{233E986E-8FA9-5A9A-3FA6-2DF6AFBA9A74}"/>
          </ac:spMkLst>
        </pc:spChg>
        <pc:spChg chg="mod">
          <ac:chgData name="Greta Paskočiumaitė" userId="25a08bf39cc8f50b" providerId="LiveId" clId="{7AD996F3-2396-4306-A890-2B2384FE01CB}" dt="2022-05-17T17:31:48.136" v="4939"/>
          <ac:spMkLst>
            <pc:docMk/>
            <pc:sldMk cId="889618057" sldId="367"/>
            <ac:spMk id="8" creationId="{3F14DBCE-B7B0-2849-E696-B89F056DB66B}"/>
          </ac:spMkLst>
        </pc:spChg>
        <pc:spChg chg="mod">
          <ac:chgData name="Greta Paskočiumaitė" userId="25a08bf39cc8f50b" providerId="LiveId" clId="{7AD996F3-2396-4306-A890-2B2384FE01CB}" dt="2022-05-17T17:31:48.136" v="4939"/>
          <ac:spMkLst>
            <pc:docMk/>
            <pc:sldMk cId="889618057" sldId="367"/>
            <ac:spMk id="9" creationId="{75766074-5CB7-E680-AA29-5F814C1A6EFE}"/>
          </ac:spMkLst>
        </pc:spChg>
        <pc:spChg chg="mod">
          <ac:chgData name="Greta Paskočiumaitė" userId="25a08bf39cc8f50b" providerId="LiveId" clId="{7AD996F3-2396-4306-A890-2B2384FE01CB}" dt="2022-05-17T17:31:48.136" v="4939"/>
          <ac:spMkLst>
            <pc:docMk/>
            <pc:sldMk cId="889618057" sldId="367"/>
            <ac:spMk id="10" creationId="{A7A7A9AF-A332-878C-1AD8-DC35CCF16763}"/>
          </ac:spMkLst>
        </pc:spChg>
        <pc:spChg chg="mod">
          <ac:chgData name="Greta Paskočiumaitė" userId="25a08bf39cc8f50b" providerId="LiveId" clId="{7AD996F3-2396-4306-A890-2B2384FE01CB}" dt="2022-05-17T17:31:48.136" v="4939"/>
          <ac:spMkLst>
            <pc:docMk/>
            <pc:sldMk cId="889618057" sldId="367"/>
            <ac:spMk id="11" creationId="{BE12E2D8-4580-BDD3-7845-818E5C633B8F}"/>
          </ac:spMkLst>
        </pc:spChg>
        <pc:spChg chg="mod">
          <ac:chgData name="Greta Paskočiumaitė" userId="25a08bf39cc8f50b" providerId="LiveId" clId="{7AD996F3-2396-4306-A890-2B2384FE01CB}" dt="2022-05-17T17:31:48.136" v="4939"/>
          <ac:spMkLst>
            <pc:docMk/>
            <pc:sldMk cId="889618057" sldId="367"/>
            <ac:spMk id="12" creationId="{8ADEFC23-CCF2-D586-5AFB-417E4DAD1713}"/>
          </ac:spMkLst>
        </pc:spChg>
        <pc:spChg chg="add mod">
          <ac:chgData name="Greta Paskočiumaitė" userId="25a08bf39cc8f50b" providerId="LiveId" clId="{7AD996F3-2396-4306-A890-2B2384FE01CB}" dt="2022-05-17T17:41:31.627" v="5059" actId="20577"/>
          <ac:spMkLst>
            <pc:docMk/>
            <pc:sldMk cId="889618057" sldId="367"/>
            <ac:spMk id="17" creationId="{1B3E1E77-F195-4020-BE06-B459F854E579}"/>
          </ac:spMkLst>
        </pc:spChg>
        <pc:spChg chg="add mod">
          <ac:chgData name="Greta Paskočiumaitė" userId="25a08bf39cc8f50b" providerId="LiveId" clId="{7AD996F3-2396-4306-A890-2B2384FE01CB}" dt="2022-05-17T17:32:29.130" v="4956" actId="27636"/>
          <ac:spMkLst>
            <pc:docMk/>
            <pc:sldMk cId="889618057" sldId="367"/>
            <ac:spMk id="18" creationId="{0E7446C5-BD62-2C9D-62DB-FE506BCC8BC5}"/>
          </ac:spMkLst>
        </pc:spChg>
        <pc:grpChg chg="add mod">
          <ac:chgData name="Greta Paskočiumaitė" userId="25a08bf39cc8f50b" providerId="LiveId" clId="{7AD996F3-2396-4306-A890-2B2384FE01CB}" dt="2022-05-17T17:31:48.136" v="4939"/>
          <ac:grpSpMkLst>
            <pc:docMk/>
            <pc:sldMk cId="889618057" sldId="367"/>
            <ac:grpSpMk id="5" creationId="{3F31CEA6-E3A2-F2A4-564F-11A1DD31918D}"/>
          </ac:grpSpMkLst>
        </pc:grpChg>
        <pc:picChg chg="add mod">
          <ac:chgData name="Greta Paskočiumaitė" userId="25a08bf39cc8f50b" providerId="LiveId" clId="{7AD996F3-2396-4306-A890-2B2384FE01CB}" dt="2022-05-17T17:31:48.136" v="4939"/>
          <ac:picMkLst>
            <pc:docMk/>
            <pc:sldMk cId="889618057" sldId="367"/>
            <ac:picMk id="13" creationId="{C0D9F408-807A-E342-408C-617B77AD3272}"/>
          </ac:picMkLst>
        </pc:picChg>
        <pc:picChg chg="add mod">
          <ac:chgData name="Greta Paskočiumaitė" userId="25a08bf39cc8f50b" providerId="LiveId" clId="{7AD996F3-2396-4306-A890-2B2384FE01CB}" dt="2022-05-17T17:31:48.136" v="4939"/>
          <ac:picMkLst>
            <pc:docMk/>
            <pc:sldMk cId="889618057" sldId="367"/>
            <ac:picMk id="15" creationId="{4A7334A7-80DB-A8C1-8A12-DB0E368B63E2}"/>
          </ac:picMkLst>
        </pc:picChg>
        <pc:picChg chg="add mod">
          <ac:chgData name="Greta Paskočiumaitė" userId="25a08bf39cc8f50b" providerId="LiveId" clId="{7AD996F3-2396-4306-A890-2B2384FE01CB}" dt="2022-05-17T17:31:48.136" v="4939"/>
          <ac:picMkLst>
            <pc:docMk/>
            <pc:sldMk cId="889618057" sldId="367"/>
            <ac:picMk id="16" creationId="{EAF63010-6DC2-2FDB-3F24-E7368A5F2477}"/>
          </ac:picMkLst>
        </pc:picChg>
        <pc:picChg chg="add del mod">
          <ac:chgData name="Greta Paskočiumaitė" userId="25a08bf39cc8f50b" providerId="LiveId" clId="{7AD996F3-2396-4306-A890-2B2384FE01CB}" dt="2022-05-17T17:32:29.421" v="4957" actId="478"/>
          <ac:picMkLst>
            <pc:docMk/>
            <pc:sldMk cId="889618057" sldId="367"/>
            <ac:picMk id="19" creationId="{CE7AD895-1756-2826-4491-66FD309D4ACD}"/>
          </ac:picMkLst>
        </pc:picChg>
        <pc:picChg chg="add mod">
          <ac:chgData name="Greta Paskočiumaitė" userId="25a08bf39cc8f50b" providerId="LiveId" clId="{7AD996F3-2396-4306-A890-2B2384FE01CB}" dt="2022-05-17T17:40:45.571" v="5037" actId="962"/>
          <ac:picMkLst>
            <pc:docMk/>
            <pc:sldMk cId="889618057" sldId="367"/>
            <ac:picMk id="21" creationId="{7C671E5E-3779-FEAB-D9B0-49E25213BEA6}"/>
          </ac:picMkLst>
        </pc:picChg>
        <pc:picChg chg="add mod">
          <ac:chgData name="Greta Paskočiumaitė" userId="25a08bf39cc8f50b" providerId="LiveId" clId="{7AD996F3-2396-4306-A890-2B2384FE01CB}" dt="2022-05-17T17:40:58.285" v="5044" actId="1076"/>
          <ac:picMkLst>
            <pc:docMk/>
            <pc:sldMk cId="889618057" sldId="367"/>
            <ac:picMk id="23" creationId="{197A163A-CBC8-5D20-DEC6-3E9E0AC84EF7}"/>
          </ac:picMkLst>
        </pc:picChg>
        <pc:cxnChg chg="add mod">
          <ac:chgData name="Greta Paskočiumaitė" userId="25a08bf39cc8f50b" providerId="LiveId" clId="{7AD996F3-2396-4306-A890-2B2384FE01CB}" dt="2022-05-17T17:31:48.136" v="4939"/>
          <ac:cxnSpMkLst>
            <pc:docMk/>
            <pc:sldMk cId="889618057" sldId="367"/>
            <ac:cxnSpMk id="14" creationId="{78AB01FA-CF20-0E33-B1ED-D6CD0ACB8BD7}"/>
          </ac:cxnSpMkLst>
        </pc:cxnChg>
      </pc:sldChg>
      <pc:sldChg chg="addSp delSp modSp new mod ord">
        <pc:chgData name="Greta Paskočiumaitė" userId="25a08bf39cc8f50b" providerId="LiveId" clId="{7AD996F3-2396-4306-A890-2B2384FE01CB}" dt="2022-05-18T18:17:55.850" v="5996"/>
        <pc:sldMkLst>
          <pc:docMk/>
          <pc:sldMk cId="1137883993" sldId="368"/>
        </pc:sldMkLst>
        <pc:spChg chg="mod">
          <ac:chgData name="Greta Paskočiumaitė" userId="25a08bf39cc8f50b" providerId="LiveId" clId="{7AD996F3-2396-4306-A890-2B2384FE01CB}" dt="2022-05-17T17:55:22.255" v="5219"/>
          <ac:spMkLst>
            <pc:docMk/>
            <pc:sldMk cId="1137883993" sldId="368"/>
            <ac:spMk id="3" creationId="{3E44726D-C62D-7577-BDEE-B359B9DFCD2C}"/>
          </ac:spMkLst>
        </pc:spChg>
        <pc:spChg chg="add mod">
          <ac:chgData name="Greta Paskočiumaitė" userId="25a08bf39cc8f50b" providerId="LiveId" clId="{7AD996F3-2396-4306-A890-2B2384FE01CB}" dt="2022-05-17T17:31:51.566" v="4941"/>
          <ac:spMkLst>
            <pc:docMk/>
            <pc:sldMk cId="1137883993" sldId="368"/>
            <ac:spMk id="4" creationId="{40664828-1205-3D29-C8DE-7DC07EA3953E}"/>
          </ac:spMkLst>
        </pc:spChg>
        <pc:spChg chg="mod">
          <ac:chgData name="Greta Paskočiumaitė" userId="25a08bf39cc8f50b" providerId="LiveId" clId="{7AD996F3-2396-4306-A890-2B2384FE01CB}" dt="2022-05-17T17:31:51.566" v="4941"/>
          <ac:spMkLst>
            <pc:docMk/>
            <pc:sldMk cId="1137883993" sldId="368"/>
            <ac:spMk id="6" creationId="{408DE201-D256-652D-6FBB-4550243F0F25}"/>
          </ac:spMkLst>
        </pc:spChg>
        <pc:spChg chg="mod">
          <ac:chgData name="Greta Paskočiumaitė" userId="25a08bf39cc8f50b" providerId="LiveId" clId="{7AD996F3-2396-4306-A890-2B2384FE01CB}" dt="2022-05-17T17:31:51.566" v="4941"/>
          <ac:spMkLst>
            <pc:docMk/>
            <pc:sldMk cId="1137883993" sldId="368"/>
            <ac:spMk id="7" creationId="{125517D8-10AF-B732-409A-2C0DEB89B9CB}"/>
          </ac:spMkLst>
        </pc:spChg>
        <pc:spChg chg="mod">
          <ac:chgData name="Greta Paskočiumaitė" userId="25a08bf39cc8f50b" providerId="LiveId" clId="{7AD996F3-2396-4306-A890-2B2384FE01CB}" dt="2022-05-17T17:31:51.566" v="4941"/>
          <ac:spMkLst>
            <pc:docMk/>
            <pc:sldMk cId="1137883993" sldId="368"/>
            <ac:spMk id="8" creationId="{208C9FD9-37FF-B0A5-95A9-9197B9DFB584}"/>
          </ac:spMkLst>
        </pc:spChg>
        <pc:spChg chg="mod">
          <ac:chgData name="Greta Paskočiumaitė" userId="25a08bf39cc8f50b" providerId="LiveId" clId="{7AD996F3-2396-4306-A890-2B2384FE01CB}" dt="2022-05-17T17:31:51.566" v="4941"/>
          <ac:spMkLst>
            <pc:docMk/>
            <pc:sldMk cId="1137883993" sldId="368"/>
            <ac:spMk id="9" creationId="{21AC51C7-A0EA-60E3-0A83-FFDC2E397EE2}"/>
          </ac:spMkLst>
        </pc:spChg>
        <pc:spChg chg="mod">
          <ac:chgData name="Greta Paskočiumaitė" userId="25a08bf39cc8f50b" providerId="LiveId" clId="{7AD996F3-2396-4306-A890-2B2384FE01CB}" dt="2022-05-17T17:31:51.566" v="4941"/>
          <ac:spMkLst>
            <pc:docMk/>
            <pc:sldMk cId="1137883993" sldId="368"/>
            <ac:spMk id="10" creationId="{975C8DF0-0974-1FA7-DC95-84053F3DAE83}"/>
          </ac:spMkLst>
        </pc:spChg>
        <pc:spChg chg="mod">
          <ac:chgData name="Greta Paskočiumaitė" userId="25a08bf39cc8f50b" providerId="LiveId" clId="{7AD996F3-2396-4306-A890-2B2384FE01CB}" dt="2022-05-17T17:31:51.566" v="4941"/>
          <ac:spMkLst>
            <pc:docMk/>
            <pc:sldMk cId="1137883993" sldId="368"/>
            <ac:spMk id="11" creationId="{AC82E0DF-D705-C906-DAA5-CDC6C65AEA82}"/>
          </ac:spMkLst>
        </pc:spChg>
        <pc:spChg chg="mod">
          <ac:chgData name="Greta Paskočiumaitė" userId="25a08bf39cc8f50b" providerId="LiveId" clId="{7AD996F3-2396-4306-A890-2B2384FE01CB}" dt="2022-05-17T17:31:51.566" v="4941"/>
          <ac:spMkLst>
            <pc:docMk/>
            <pc:sldMk cId="1137883993" sldId="368"/>
            <ac:spMk id="12" creationId="{621BFF2C-7D87-0F76-BCBB-CCC64A034326}"/>
          </ac:spMkLst>
        </pc:spChg>
        <pc:spChg chg="add mod">
          <ac:chgData name="Greta Paskočiumaitė" userId="25a08bf39cc8f50b" providerId="LiveId" clId="{7AD996F3-2396-4306-A890-2B2384FE01CB}" dt="2022-05-17T17:55:19.835" v="5218"/>
          <ac:spMkLst>
            <pc:docMk/>
            <pc:sldMk cId="1137883993" sldId="368"/>
            <ac:spMk id="17" creationId="{25EF11EE-0954-C827-EFF2-D59A7E6BDE6D}"/>
          </ac:spMkLst>
        </pc:spChg>
        <pc:spChg chg="add mod">
          <ac:chgData name="Greta Paskočiumaitė" userId="25a08bf39cc8f50b" providerId="LiveId" clId="{7AD996F3-2396-4306-A890-2B2384FE01CB}" dt="2022-05-17T17:55:00.717" v="5213" actId="20577"/>
          <ac:spMkLst>
            <pc:docMk/>
            <pc:sldMk cId="1137883993" sldId="368"/>
            <ac:spMk id="18" creationId="{54982EA8-7D75-EA36-4714-C33192B50911}"/>
          </ac:spMkLst>
        </pc:spChg>
        <pc:spChg chg="add mod">
          <ac:chgData name="Greta Paskočiumaitė" userId="25a08bf39cc8f50b" providerId="LiveId" clId="{7AD996F3-2396-4306-A890-2B2384FE01CB}" dt="2022-05-17T18:02:31.807" v="5366" actId="20577"/>
          <ac:spMkLst>
            <pc:docMk/>
            <pc:sldMk cId="1137883993" sldId="368"/>
            <ac:spMk id="20" creationId="{E1BAAE9F-9F95-2896-8C63-0940FCD96DFE}"/>
          </ac:spMkLst>
        </pc:spChg>
        <pc:grpChg chg="add mod">
          <ac:chgData name="Greta Paskočiumaitė" userId="25a08bf39cc8f50b" providerId="LiveId" clId="{7AD996F3-2396-4306-A890-2B2384FE01CB}" dt="2022-05-17T17:31:51.566" v="4941"/>
          <ac:grpSpMkLst>
            <pc:docMk/>
            <pc:sldMk cId="1137883993" sldId="368"/>
            <ac:grpSpMk id="5" creationId="{DD968D57-1545-71F4-09CB-7E1ED652F197}"/>
          </ac:grpSpMkLst>
        </pc:grpChg>
        <pc:picChg chg="add mod">
          <ac:chgData name="Greta Paskočiumaitė" userId="25a08bf39cc8f50b" providerId="LiveId" clId="{7AD996F3-2396-4306-A890-2B2384FE01CB}" dt="2022-05-17T17:31:51.566" v="4941"/>
          <ac:picMkLst>
            <pc:docMk/>
            <pc:sldMk cId="1137883993" sldId="368"/>
            <ac:picMk id="13" creationId="{83449362-8129-A4C6-DD0C-C2F8B26E96CA}"/>
          </ac:picMkLst>
        </pc:picChg>
        <pc:picChg chg="add mod">
          <ac:chgData name="Greta Paskočiumaitė" userId="25a08bf39cc8f50b" providerId="LiveId" clId="{7AD996F3-2396-4306-A890-2B2384FE01CB}" dt="2022-05-17T17:31:51.566" v="4941"/>
          <ac:picMkLst>
            <pc:docMk/>
            <pc:sldMk cId="1137883993" sldId="368"/>
            <ac:picMk id="15" creationId="{5982BB87-F87D-6814-0D1D-248D58CDF16B}"/>
          </ac:picMkLst>
        </pc:picChg>
        <pc:picChg chg="add mod">
          <ac:chgData name="Greta Paskočiumaitė" userId="25a08bf39cc8f50b" providerId="LiveId" clId="{7AD996F3-2396-4306-A890-2B2384FE01CB}" dt="2022-05-17T17:31:51.566" v="4941"/>
          <ac:picMkLst>
            <pc:docMk/>
            <pc:sldMk cId="1137883993" sldId="368"/>
            <ac:picMk id="16" creationId="{1009875C-80EB-328B-EF03-CB0E8784BEFB}"/>
          </ac:picMkLst>
        </pc:picChg>
        <pc:picChg chg="add del mod">
          <ac:chgData name="Greta Paskočiumaitė" userId="25a08bf39cc8f50b" providerId="LiveId" clId="{7AD996F3-2396-4306-A890-2B2384FE01CB}" dt="2022-05-17T17:32:13.719" v="4946" actId="478"/>
          <ac:picMkLst>
            <pc:docMk/>
            <pc:sldMk cId="1137883993" sldId="368"/>
            <ac:picMk id="19" creationId="{B95E52B6-8451-FEC0-B2BB-4A2D6651F225}"/>
          </ac:picMkLst>
        </pc:picChg>
        <pc:cxnChg chg="add mod">
          <ac:chgData name="Greta Paskočiumaitė" userId="25a08bf39cc8f50b" providerId="LiveId" clId="{7AD996F3-2396-4306-A890-2B2384FE01CB}" dt="2022-05-17T17:31:51.566" v="4941"/>
          <ac:cxnSpMkLst>
            <pc:docMk/>
            <pc:sldMk cId="1137883993" sldId="368"/>
            <ac:cxnSpMk id="14" creationId="{2655074E-398E-4092-9E66-5B74332C5F65}"/>
          </ac:cxnSpMkLst>
        </pc:cxnChg>
      </pc:sldChg>
      <pc:sldChg chg="addSp delSp modSp new mod ord">
        <pc:chgData name="Greta Paskočiumaitė" userId="25a08bf39cc8f50b" providerId="LiveId" clId="{7AD996F3-2396-4306-A890-2B2384FE01CB}" dt="2022-05-18T18:18:01.996" v="5998"/>
        <pc:sldMkLst>
          <pc:docMk/>
          <pc:sldMk cId="2336229311" sldId="369"/>
        </pc:sldMkLst>
        <pc:spChg chg="del">
          <ac:chgData name="Greta Paskočiumaitė" userId="25a08bf39cc8f50b" providerId="LiveId" clId="{7AD996F3-2396-4306-A890-2B2384FE01CB}" dt="2022-05-17T17:58:49.337" v="5273" actId="931"/>
          <ac:spMkLst>
            <pc:docMk/>
            <pc:sldMk cId="2336229311" sldId="369"/>
            <ac:spMk id="3" creationId="{47EEA6D0-7141-205C-70D8-AE38AF8980F7}"/>
          </ac:spMkLst>
        </pc:spChg>
        <pc:spChg chg="add mod">
          <ac:chgData name="Greta Paskočiumaitė" userId="25a08bf39cc8f50b" providerId="LiveId" clId="{7AD996F3-2396-4306-A890-2B2384FE01CB}" dt="2022-05-17T17:31:54.754" v="4943"/>
          <ac:spMkLst>
            <pc:docMk/>
            <pc:sldMk cId="2336229311" sldId="369"/>
            <ac:spMk id="4" creationId="{4FD8F444-C39B-6D0D-62A7-2F849559CD45}"/>
          </ac:spMkLst>
        </pc:spChg>
        <pc:spChg chg="mod">
          <ac:chgData name="Greta Paskočiumaitė" userId="25a08bf39cc8f50b" providerId="LiveId" clId="{7AD996F3-2396-4306-A890-2B2384FE01CB}" dt="2022-05-17T17:31:54.754" v="4943"/>
          <ac:spMkLst>
            <pc:docMk/>
            <pc:sldMk cId="2336229311" sldId="369"/>
            <ac:spMk id="6" creationId="{9DF7B3F9-E929-8555-B0C9-ADA942F5B14D}"/>
          </ac:spMkLst>
        </pc:spChg>
        <pc:spChg chg="mod">
          <ac:chgData name="Greta Paskočiumaitė" userId="25a08bf39cc8f50b" providerId="LiveId" clId="{7AD996F3-2396-4306-A890-2B2384FE01CB}" dt="2022-05-17T17:31:54.754" v="4943"/>
          <ac:spMkLst>
            <pc:docMk/>
            <pc:sldMk cId="2336229311" sldId="369"/>
            <ac:spMk id="7" creationId="{B4B2A851-44DB-0968-FB63-CC8BE71F5DD0}"/>
          </ac:spMkLst>
        </pc:spChg>
        <pc:spChg chg="mod">
          <ac:chgData name="Greta Paskočiumaitė" userId="25a08bf39cc8f50b" providerId="LiveId" clId="{7AD996F3-2396-4306-A890-2B2384FE01CB}" dt="2022-05-17T17:31:54.754" v="4943"/>
          <ac:spMkLst>
            <pc:docMk/>
            <pc:sldMk cId="2336229311" sldId="369"/>
            <ac:spMk id="8" creationId="{8A87D2F0-7019-47C7-1C39-8F9AEDB4F199}"/>
          </ac:spMkLst>
        </pc:spChg>
        <pc:spChg chg="mod">
          <ac:chgData name="Greta Paskočiumaitė" userId="25a08bf39cc8f50b" providerId="LiveId" clId="{7AD996F3-2396-4306-A890-2B2384FE01CB}" dt="2022-05-17T17:31:54.754" v="4943"/>
          <ac:spMkLst>
            <pc:docMk/>
            <pc:sldMk cId="2336229311" sldId="369"/>
            <ac:spMk id="9" creationId="{11F01302-7FEC-E1AE-546B-30683838479B}"/>
          </ac:spMkLst>
        </pc:spChg>
        <pc:spChg chg="mod">
          <ac:chgData name="Greta Paskočiumaitė" userId="25a08bf39cc8f50b" providerId="LiveId" clId="{7AD996F3-2396-4306-A890-2B2384FE01CB}" dt="2022-05-17T17:31:54.754" v="4943"/>
          <ac:spMkLst>
            <pc:docMk/>
            <pc:sldMk cId="2336229311" sldId="369"/>
            <ac:spMk id="10" creationId="{91990879-FCEE-D0D0-0EC5-E07D3DDFDFDA}"/>
          </ac:spMkLst>
        </pc:spChg>
        <pc:spChg chg="mod">
          <ac:chgData name="Greta Paskočiumaitė" userId="25a08bf39cc8f50b" providerId="LiveId" clId="{7AD996F3-2396-4306-A890-2B2384FE01CB}" dt="2022-05-17T17:31:54.754" v="4943"/>
          <ac:spMkLst>
            <pc:docMk/>
            <pc:sldMk cId="2336229311" sldId="369"/>
            <ac:spMk id="11" creationId="{52754048-F263-E559-CFA9-85699FA6C193}"/>
          </ac:spMkLst>
        </pc:spChg>
        <pc:spChg chg="mod">
          <ac:chgData name="Greta Paskočiumaitė" userId="25a08bf39cc8f50b" providerId="LiveId" clId="{7AD996F3-2396-4306-A890-2B2384FE01CB}" dt="2022-05-17T17:31:54.754" v="4943"/>
          <ac:spMkLst>
            <pc:docMk/>
            <pc:sldMk cId="2336229311" sldId="369"/>
            <ac:spMk id="12" creationId="{1AE9D2FD-DB3E-3C0D-0861-EC56061A263B}"/>
          </ac:spMkLst>
        </pc:spChg>
        <pc:spChg chg="add mod">
          <ac:chgData name="Greta Paskočiumaitė" userId="25a08bf39cc8f50b" providerId="LiveId" clId="{7AD996F3-2396-4306-A890-2B2384FE01CB}" dt="2022-05-17T17:32:20.341" v="4950" actId="20577"/>
          <ac:spMkLst>
            <pc:docMk/>
            <pc:sldMk cId="2336229311" sldId="369"/>
            <ac:spMk id="17" creationId="{A59F5D89-7A97-185D-7A59-0F40E0435C2A}"/>
          </ac:spMkLst>
        </pc:spChg>
        <pc:spChg chg="add mod">
          <ac:chgData name="Greta Paskočiumaitė" userId="25a08bf39cc8f50b" providerId="LiveId" clId="{7AD996F3-2396-4306-A890-2B2384FE01CB}" dt="2022-05-17T17:32:23.515" v="4953" actId="20577"/>
          <ac:spMkLst>
            <pc:docMk/>
            <pc:sldMk cId="2336229311" sldId="369"/>
            <ac:spMk id="18" creationId="{55593AA4-7EDE-C8EC-9A37-E578D98A8235}"/>
          </ac:spMkLst>
        </pc:spChg>
        <pc:spChg chg="add del mod">
          <ac:chgData name="Greta Paskočiumaitė" userId="25a08bf39cc8f50b" providerId="LiveId" clId="{7AD996F3-2396-4306-A890-2B2384FE01CB}" dt="2022-05-17T17:56:00.431" v="5245"/>
          <ac:spMkLst>
            <pc:docMk/>
            <pc:sldMk cId="2336229311" sldId="369"/>
            <ac:spMk id="20" creationId="{7B2AFFE1-8E3F-582D-9D16-091522D528C5}"/>
          </ac:spMkLst>
        </pc:spChg>
        <pc:spChg chg="add mod">
          <ac:chgData name="Greta Paskočiumaitė" userId="25a08bf39cc8f50b" providerId="LiveId" clId="{7AD996F3-2396-4306-A890-2B2384FE01CB}" dt="2022-05-17T17:59:15.718" v="5285" actId="113"/>
          <ac:spMkLst>
            <pc:docMk/>
            <pc:sldMk cId="2336229311" sldId="369"/>
            <ac:spMk id="21" creationId="{1BA72C13-0349-D231-6862-09A62277A3D8}"/>
          </ac:spMkLst>
        </pc:spChg>
        <pc:spChg chg="add mod">
          <ac:chgData name="Greta Paskočiumaitė" userId="25a08bf39cc8f50b" providerId="LiveId" clId="{7AD996F3-2396-4306-A890-2B2384FE01CB}" dt="2022-05-17T18:02:21.343" v="5359" actId="20577"/>
          <ac:spMkLst>
            <pc:docMk/>
            <pc:sldMk cId="2336229311" sldId="369"/>
            <ac:spMk id="22" creationId="{E8E664BE-0D03-AC75-2462-B48B52CC1D61}"/>
          </ac:spMkLst>
        </pc:spChg>
        <pc:spChg chg="add del mod">
          <ac:chgData name="Greta Paskočiumaitė" userId="25a08bf39cc8f50b" providerId="LiveId" clId="{7AD996F3-2396-4306-A890-2B2384FE01CB}" dt="2022-05-17T17:58:53.397" v="5275" actId="478"/>
          <ac:spMkLst>
            <pc:docMk/>
            <pc:sldMk cId="2336229311" sldId="369"/>
            <ac:spMk id="26" creationId="{CA1E15BC-95FE-AF2B-A0F5-508397B353C2}"/>
          </ac:spMkLst>
        </pc:spChg>
        <pc:grpChg chg="add mod">
          <ac:chgData name="Greta Paskočiumaitė" userId="25a08bf39cc8f50b" providerId="LiveId" clId="{7AD996F3-2396-4306-A890-2B2384FE01CB}" dt="2022-05-17T17:31:54.754" v="4943"/>
          <ac:grpSpMkLst>
            <pc:docMk/>
            <pc:sldMk cId="2336229311" sldId="369"/>
            <ac:grpSpMk id="5" creationId="{2C8A1C56-03AA-45BC-AFF0-3760F7D75266}"/>
          </ac:grpSpMkLst>
        </pc:grpChg>
        <pc:picChg chg="add mod">
          <ac:chgData name="Greta Paskočiumaitė" userId="25a08bf39cc8f50b" providerId="LiveId" clId="{7AD996F3-2396-4306-A890-2B2384FE01CB}" dt="2022-05-17T17:31:54.754" v="4943"/>
          <ac:picMkLst>
            <pc:docMk/>
            <pc:sldMk cId="2336229311" sldId="369"/>
            <ac:picMk id="13" creationId="{4C2510EC-DEE5-4C7B-201B-5FE6084A5B43}"/>
          </ac:picMkLst>
        </pc:picChg>
        <pc:picChg chg="add mod">
          <ac:chgData name="Greta Paskočiumaitė" userId="25a08bf39cc8f50b" providerId="LiveId" clId="{7AD996F3-2396-4306-A890-2B2384FE01CB}" dt="2022-05-17T17:31:54.754" v="4943"/>
          <ac:picMkLst>
            <pc:docMk/>
            <pc:sldMk cId="2336229311" sldId="369"/>
            <ac:picMk id="15" creationId="{238F9512-B9DC-47B4-0E7E-C9C2F8B9990A}"/>
          </ac:picMkLst>
        </pc:picChg>
        <pc:picChg chg="add mod">
          <ac:chgData name="Greta Paskočiumaitė" userId="25a08bf39cc8f50b" providerId="LiveId" clId="{7AD996F3-2396-4306-A890-2B2384FE01CB}" dt="2022-05-17T17:31:54.754" v="4943"/>
          <ac:picMkLst>
            <pc:docMk/>
            <pc:sldMk cId="2336229311" sldId="369"/>
            <ac:picMk id="16" creationId="{E053223B-9FAA-C855-D02C-225AA7B3640D}"/>
          </ac:picMkLst>
        </pc:picChg>
        <pc:picChg chg="add del mod">
          <ac:chgData name="Greta Paskočiumaitė" userId="25a08bf39cc8f50b" providerId="LiveId" clId="{7AD996F3-2396-4306-A890-2B2384FE01CB}" dt="2022-05-17T17:32:23.828" v="4954" actId="478"/>
          <ac:picMkLst>
            <pc:docMk/>
            <pc:sldMk cId="2336229311" sldId="369"/>
            <ac:picMk id="19" creationId="{AFB6C0F1-26E3-2446-7F25-AD0E6E6A155E}"/>
          </ac:picMkLst>
        </pc:picChg>
        <pc:picChg chg="add del mod">
          <ac:chgData name="Greta Paskočiumaitė" userId="25a08bf39cc8f50b" providerId="LiveId" clId="{7AD996F3-2396-4306-A890-2B2384FE01CB}" dt="2022-05-17T17:58:51.814" v="5274" actId="478"/>
          <ac:picMkLst>
            <pc:docMk/>
            <pc:sldMk cId="2336229311" sldId="369"/>
            <ac:picMk id="24" creationId="{F5740939-0DD8-E584-E7E4-9400F6715340}"/>
          </ac:picMkLst>
        </pc:picChg>
        <pc:picChg chg="add mod">
          <ac:chgData name="Greta Paskočiumaitė" userId="25a08bf39cc8f50b" providerId="LiveId" clId="{7AD996F3-2396-4306-A890-2B2384FE01CB}" dt="2022-05-17T18:01:24.573" v="5335" actId="1076"/>
          <ac:picMkLst>
            <pc:docMk/>
            <pc:sldMk cId="2336229311" sldId="369"/>
            <ac:picMk id="28" creationId="{2A1EE550-D7FC-3173-E6B3-FDB37AB09531}"/>
          </ac:picMkLst>
        </pc:picChg>
        <pc:cxnChg chg="add mod">
          <ac:chgData name="Greta Paskočiumaitė" userId="25a08bf39cc8f50b" providerId="LiveId" clId="{7AD996F3-2396-4306-A890-2B2384FE01CB}" dt="2022-05-17T17:31:54.754" v="4943"/>
          <ac:cxnSpMkLst>
            <pc:docMk/>
            <pc:sldMk cId="2336229311" sldId="369"/>
            <ac:cxnSpMk id="14" creationId="{76B69366-9292-A5C3-01AC-96479EC1A578}"/>
          </ac:cxnSpMkLst>
        </pc:cxnChg>
      </pc:sldChg>
      <pc:sldChg chg="addSp delSp modSp new mod ord">
        <pc:chgData name="Greta Paskočiumaitė" userId="25a08bf39cc8f50b" providerId="LiveId" clId="{7AD996F3-2396-4306-A890-2B2384FE01CB}" dt="2022-05-18T18:18:43.091" v="6004"/>
        <pc:sldMkLst>
          <pc:docMk/>
          <pc:sldMk cId="1847022901" sldId="370"/>
        </pc:sldMkLst>
        <pc:spChg chg="del">
          <ac:chgData name="Greta Paskočiumaitė" userId="25a08bf39cc8f50b" providerId="LiveId" clId="{7AD996F3-2396-4306-A890-2B2384FE01CB}" dt="2022-05-17T18:11:09.449" v="5554" actId="478"/>
          <ac:spMkLst>
            <pc:docMk/>
            <pc:sldMk cId="1847022901" sldId="370"/>
            <ac:spMk id="3" creationId="{1A9CE93A-6795-24E9-FF51-BFBB6C7D94A5}"/>
          </ac:spMkLst>
        </pc:spChg>
        <pc:spChg chg="add mod">
          <ac:chgData name="Greta Paskočiumaitė" userId="25a08bf39cc8f50b" providerId="LiveId" clId="{7AD996F3-2396-4306-A890-2B2384FE01CB}" dt="2022-05-17T17:31:59.104" v="4945"/>
          <ac:spMkLst>
            <pc:docMk/>
            <pc:sldMk cId="1847022901" sldId="370"/>
            <ac:spMk id="4" creationId="{281C0068-684B-D20B-CF6C-89DF857A4058}"/>
          </ac:spMkLst>
        </pc:spChg>
        <pc:spChg chg="mod">
          <ac:chgData name="Greta Paskočiumaitė" userId="25a08bf39cc8f50b" providerId="LiveId" clId="{7AD996F3-2396-4306-A890-2B2384FE01CB}" dt="2022-05-17T17:31:59.104" v="4945"/>
          <ac:spMkLst>
            <pc:docMk/>
            <pc:sldMk cId="1847022901" sldId="370"/>
            <ac:spMk id="6" creationId="{C5F2E13B-D29B-FAEF-BCDF-7EA98ADD0900}"/>
          </ac:spMkLst>
        </pc:spChg>
        <pc:spChg chg="mod">
          <ac:chgData name="Greta Paskočiumaitė" userId="25a08bf39cc8f50b" providerId="LiveId" clId="{7AD996F3-2396-4306-A890-2B2384FE01CB}" dt="2022-05-17T17:31:59.104" v="4945"/>
          <ac:spMkLst>
            <pc:docMk/>
            <pc:sldMk cId="1847022901" sldId="370"/>
            <ac:spMk id="7" creationId="{788AB223-CFC4-4FA9-4607-095BDC5A2E7F}"/>
          </ac:spMkLst>
        </pc:spChg>
        <pc:spChg chg="mod">
          <ac:chgData name="Greta Paskočiumaitė" userId="25a08bf39cc8f50b" providerId="LiveId" clId="{7AD996F3-2396-4306-A890-2B2384FE01CB}" dt="2022-05-17T17:31:59.104" v="4945"/>
          <ac:spMkLst>
            <pc:docMk/>
            <pc:sldMk cId="1847022901" sldId="370"/>
            <ac:spMk id="8" creationId="{4099C785-B7FF-C1CD-E29A-85538C62F989}"/>
          </ac:spMkLst>
        </pc:spChg>
        <pc:spChg chg="mod">
          <ac:chgData name="Greta Paskočiumaitė" userId="25a08bf39cc8f50b" providerId="LiveId" clId="{7AD996F3-2396-4306-A890-2B2384FE01CB}" dt="2022-05-17T17:31:59.104" v="4945"/>
          <ac:spMkLst>
            <pc:docMk/>
            <pc:sldMk cId="1847022901" sldId="370"/>
            <ac:spMk id="9" creationId="{88F9A8E0-4845-383E-49E8-B4ECAAEB8D8A}"/>
          </ac:spMkLst>
        </pc:spChg>
        <pc:spChg chg="mod">
          <ac:chgData name="Greta Paskočiumaitė" userId="25a08bf39cc8f50b" providerId="LiveId" clId="{7AD996F3-2396-4306-A890-2B2384FE01CB}" dt="2022-05-17T17:31:59.104" v="4945"/>
          <ac:spMkLst>
            <pc:docMk/>
            <pc:sldMk cId="1847022901" sldId="370"/>
            <ac:spMk id="10" creationId="{A67D98A3-EC52-D676-B014-D669AE378253}"/>
          </ac:spMkLst>
        </pc:spChg>
        <pc:spChg chg="mod">
          <ac:chgData name="Greta Paskočiumaitė" userId="25a08bf39cc8f50b" providerId="LiveId" clId="{7AD996F3-2396-4306-A890-2B2384FE01CB}" dt="2022-05-17T17:31:59.104" v="4945"/>
          <ac:spMkLst>
            <pc:docMk/>
            <pc:sldMk cId="1847022901" sldId="370"/>
            <ac:spMk id="11" creationId="{BB8AA2E3-8150-93AA-8136-D2EEEBBF003F}"/>
          </ac:spMkLst>
        </pc:spChg>
        <pc:spChg chg="mod">
          <ac:chgData name="Greta Paskočiumaitė" userId="25a08bf39cc8f50b" providerId="LiveId" clId="{7AD996F3-2396-4306-A890-2B2384FE01CB}" dt="2022-05-17T17:31:59.104" v="4945"/>
          <ac:spMkLst>
            <pc:docMk/>
            <pc:sldMk cId="1847022901" sldId="370"/>
            <ac:spMk id="12" creationId="{EAD9C160-F701-A9B9-80BD-EB460BB8BAB8}"/>
          </ac:spMkLst>
        </pc:spChg>
        <pc:spChg chg="add mod">
          <ac:chgData name="Greta Paskočiumaitė" userId="25a08bf39cc8f50b" providerId="LiveId" clId="{7AD996F3-2396-4306-A890-2B2384FE01CB}" dt="2022-05-17T18:14:29.760" v="5674" actId="20577"/>
          <ac:spMkLst>
            <pc:docMk/>
            <pc:sldMk cId="1847022901" sldId="370"/>
            <ac:spMk id="17" creationId="{2261BA9E-6F97-B8F0-1912-4C87333CE8A1}"/>
          </ac:spMkLst>
        </pc:spChg>
        <pc:spChg chg="add mod">
          <ac:chgData name="Greta Paskočiumaitė" userId="25a08bf39cc8f50b" providerId="LiveId" clId="{7AD996F3-2396-4306-A890-2B2384FE01CB}" dt="2022-05-17T17:32:38.303" v="4962" actId="27636"/>
          <ac:spMkLst>
            <pc:docMk/>
            <pc:sldMk cId="1847022901" sldId="370"/>
            <ac:spMk id="18" creationId="{CE83B9BF-C1E0-3667-D7F6-40B30D32D4F9}"/>
          </ac:spMkLst>
        </pc:spChg>
        <pc:spChg chg="add mod">
          <ac:chgData name="Greta Paskočiumaitė" userId="25a08bf39cc8f50b" providerId="LiveId" clId="{7AD996F3-2396-4306-A890-2B2384FE01CB}" dt="2022-05-17T18:14:20.268" v="5665" actId="120"/>
          <ac:spMkLst>
            <pc:docMk/>
            <pc:sldMk cId="1847022901" sldId="370"/>
            <ac:spMk id="20" creationId="{B27C2BB3-4471-24CA-9843-7DD3A57DCCE8}"/>
          </ac:spMkLst>
        </pc:spChg>
        <pc:grpChg chg="add mod">
          <ac:chgData name="Greta Paskočiumaitė" userId="25a08bf39cc8f50b" providerId="LiveId" clId="{7AD996F3-2396-4306-A890-2B2384FE01CB}" dt="2022-05-17T17:31:59.104" v="4945"/>
          <ac:grpSpMkLst>
            <pc:docMk/>
            <pc:sldMk cId="1847022901" sldId="370"/>
            <ac:grpSpMk id="5" creationId="{B43223F4-BA89-9219-872C-91CA584CCA6F}"/>
          </ac:grpSpMkLst>
        </pc:grpChg>
        <pc:picChg chg="add mod">
          <ac:chgData name="Greta Paskočiumaitė" userId="25a08bf39cc8f50b" providerId="LiveId" clId="{7AD996F3-2396-4306-A890-2B2384FE01CB}" dt="2022-05-17T17:31:59.104" v="4945"/>
          <ac:picMkLst>
            <pc:docMk/>
            <pc:sldMk cId="1847022901" sldId="370"/>
            <ac:picMk id="13" creationId="{8E36B0E1-4998-89D6-2244-9A34A3BE19CD}"/>
          </ac:picMkLst>
        </pc:picChg>
        <pc:picChg chg="add mod">
          <ac:chgData name="Greta Paskočiumaitė" userId="25a08bf39cc8f50b" providerId="LiveId" clId="{7AD996F3-2396-4306-A890-2B2384FE01CB}" dt="2022-05-17T17:31:59.104" v="4945"/>
          <ac:picMkLst>
            <pc:docMk/>
            <pc:sldMk cId="1847022901" sldId="370"/>
            <ac:picMk id="15" creationId="{E86030F7-E18B-A680-70C0-D19B0274DFEB}"/>
          </ac:picMkLst>
        </pc:picChg>
        <pc:picChg chg="add mod">
          <ac:chgData name="Greta Paskočiumaitė" userId="25a08bf39cc8f50b" providerId="LiveId" clId="{7AD996F3-2396-4306-A890-2B2384FE01CB}" dt="2022-05-17T17:31:59.104" v="4945"/>
          <ac:picMkLst>
            <pc:docMk/>
            <pc:sldMk cId="1847022901" sldId="370"/>
            <ac:picMk id="16" creationId="{B99E6DEE-0943-9611-DDD0-02F7DB00D7D9}"/>
          </ac:picMkLst>
        </pc:picChg>
        <pc:picChg chg="add del mod">
          <ac:chgData name="Greta Paskočiumaitė" userId="25a08bf39cc8f50b" providerId="LiveId" clId="{7AD996F3-2396-4306-A890-2B2384FE01CB}" dt="2022-05-17T17:32:38.666" v="4963" actId="478"/>
          <ac:picMkLst>
            <pc:docMk/>
            <pc:sldMk cId="1847022901" sldId="370"/>
            <ac:picMk id="19" creationId="{E2A03068-D8B1-9D0C-FBEA-9FB8072D9FA8}"/>
          </ac:picMkLst>
        </pc:picChg>
        <pc:picChg chg="add mod">
          <ac:chgData name="Greta Paskočiumaitė" userId="25a08bf39cc8f50b" providerId="LiveId" clId="{7AD996F3-2396-4306-A890-2B2384FE01CB}" dt="2022-05-17T18:15:36.357" v="5680" actId="1076"/>
          <ac:picMkLst>
            <pc:docMk/>
            <pc:sldMk cId="1847022901" sldId="370"/>
            <ac:picMk id="22" creationId="{77602D90-E9FF-EDD9-6C66-5A806A010D8A}"/>
          </ac:picMkLst>
        </pc:picChg>
        <pc:cxnChg chg="add mod">
          <ac:chgData name="Greta Paskočiumaitė" userId="25a08bf39cc8f50b" providerId="LiveId" clId="{7AD996F3-2396-4306-A890-2B2384FE01CB}" dt="2022-05-17T17:31:59.104" v="4945"/>
          <ac:cxnSpMkLst>
            <pc:docMk/>
            <pc:sldMk cId="1847022901" sldId="370"/>
            <ac:cxnSpMk id="14" creationId="{84E35A8E-C3B2-CA04-E124-0E574B62AAE5}"/>
          </ac:cxnSpMkLst>
        </pc:cxnChg>
      </pc:sldChg>
      <pc:sldChg chg="addSp delSp modSp new mod ord">
        <pc:chgData name="Greta Paskočiumaitė" userId="25a08bf39cc8f50b" providerId="LiveId" clId="{7AD996F3-2396-4306-A890-2B2384FE01CB}" dt="2022-05-18T18:18:09.818" v="6000"/>
        <pc:sldMkLst>
          <pc:docMk/>
          <pc:sldMk cId="682471365" sldId="371"/>
        </pc:sldMkLst>
        <pc:spChg chg="del">
          <ac:chgData name="Greta Paskočiumaitė" userId="25a08bf39cc8f50b" providerId="LiveId" clId="{7AD996F3-2396-4306-A890-2B2384FE01CB}" dt="2022-05-17T18:03:24.823" v="5384" actId="931"/>
          <ac:spMkLst>
            <pc:docMk/>
            <pc:sldMk cId="682471365" sldId="371"/>
            <ac:spMk id="3" creationId="{9D2AF184-A607-78AE-1F2B-E49F6F7C8B80}"/>
          </ac:spMkLst>
        </pc:spChg>
        <pc:spChg chg="add mod">
          <ac:chgData name="Greta Paskočiumaitė" userId="25a08bf39cc8f50b" providerId="LiveId" clId="{7AD996F3-2396-4306-A890-2B2384FE01CB}" dt="2022-05-17T17:59:28.119" v="5288"/>
          <ac:spMkLst>
            <pc:docMk/>
            <pc:sldMk cId="682471365" sldId="371"/>
            <ac:spMk id="4" creationId="{911EC6A2-7DA1-ACD6-0648-99D884610A64}"/>
          </ac:spMkLst>
        </pc:spChg>
        <pc:spChg chg="mod">
          <ac:chgData name="Greta Paskočiumaitė" userId="25a08bf39cc8f50b" providerId="LiveId" clId="{7AD996F3-2396-4306-A890-2B2384FE01CB}" dt="2022-05-17T17:59:28.119" v="5288"/>
          <ac:spMkLst>
            <pc:docMk/>
            <pc:sldMk cId="682471365" sldId="371"/>
            <ac:spMk id="6" creationId="{D42822BC-71D6-205D-0B91-6FAACB88A021}"/>
          </ac:spMkLst>
        </pc:spChg>
        <pc:spChg chg="mod">
          <ac:chgData name="Greta Paskočiumaitė" userId="25a08bf39cc8f50b" providerId="LiveId" clId="{7AD996F3-2396-4306-A890-2B2384FE01CB}" dt="2022-05-17T17:59:28.119" v="5288"/>
          <ac:spMkLst>
            <pc:docMk/>
            <pc:sldMk cId="682471365" sldId="371"/>
            <ac:spMk id="7" creationId="{8C585076-15F0-D112-7708-F122BE56DB5C}"/>
          </ac:spMkLst>
        </pc:spChg>
        <pc:spChg chg="mod">
          <ac:chgData name="Greta Paskočiumaitė" userId="25a08bf39cc8f50b" providerId="LiveId" clId="{7AD996F3-2396-4306-A890-2B2384FE01CB}" dt="2022-05-17T17:59:28.119" v="5288"/>
          <ac:spMkLst>
            <pc:docMk/>
            <pc:sldMk cId="682471365" sldId="371"/>
            <ac:spMk id="8" creationId="{DEC6B298-7B27-7E09-DCD7-076C967DC483}"/>
          </ac:spMkLst>
        </pc:spChg>
        <pc:spChg chg="mod">
          <ac:chgData name="Greta Paskočiumaitė" userId="25a08bf39cc8f50b" providerId="LiveId" clId="{7AD996F3-2396-4306-A890-2B2384FE01CB}" dt="2022-05-17T17:59:28.119" v="5288"/>
          <ac:spMkLst>
            <pc:docMk/>
            <pc:sldMk cId="682471365" sldId="371"/>
            <ac:spMk id="9" creationId="{51B26B07-7D70-246A-FB68-99B394077E2C}"/>
          </ac:spMkLst>
        </pc:spChg>
        <pc:spChg chg="mod">
          <ac:chgData name="Greta Paskočiumaitė" userId="25a08bf39cc8f50b" providerId="LiveId" clId="{7AD996F3-2396-4306-A890-2B2384FE01CB}" dt="2022-05-17T17:59:28.119" v="5288"/>
          <ac:spMkLst>
            <pc:docMk/>
            <pc:sldMk cId="682471365" sldId="371"/>
            <ac:spMk id="10" creationId="{D0A796F8-1C44-65E8-098D-4A3651DFB6A1}"/>
          </ac:spMkLst>
        </pc:spChg>
        <pc:spChg chg="mod">
          <ac:chgData name="Greta Paskočiumaitė" userId="25a08bf39cc8f50b" providerId="LiveId" clId="{7AD996F3-2396-4306-A890-2B2384FE01CB}" dt="2022-05-17T17:59:28.119" v="5288"/>
          <ac:spMkLst>
            <pc:docMk/>
            <pc:sldMk cId="682471365" sldId="371"/>
            <ac:spMk id="11" creationId="{ED1C6322-140E-9028-CD74-89312C1334B5}"/>
          </ac:spMkLst>
        </pc:spChg>
        <pc:spChg chg="mod">
          <ac:chgData name="Greta Paskočiumaitė" userId="25a08bf39cc8f50b" providerId="LiveId" clId="{7AD996F3-2396-4306-A890-2B2384FE01CB}" dt="2022-05-17T17:59:28.119" v="5288"/>
          <ac:spMkLst>
            <pc:docMk/>
            <pc:sldMk cId="682471365" sldId="371"/>
            <ac:spMk id="12" creationId="{CDC31BB9-19F7-8BCC-8858-32AD37963E8B}"/>
          </ac:spMkLst>
        </pc:spChg>
        <pc:spChg chg="add mod">
          <ac:chgData name="Greta Paskočiumaitė" userId="25a08bf39cc8f50b" providerId="LiveId" clId="{7AD996F3-2396-4306-A890-2B2384FE01CB}" dt="2022-05-17T18:02:36.593" v="5376" actId="20577"/>
          <ac:spMkLst>
            <pc:docMk/>
            <pc:sldMk cId="682471365" sldId="371"/>
            <ac:spMk id="17" creationId="{A67FA048-F0A9-8F5D-8F17-C0B14A37868E}"/>
          </ac:spMkLst>
        </pc:spChg>
        <pc:spChg chg="add mod">
          <ac:chgData name="Greta Paskočiumaitė" userId="25a08bf39cc8f50b" providerId="LiveId" clId="{7AD996F3-2396-4306-A890-2B2384FE01CB}" dt="2022-05-17T17:59:28.119" v="5288"/>
          <ac:spMkLst>
            <pc:docMk/>
            <pc:sldMk cId="682471365" sldId="371"/>
            <ac:spMk id="18" creationId="{2057A31D-4536-35BC-E2D3-20FF6494E9EF}"/>
          </ac:spMkLst>
        </pc:spChg>
        <pc:spChg chg="add del mod">
          <ac:chgData name="Greta Paskočiumaitė" userId="25a08bf39cc8f50b" providerId="LiveId" clId="{7AD996F3-2396-4306-A890-2B2384FE01CB}" dt="2022-05-17T17:59:38.807" v="5298" actId="478"/>
          <ac:spMkLst>
            <pc:docMk/>
            <pc:sldMk cId="682471365" sldId="371"/>
            <ac:spMk id="19" creationId="{C0719242-D77A-E2CC-E283-D60201C5299C}"/>
          </ac:spMkLst>
        </pc:spChg>
        <pc:spChg chg="add del mod">
          <ac:chgData name="Greta Paskočiumaitė" userId="25a08bf39cc8f50b" providerId="LiveId" clId="{7AD996F3-2396-4306-A890-2B2384FE01CB}" dt="2022-05-17T17:59:41.142" v="5302"/>
          <ac:spMkLst>
            <pc:docMk/>
            <pc:sldMk cId="682471365" sldId="371"/>
            <ac:spMk id="20" creationId="{E4D53FCF-6C7A-78D8-99F7-89D931E2CE24}"/>
          </ac:spMkLst>
        </pc:spChg>
        <pc:spChg chg="add del mod">
          <ac:chgData name="Greta Paskočiumaitė" userId="25a08bf39cc8f50b" providerId="LiveId" clId="{7AD996F3-2396-4306-A890-2B2384FE01CB}" dt="2022-05-17T18:02:00.726" v="5338"/>
          <ac:spMkLst>
            <pc:docMk/>
            <pc:sldMk cId="682471365" sldId="371"/>
            <ac:spMk id="22" creationId="{10747833-162A-73B5-88A3-CAC925FB376A}"/>
          </ac:spMkLst>
        </pc:spChg>
        <pc:spChg chg="add mod">
          <ac:chgData name="Greta Paskočiumaitė" userId="25a08bf39cc8f50b" providerId="LiveId" clId="{7AD996F3-2396-4306-A890-2B2384FE01CB}" dt="2022-05-17T18:02:59.533" v="5383" actId="1076"/>
          <ac:spMkLst>
            <pc:docMk/>
            <pc:sldMk cId="682471365" sldId="371"/>
            <ac:spMk id="23" creationId="{512897E0-52C6-CD74-A88F-62EB49B2258B}"/>
          </ac:spMkLst>
        </pc:spChg>
        <pc:grpChg chg="add mod">
          <ac:chgData name="Greta Paskočiumaitė" userId="25a08bf39cc8f50b" providerId="LiveId" clId="{7AD996F3-2396-4306-A890-2B2384FE01CB}" dt="2022-05-17T17:59:28.119" v="5288"/>
          <ac:grpSpMkLst>
            <pc:docMk/>
            <pc:sldMk cId="682471365" sldId="371"/>
            <ac:grpSpMk id="5" creationId="{245EDC42-9F11-E2A8-80B1-5E8EF88ED925}"/>
          </ac:grpSpMkLst>
        </pc:grpChg>
        <pc:picChg chg="add mod">
          <ac:chgData name="Greta Paskočiumaitė" userId="25a08bf39cc8f50b" providerId="LiveId" clId="{7AD996F3-2396-4306-A890-2B2384FE01CB}" dt="2022-05-17T17:59:28.119" v="5288"/>
          <ac:picMkLst>
            <pc:docMk/>
            <pc:sldMk cId="682471365" sldId="371"/>
            <ac:picMk id="13" creationId="{7CA0A835-2E2D-83C4-666E-FCEC7693496D}"/>
          </ac:picMkLst>
        </pc:picChg>
        <pc:picChg chg="add mod">
          <ac:chgData name="Greta Paskočiumaitė" userId="25a08bf39cc8f50b" providerId="LiveId" clId="{7AD996F3-2396-4306-A890-2B2384FE01CB}" dt="2022-05-17T17:59:28.119" v="5288"/>
          <ac:picMkLst>
            <pc:docMk/>
            <pc:sldMk cId="682471365" sldId="371"/>
            <ac:picMk id="15" creationId="{BCF30FD1-1CE2-5B1B-7256-1B495FA8188F}"/>
          </ac:picMkLst>
        </pc:picChg>
        <pc:picChg chg="add mod">
          <ac:chgData name="Greta Paskočiumaitė" userId="25a08bf39cc8f50b" providerId="LiveId" clId="{7AD996F3-2396-4306-A890-2B2384FE01CB}" dt="2022-05-17T17:59:28.119" v="5288"/>
          <ac:picMkLst>
            <pc:docMk/>
            <pc:sldMk cId="682471365" sldId="371"/>
            <ac:picMk id="16" creationId="{8055745B-394B-76D0-232B-13D311F6244E}"/>
          </ac:picMkLst>
        </pc:picChg>
        <pc:picChg chg="add del mod">
          <ac:chgData name="Greta Paskočiumaitė" userId="25a08bf39cc8f50b" providerId="LiveId" clId="{7AD996F3-2396-4306-A890-2B2384FE01CB}" dt="2022-05-17T17:59:41.142" v="5300" actId="478"/>
          <ac:picMkLst>
            <pc:docMk/>
            <pc:sldMk cId="682471365" sldId="371"/>
            <ac:picMk id="21" creationId="{C91333DC-7C08-45AA-2FFF-5CBA37BF4FF7}"/>
          </ac:picMkLst>
        </pc:picChg>
        <pc:picChg chg="add mod">
          <ac:chgData name="Greta Paskočiumaitė" userId="25a08bf39cc8f50b" providerId="LiveId" clId="{7AD996F3-2396-4306-A890-2B2384FE01CB}" dt="2022-05-17T18:03:26.344" v="5386" actId="962"/>
          <ac:picMkLst>
            <pc:docMk/>
            <pc:sldMk cId="682471365" sldId="371"/>
            <ac:picMk id="25" creationId="{F3547F0F-1ACB-811D-4C74-B3B3F098EE8A}"/>
          </ac:picMkLst>
        </pc:picChg>
        <pc:picChg chg="add mod">
          <ac:chgData name="Greta Paskočiumaitė" userId="25a08bf39cc8f50b" providerId="LiveId" clId="{7AD996F3-2396-4306-A890-2B2384FE01CB}" dt="2022-05-17T18:03:41.916" v="5391" actId="1076"/>
          <ac:picMkLst>
            <pc:docMk/>
            <pc:sldMk cId="682471365" sldId="371"/>
            <ac:picMk id="27" creationId="{D7325067-AA6B-2130-AD9F-B4C5C0E1E36F}"/>
          </ac:picMkLst>
        </pc:picChg>
        <pc:cxnChg chg="add mod">
          <ac:chgData name="Greta Paskočiumaitė" userId="25a08bf39cc8f50b" providerId="LiveId" clId="{7AD996F3-2396-4306-A890-2B2384FE01CB}" dt="2022-05-17T17:59:28.119" v="5288"/>
          <ac:cxnSpMkLst>
            <pc:docMk/>
            <pc:sldMk cId="682471365" sldId="371"/>
            <ac:cxnSpMk id="14" creationId="{6BCF3B17-B436-45A2-7428-7E58481A4C4F}"/>
          </ac:cxnSpMkLst>
        </pc:cxnChg>
      </pc:sldChg>
      <pc:sldChg chg="addSp delSp modSp new del mod">
        <pc:chgData name="Greta Paskočiumaitė" userId="25a08bf39cc8f50b" providerId="LiveId" clId="{7AD996F3-2396-4306-A890-2B2384FE01CB}" dt="2022-05-17T17:45:31.798" v="5117" actId="47"/>
        <pc:sldMkLst>
          <pc:docMk/>
          <pc:sldMk cId="3928536185" sldId="371"/>
        </pc:sldMkLst>
        <pc:spChg chg="add mod">
          <ac:chgData name="Greta Paskočiumaitė" userId="25a08bf39cc8f50b" providerId="LiveId" clId="{7AD996F3-2396-4306-A890-2B2384FE01CB}" dt="2022-05-17T17:44:32.886" v="5108"/>
          <ac:spMkLst>
            <pc:docMk/>
            <pc:sldMk cId="3928536185" sldId="371"/>
            <ac:spMk id="4" creationId="{2EA15F19-35F4-24CF-064B-3254EF29E840}"/>
          </ac:spMkLst>
        </pc:spChg>
        <pc:spChg chg="mod">
          <ac:chgData name="Greta Paskočiumaitė" userId="25a08bf39cc8f50b" providerId="LiveId" clId="{7AD996F3-2396-4306-A890-2B2384FE01CB}" dt="2022-05-17T17:44:32.886" v="5108"/>
          <ac:spMkLst>
            <pc:docMk/>
            <pc:sldMk cId="3928536185" sldId="371"/>
            <ac:spMk id="6" creationId="{31CEA4D0-80AD-43BA-E464-6647841D1DED}"/>
          </ac:spMkLst>
        </pc:spChg>
        <pc:spChg chg="mod">
          <ac:chgData name="Greta Paskočiumaitė" userId="25a08bf39cc8f50b" providerId="LiveId" clId="{7AD996F3-2396-4306-A890-2B2384FE01CB}" dt="2022-05-17T17:44:32.886" v="5108"/>
          <ac:spMkLst>
            <pc:docMk/>
            <pc:sldMk cId="3928536185" sldId="371"/>
            <ac:spMk id="7" creationId="{F559E4B1-49DC-01D6-F418-86ED1D323CDE}"/>
          </ac:spMkLst>
        </pc:spChg>
        <pc:spChg chg="mod">
          <ac:chgData name="Greta Paskočiumaitė" userId="25a08bf39cc8f50b" providerId="LiveId" clId="{7AD996F3-2396-4306-A890-2B2384FE01CB}" dt="2022-05-17T17:44:32.886" v="5108"/>
          <ac:spMkLst>
            <pc:docMk/>
            <pc:sldMk cId="3928536185" sldId="371"/>
            <ac:spMk id="8" creationId="{60C17DC3-B407-C2A7-28A2-DCECE687DD6F}"/>
          </ac:spMkLst>
        </pc:spChg>
        <pc:spChg chg="mod">
          <ac:chgData name="Greta Paskočiumaitė" userId="25a08bf39cc8f50b" providerId="LiveId" clId="{7AD996F3-2396-4306-A890-2B2384FE01CB}" dt="2022-05-17T17:44:32.886" v="5108"/>
          <ac:spMkLst>
            <pc:docMk/>
            <pc:sldMk cId="3928536185" sldId="371"/>
            <ac:spMk id="9" creationId="{9B3863BE-D0B2-3398-B09E-BA91E4686E38}"/>
          </ac:spMkLst>
        </pc:spChg>
        <pc:spChg chg="mod">
          <ac:chgData name="Greta Paskočiumaitė" userId="25a08bf39cc8f50b" providerId="LiveId" clId="{7AD996F3-2396-4306-A890-2B2384FE01CB}" dt="2022-05-17T17:44:32.886" v="5108"/>
          <ac:spMkLst>
            <pc:docMk/>
            <pc:sldMk cId="3928536185" sldId="371"/>
            <ac:spMk id="10" creationId="{379E45D1-5682-283D-264B-28F5F155355B}"/>
          </ac:spMkLst>
        </pc:spChg>
        <pc:spChg chg="mod">
          <ac:chgData name="Greta Paskočiumaitė" userId="25a08bf39cc8f50b" providerId="LiveId" clId="{7AD996F3-2396-4306-A890-2B2384FE01CB}" dt="2022-05-17T17:44:32.886" v="5108"/>
          <ac:spMkLst>
            <pc:docMk/>
            <pc:sldMk cId="3928536185" sldId="371"/>
            <ac:spMk id="11" creationId="{37DF6C21-E8D3-0C78-0099-3F47382A0370}"/>
          </ac:spMkLst>
        </pc:spChg>
        <pc:spChg chg="mod">
          <ac:chgData name="Greta Paskočiumaitė" userId="25a08bf39cc8f50b" providerId="LiveId" clId="{7AD996F3-2396-4306-A890-2B2384FE01CB}" dt="2022-05-17T17:44:32.886" v="5108"/>
          <ac:spMkLst>
            <pc:docMk/>
            <pc:sldMk cId="3928536185" sldId="371"/>
            <ac:spMk id="12" creationId="{3EEA128F-0389-FE44-2B68-CF089492C25C}"/>
          </ac:spMkLst>
        </pc:spChg>
        <pc:spChg chg="add mod">
          <ac:chgData name="Greta Paskočiumaitė" userId="25a08bf39cc8f50b" providerId="LiveId" clId="{7AD996F3-2396-4306-A890-2B2384FE01CB}" dt="2022-05-17T17:44:46.632" v="5116" actId="20577"/>
          <ac:spMkLst>
            <pc:docMk/>
            <pc:sldMk cId="3928536185" sldId="371"/>
            <ac:spMk id="17" creationId="{5CBDAA8A-6D55-9684-E073-4348BEFAFADB}"/>
          </ac:spMkLst>
        </pc:spChg>
        <pc:spChg chg="add mod">
          <ac:chgData name="Greta Paskočiumaitė" userId="25a08bf39cc8f50b" providerId="LiveId" clId="{7AD996F3-2396-4306-A890-2B2384FE01CB}" dt="2022-05-17T17:44:43.973" v="5115" actId="14100"/>
          <ac:spMkLst>
            <pc:docMk/>
            <pc:sldMk cId="3928536185" sldId="371"/>
            <ac:spMk id="18" creationId="{6B902857-D64E-6034-40C9-E347D0D66D46}"/>
          </ac:spMkLst>
        </pc:spChg>
        <pc:grpChg chg="add mod">
          <ac:chgData name="Greta Paskočiumaitė" userId="25a08bf39cc8f50b" providerId="LiveId" clId="{7AD996F3-2396-4306-A890-2B2384FE01CB}" dt="2022-05-17T17:44:32.886" v="5108"/>
          <ac:grpSpMkLst>
            <pc:docMk/>
            <pc:sldMk cId="3928536185" sldId="371"/>
            <ac:grpSpMk id="5" creationId="{2DF365E8-F79B-8B2C-02D0-116AA7691199}"/>
          </ac:grpSpMkLst>
        </pc:grpChg>
        <pc:picChg chg="add mod">
          <ac:chgData name="Greta Paskočiumaitė" userId="25a08bf39cc8f50b" providerId="LiveId" clId="{7AD996F3-2396-4306-A890-2B2384FE01CB}" dt="2022-05-17T17:44:32.886" v="5108"/>
          <ac:picMkLst>
            <pc:docMk/>
            <pc:sldMk cId="3928536185" sldId="371"/>
            <ac:picMk id="13" creationId="{73CA7D3C-2B92-E5ED-23B3-296BE90205D1}"/>
          </ac:picMkLst>
        </pc:picChg>
        <pc:picChg chg="add mod">
          <ac:chgData name="Greta Paskočiumaitė" userId="25a08bf39cc8f50b" providerId="LiveId" clId="{7AD996F3-2396-4306-A890-2B2384FE01CB}" dt="2022-05-17T17:44:32.886" v="5108"/>
          <ac:picMkLst>
            <pc:docMk/>
            <pc:sldMk cId="3928536185" sldId="371"/>
            <ac:picMk id="15" creationId="{D1B44FA5-11DB-35A8-31EC-518691C21083}"/>
          </ac:picMkLst>
        </pc:picChg>
        <pc:picChg chg="add mod">
          <ac:chgData name="Greta Paskočiumaitė" userId="25a08bf39cc8f50b" providerId="LiveId" clId="{7AD996F3-2396-4306-A890-2B2384FE01CB}" dt="2022-05-17T17:44:32.886" v="5108"/>
          <ac:picMkLst>
            <pc:docMk/>
            <pc:sldMk cId="3928536185" sldId="371"/>
            <ac:picMk id="16" creationId="{B12D1F5B-8177-069A-C00B-E5647B6C70DC}"/>
          </ac:picMkLst>
        </pc:picChg>
        <pc:picChg chg="add del mod">
          <ac:chgData name="Greta Paskočiumaitė" userId="25a08bf39cc8f50b" providerId="LiveId" clId="{7AD996F3-2396-4306-A890-2B2384FE01CB}" dt="2022-05-17T17:44:40.622" v="5112" actId="478"/>
          <ac:picMkLst>
            <pc:docMk/>
            <pc:sldMk cId="3928536185" sldId="371"/>
            <ac:picMk id="19" creationId="{77EB6043-9CD5-3FA5-19C1-26C20001D438}"/>
          </ac:picMkLst>
        </pc:picChg>
        <pc:cxnChg chg="add mod">
          <ac:chgData name="Greta Paskočiumaitė" userId="25a08bf39cc8f50b" providerId="LiveId" clId="{7AD996F3-2396-4306-A890-2B2384FE01CB}" dt="2022-05-17T17:44:32.886" v="5108"/>
          <ac:cxnSpMkLst>
            <pc:docMk/>
            <pc:sldMk cId="3928536185" sldId="371"/>
            <ac:cxnSpMk id="14" creationId="{8CFFCD06-E423-AAC1-29BA-3DD7AA1E32A5}"/>
          </ac:cxnSpMkLst>
        </pc:cxnChg>
      </pc:sldChg>
      <pc:sldChg chg="addSp delSp modSp new mod ord">
        <pc:chgData name="Greta Paskočiumaitė" userId="25a08bf39cc8f50b" providerId="LiveId" clId="{7AD996F3-2396-4306-A890-2B2384FE01CB}" dt="2022-05-18T18:18:26.587" v="6002"/>
        <pc:sldMkLst>
          <pc:docMk/>
          <pc:sldMk cId="1219839670" sldId="372"/>
        </pc:sldMkLst>
        <pc:spChg chg="del">
          <ac:chgData name="Greta Paskočiumaitė" userId="25a08bf39cc8f50b" providerId="LiveId" clId="{7AD996F3-2396-4306-A890-2B2384FE01CB}" dt="2022-05-17T18:09:58.249" v="5460" actId="931"/>
          <ac:spMkLst>
            <pc:docMk/>
            <pc:sldMk cId="1219839670" sldId="372"/>
            <ac:spMk id="3" creationId="{49DE764F-608B-421E-1C1B-3A5BA95CB2A5}"/>
          </ac:spMkLst>
        </pc:spChg>
        <pc:spChg chg="add mod">
          <ac:chgData name="Greta Paskočiumaitė" userId="25a08bf39cc8f50b" providerId="LiveId" clId="{7AD996F3-2396-4306-A890-2B2384FE01CB}" dt="2022-05-17T17:59:30.667" v="5289"/>
          <ac:spMkLst>
            <pc:docMk/>
            <pc:sldMk cId="1219839670" sldId="372"/>
            <ac:spMk id="4" creationId="{0EC748A6-5DD9-8B34-2495-E604C36B8E08}"/>
          </ac:spMkLst>
        </pc:spChg>
        <pc:spChg chg="mod">
          <ac:chgData name="Greta Paskočiumaitė" userId="25a08bf39cc8f50b" providerId="LiveId" clId="{7AD996F3-2396-4306-A890-2B2384FE01CB}" dt="2022-05-17T17:59:30.667" v="5289"/>
          <ac:spMkLst>
            <pc:docMk/>
            <pc:sldMk cId="1219839670" sldId="372"/>
            <ac:spMk id="6" creationId="{94AFCC41-DEB6-5D33-02E5-B9ABDA2261F5}"/>
          </ac:spMkLst>
        </pc:spChg>
        <pc:spChg chg="mod">
          <ac:chgData name="Greta Paskočiumaitė" userId="25a08bf39cc8f50b" providerId="LiveId" clId="{7AD996F3-2396-4306-A890-2B2384FE01CB}" dt="2022-05-17T17:59:30.667" v="5289"/>
          <ac:spMkLst>
            <pc:docMk/>
            <pc:sldMk cId="1219839670" sldId="372"/>
            <ac:spMk id="7" creationId="{E9120804-B691-21E8-579C-620AD0984627}"/>
          </ac:spMkLst>
        </pc:spChg>
        <pc:spChg chg="mod">
          <ac:chgData name="Greta Paskočiumaitė" userId="25a08bf39cc8f50b" providerId="LiveId" clId="{7AD996F3-2396-4306-A890-2B2384FE01CB}" dt="2022-05-17T17:59:30.667" v="5289"/>
          <ac:spMkLst>
            <pc:docMk/>
            <pc:sldMk cId="1219839670" sldId="372"/>
            <ac:spMk id="8" creationId="{91964F01-3B77-5620-0B47-3F42525230E5}"/>
          </ac:spMkLst>
        </pc:spChg>
        <pc:spChg chg="mod">
          <ac:chgData name="Greta Paskočiumaitė" userId="25a08bf39cc8f50b" providerId="LiveId" clId="{7AD996F3-2396-4306-A890-2B2384FE01CB}" dt="2022-05-17T17:59:30.667" v="5289"/>
          <ac:spMkLst>
            <pc:docMk/>
            <pc:sldMk cId="1219839670" sldId="372"/>
            <ac:spMk id="9" creationId="{DBEB737E-11BD-1DBD-634E-506E0810AAAB}"/>
          </ac:spMkLst>
        </pc:spChg>
        <pc:spChg chg="mod">
          <ac:chgData name="Greta Paskočiumaitė" userId="25a08bf39cc8f50b" providerId="LiveId" clId="{7AD996F3-2396-4306-A890-2B2384FE01CB}" dt="2022-05-17T17:59:30.667" v="5289"/>
          <ac:spMkLst>
            <pc:docMk/>
            <pc:sldMk cId="1219839670" sldId="372"/>
            <ac:spMk id="10" creationId="{7BBFC274-8ECA-26DA-6EDA-C2BA3AC51BBB}"/>
          </ac:spMkLst>
        </pc:spChg>
        <pc:spChg chg="mod">
          <ac:chgData name="Greta Paskočiumaitė" userId="25a08bf39cc8f50b" providerId="LiveId" clId="{7AD996F3-2396-4306-A890-2B2384FE01CB}" dt="2022-05-17T17:59:30.667" v="5289"/>
          <ac:spMkLst>
            <pc:docMk/>
            <pc:sldMk cId="1219839670" sldId="372"/>
            <ac:spMk id="11" creationId="{EBF3F938-26B2-26BA-FE9A-8D7CCBEDCE9A}"/>
          </ac:spMkLst>
        </pc:spChg>
        <pc:spChg chg="mod">
          <ac:chgData name="Greta Paskočiumaitė" userId="25a08bf39cc8f50b" providerId="LiveId" clId="{7AD996F3-2396-4306-A890-2B2384FE01CB}" dt="2022-05-17T17:59:30.667" v="5289"/>
          <ac:spMkLst>
            <pc:docMk/>
            <pc:sldMk cId="1219839670" sldId="372"/>
            <ac:spMk id="12" creationId="{C2AF8DB7-E448-7F74-8544-98373AACC398}"/>
          </ac:spMkLst>
        </pc:spChg>
        <pc:spChg chg="add mod">
          <ac:chgData name="Greta Paskočiumaitė" userId="25a08bf39cc8f50b" providerId="LiveId" clId="{7AD996F3-2396-4306-A890-2B2384FE01CB}" dt="2022-05-17T18:04:50.273" v="5404" actId="113"/>
          <ac:spMkLst>
            <pc:docMk/>
            <pc:sldMk cId="1219839670" sldId="372"/>
            <ac:spMk id="17" creationId="{8962814C-5305-901B-F8B0-D8B16317E618}"/>
          </ac:spMkLst>
        </pc:spChg>
        <pc:spChg chg="add mod">
          <ac:chgData name="Greta Paskočiumaitė" userId="25a08bf39cc8f50b" providerId="LiveId" clId="{7AD996F3-2396-4306-A890-2B2384FE01CB}" dt="2022-05-17T17:59:30.667" v="5289"/>
          <ac:spMkLst>
            <pc:docMk/>
            <pc:sldMk cId="1219839670" sldId="372"/>
            <ac:spMk id="18" creationId="{AC9A08D1-4075-B218-9901-2819913E57D8}"/>
          </ac:spMkLst>
        </pc:spChg>
        <pc:spChg chg="add del mod">
          <ac:chgData name="Greta Paskočiumaitė" userId="25a08bf39cc8f50b" providerId="LiveId" clId="{7AD996F3-2396-4306-A890-2B2384FE01CB}" dt="2022-05-17T17:59:36.914" v="5296"/>
          <ac:spMkLst>
            <pc:docMk/>
            <pc:sldMk cId="1219839670" sldId="372"/>
            <ac:spMk id="19" creationId="{B067DE7A-5056-B894-28BD-C86AC1A97D15}"/>
          </ac:spMkLst>
        </pc:spChg>
        <pc:spChg chg="add del mod">
          <ac:chgData name="Greta Paskočiumaitė" userId="25a08bf39cc8f50b" providerId="LiveId" clId="{7AD996F3-2396-4306-A890-2B2384FE01CB}" dt="2022-05-17T17:59:36.912" v="5294"/>
          <ac:spMkLst>
            <pc:docMk/>
            <pc:sldMk cId="1219839670" sldId="372"/>
            <ac:spMk id="20" creationId="{F8C04CE7-AF61-4B2D-3C86-827E980E7966}"/>
          </ac:spMkLst>
        </pc:spChg>
        <pc:spChg chg="add mod">
          <ac:chgData name="Greta Paskočiumaitė" userId="25a08bf39cc8f50b" providerId="LiveId" clId="{7AD996F3-2396-4306-A890-2B2384FE01CB}" dt="2022-05-17T18:07:47.225" v="5459" actId="14100"/>
          <ac:spMkLst>
            <pc:docMk/>
            <pc:sldMk cId="1219839670" sldId="372"/>
            <ac:spMk id="22" creationId="{7E6C16C5-9358-1A45-B13C-DFA70D3CA614}"/>
          </ac:spMkLst>
        </pc:spChg>
        <pc:spChg chg="add del mod">
          <ac:chgData name="Greta Paskočiumaitė" userId="25a08bf39cc8f50b" providerId="LiveId" clId="{7AD996F3-2396-4306-A890-2B2384FE01CB}" dt="2022-05-17T18:10:02.499" v="5464" actId="478"/>
          <ac:spMkLst>
            <pc:docMk/>
            <pc:sldMk cId="1219839670" sldId="372"/>
            <ac:spMk id="26" creationId="{4ABEA60F-3DE4-F02C-7FA5-A74469412031}"/>
          </ac:spMkLst>
        </pc:spChg>
        <pc:grpChg chg="add mod">
          <ac:chgData name="Greta Paskočiumaitė" userId="25a08bf39cc8f50b" providerId="LiveId" clId="{7AD996F3-2396-4306-A890-2B2384FE01CB}" dt="2022-05-17T17:59:30.667" v="5289"/>
          <ac:grpSpMkLst>
            <pc:docMk/>
            <pc:sldMk cId="1219839670" sldId="372"/>
            <ac:grpSpMk id="5" creationId="{E4B9F9E1-6A18-8360-9072-B51E1FF17144}"/>
          </ac:grpSpMkLst>
        </pc:grpChg>
        <pc:picChg chg="add mod">
          <ac:chgData name="Greta Paskočiumaitė" userId="25a08bf39cc8f50b" providerId="LiveId" clId="{7AD996F3-2396-4306-A890-2B2384FE01CB}" dt="2022-05-17T17:59:30.667" v="5289"/>
          <ac:picMkLst>
            <pc:docMk/>
            <pc:sldMk cId="1219839670" sldId="372"/>
            <ac:picMk id="13" creationId="{A0B3C8D5-CCEA-5748-DA64-AA8CB477C8C5}"/>
          </ac:picMkLst>
        </pc:picChg>
        <pc:picChg chg="add mod">
          <ac:chgData name="Greta Paskočiumaitė" userId="25a08bf39cc8f50b" providerId="LiveId" clId="{7AD996F3-2396-4306-A890-2B2384FE01CB}" dt="2022-05-17T17:59:30.667" v="5289"/>
          <ac:picMkLst>
            <pc:docMk/>
            <pc:sldMk cId="1219839670" sldId="372"/>
            <ac:picMk id="15" creationId="{16D30035-819A-EB74-432A-D3ABB93C6E61}"/>
          </ac:picMkLst>
        </pc:picChg>
        <pc:picChg chg="add mod">
          <ac:chgData name="Greta Paskočiumaitė" userId="25a08bf39cc8f50b" providerId="LiveId" clId="{7AD996F3-2396-4306-A890-2B2384FE01CB}" dt="2022-05-17T17:59:30.667" v="5289"/>
          <ac:picMkLst>
            <pc:docMk/>
            <pc:sldMk cId="1219839670" sldId="372"/>
            <ac:picMk id="16" creationId="{0DEFDC1D-706A-EEAE-E882-ED42A49C36AF}"/>
          </ac:picMkLst>
        </pc:picChg>
        <pc:picChg chg="add del mod">
          <ac:chgData name="Greta Paskočiumaitė" userId="25a08bf39cc8f50b" providerId="LiveId" clId="{7AD996F3-2396-4306-A890-2B2384FE01CB}" dt="2022-05-17T17:59:33.448" v="5290" actId="478"/>
          <ac:picMkLst>
            <pc:docMk/>
            <pc:sldMk cId="1219839670" sldId="372"/>
            <ac:picMk id="21" creationId="{CA9A0D43-8691-0884-9D33-356761C58162}"/>
          </ac:picMkLst>
        </pc:picChg>
        <pc:picChg chg="add del mod">
          <ac:chgData name="Greta Paskočiumaitė" userId="25a08bf39cc8f50b" providerId="LiveId" clId="{7AD996F3-2396-4306-A890-2B2384FE01CB}" dt="2022-05-17T18:10:00.550" v="5463" actId="478"/>
          <ac:picMkLst>
            <pc:docMk/>
            <pc:sldMk cId="1219839670" sldId="372"/>
            <ac:picMk id="24" creationId="{D1785192-8668-DAD2-783A-7E1D68BC9EC7}"/>
          </ac:picMkLst>
        </pc:picChg>
        <pc:picChg chg="add mod">
          <ac:chgData name="Greta Paskočiumaitė" userId="25a08bf39cc8f50b" providerId="LiveId" clId="{7AD996F3-2396-4306-A890-2B2384FE01CB}" dt="2022-05-17T18:10:19.404" v="5471" actId="1076"/>
          <ac:picMkLst>
            <pc:docMk/>
            <pc:sldMk cId="1219839670" sldId="372"/>
            <ac:picMk id="28" creationId="{3345B568-D937-AB97-662A-62CBAA0099C8}"/>
          </ac:picMkLst>
        </pc:picChg>
        <pc:cxnChg chg="add mod">
          <ac:chgData name="Greta Paskočiumaitė" userId="25a08bf39cc8f50b" providerId="LiveId" clId="{7AD996F3-2396-4306-A890-2B2384FE01CB}" dt="2022-05-17T17:59:30.667" v="5289"/>
          <ac:cxnSpMkLst>
            <pc:docMk/>
            <pc:sldMk cId="1219839670" sldId="372"/>
            <ac:cxnSpMk id="14" creationId="{1BF9BDD2-951A-ED06-CE8F-EB4957D80363}"/>
          </ac:cxnSpMkLst>
        </pc:cxnChg>
      </pc:sldChg>
      <pc:sldChg chg="new del">
        <pc:chgData name="Greta Paskočiumaitė" userId="25a08bf39cc8f50b" providerId="LiveId" clId="{7AD996F3-2396-4306-A890-2B2384FE01CB}" dt="2022-05-18T18:18:48.803" v="6005" actId="47"/>
        <pc:sldMkLst>
          <pc:docMk/>
          <pc:sldMk cId="2461402925" sldId="373"/>
        </pc:sldMkLst>
      </pc:sldChg>
      <pc:sldChg chg="addSp delSp modSp new mod ord">
        <pc:chgData name="Greta Paskočiumaitė" userId="25a08bf39cc8f50b" providerId="LiveId" clId="{7AD996F3-2396-4306-A890-2B2384FE01CB}" dt="2022-05-18T18:16:18.771" v="5980"/>
        <pc:sldMkLst>
          <pc:docMk/>
          <pc:sldMk cId="3288526980" sldId="374"/>
        </pc:sldMkLst>
        <pc:spChg chg="del">
          <ac:chgData name="Greta Paskočiumaitė" userId="25a08bf39cc8f50b" providerId="LiveId" clId="{7AD996F3-2396-4306-A890-2B2384FE01CB}" dt="2022-05-17T19:15:13.642" v="5807" actId="931"/>
          <ac:spMkLst>
            <pc:docMk/>
            <pc:sldMk cId="3288526980" sldId="374"/>
            <ac:spMk id="3" creationId="{E3851F97-0D95-CE47-0A0A-B4E1D6DC6C29}"/>
          </ac:spMkLst>
        </pc:spChg>
        <pc:spChg chg="add mod">
          <ac:chgData name="Greta Paskočiumaitė" userId="25a08bf39cc8f50b" providerId="LiveId" clId="{7AD996F3-2396-4306-A890-2B2384FE01CB}" dt="2022-05-17T19:12:02.674" v="5685"/>
          <ac:spMkLst>
            <pc:docMk/>
            <pc:sldMk cId="3288526980" sldId="374"/>
            <ac:spMk id="4" creationId="{2FE72B4E-C5DE-D580-3563-BF13C2886493}"/>
          </ac:spMkLst>
        </pc:spChg>
        <pc:spChg chg="mod">
          <ac:chgData name="Greta Paskočiumaitė" userId="25a08bf39cc8f50b" providerId="LiveId" clId="{7AD996F3-2396-4306-A890-2B2384FE01CB}" dt="2022-05-17T19:12:02.674" v="5685"/>
          <ac:spMkLst>
            <pc:docMk/>
            <pc:sldMk cId="3288526980" sldId="374"/>
            <ac:spMk id="6" creationId="{424C8833-9B3A-084A-835B-3E4E238B8583}"/>
          </ac:spMkLst>
        </pc:spChg>
        <pc:spChg chg="mod">
          <ac:chgData name="Greta Paskočiumaitė" userId="25a08bf39cc8f50b" providerId="LiveId" clId="{7AD996F3-2396-4306-A890-2B2384FE01CB}" dt="2022-05-17T19:12:02.674" v="5685"/>
          <ac:spMkLst>
            <pc:docMk/>
            <pc:sldMk cId="3288526980" sldId="374"/>
            <ac:spMk id="7" creationId="{7D8E0022-C3D1-805C-9A83-B3EE67CF4B1F}"/>
          </ac:spMkLst>
        </pc:spChg>
        <pc:spChg chg="mod">
          <ac:chgData name="Greta Paskočiumaitė" userId="25a08bf39cc8f50b" providerId="LiveId" clId="{7AD996F3-2396-4306-A890-2B2384FE01CB}" dt="2022-05-17T19:12:02.674" v="5685"/>
          <ac:spMkLst>
            <pc:docMk/>
            <pc:sldMk cId="3288526980" sldId="374"/>
            <ac:spMk id="8" creationId="{7C632A93-C8FE-5090-24D3-B36EE6712491}"/>
          </ac:spMkLst>
        </pc:spChg>
        <pc:spChg chg="mod">
          <ac:chgData name="Greta Paskočiumaitė" userId="25a08bf39cc8f50b" providerId="LiveId" clId="{7AD996F3-2396-4306-A890-2B2384FE01CB}" dt="2022-05-17T19:12:02.674" v="5685"/>
          <ac:spMkLst>
            <pc:docMk/>
            <pc:sldMk cId="3288526980" sldId="374"/>
            <ac:spMk id="9" creationId="{8DEC82AC-33C3-9084-F143-DCFB8B7EC48E}"/>
          </ac:spMkLst>
        </pc:spChg>
        <pc:spChg chg="mod">
          <ac:chgData name="Greta Paskočiumaitė" userId="25a08bf39cc8f50b" providerId="LiveId" clId="{7AD996F3-2396-4306-A890-2B2384FE01CB}" dt="2022-05-17T19:12:02.674" v="5685"/>
          <ac:spMkLst>
            <pc:docMk/>
            <pc:sldMk cId="3288526980" sldId="374"/>
            <ac:spMk id="10" creationId="{9DA7439E-4346-AF0D-9673-D5E9AF6EC799}"/>
          </ac:spMkLst>
        </pc:spChg>
        <pc:spChg chg="mod">
          <ac:chgData name="Greta Paskočiumaitė" userId="25a08bf39cc8f50b" providerId="LiveId" clId="{7AD996F3-2396-4306-A890-2B2384FE01CB}" dt="2022-05-17T19:12:02.674" v="5685"/>
          <ac:spMkLst>
            <pc:docMk/>
            <pc:sldMk cId="3288526980" sldId="374"/>
            <ac:spMk id="11" creationId="{D6F3B3D7-A2C4-2144-7AAB-C232E706C78F}"/>
          </ac:spMkLst>
        </pc:spChg>
        <pc:spChg chg="mod">
          <ac:chgData name="Greta Paskočiumaitė" userId="25a08bf39cc8f50b" providerId="LiveId" clId="{7AD996F3-2396-4306-A890-2B2384FE01CB}" dt="2022-05-17T19:12:02.674" v="5685"/>
          <ac:spMkLst>
            <pc:docMk/>
            <pc:sldMk cId="3288526980" sldId="374"/>
            <ac:spMk id="12" creationId="{87D6CD84-B59C-C4DF-4D81-EE18FC9D95AB}"/>
          </ac:spMkLst>
        </pc:spChg>
        <pc:spChg chg="add mod">
          <ac:chgData name="Greta Paskočiumaitė" userId="25a08bf39cc8f50b" providerId="LiveId" clId="{7AD996F3-2396-4306-A890-2B2384FE01CB}" dt="2022-05-17T19:25:55.898" v="5956" actId="21"/>
          <ac:spMkLst>
            <pc:docMk/>
            <pc:sldMk cId="3288526980" sldId="374"/>
            <ac:spMk id="17" creationId="{8FC473E4-3AB1-E54D-EB0F-EB584F12927D}"/>
          </ac:spMkLst>
        </pc:spChg>
        <pc:spChg chg="add mod">
          <ac:chgData name="Greta Paskočiumaitė" userId="25a08bf39cc8f50b" providerId="LiveId" clId="{7AD996F3-2396-4306-A890-2B2384FE01CB}" dt="2022-05-17T19:13:18.778" v="5690" actId="14100"/>
          <ac:spMkLst>
            <pc:docMk/>
            <pc:sldMk cId="3288526980" sldId="374"/>
            <ac:spMk id="18" creationId="{2E8D4227-FB2B-E8CD-E253-F4AA3791BFFB}"/>
          </ac:spMkLst>
        </pc:spChg>
        <pc:spChg chg="add mod">
          <ac:chgData name="Greta Paskočiumaitė" userId="25a08bf39cc8f50b" providerId="LiveId" clId="{7AD996F3-2396-4306-A890-2B2384FE01CB}" dt="2022-05-17T19:15:50.438" v="5818" actId="113"/>
          <ac:spMkLst>
            <pc:docMk/>
            <pc:sldMk cId="3288526980" sldId="374"/>
            <ac:spMk id="20" creationId="{4F52CDB8-2E3F-BFB3-E906-F330FA2D32E4}"/>
          </ac:spMkLst>
        </pc:spChg>
        <pc:grpChg chg="add mod">
          <ac:chgData name="Greta Paskočiumaitė" userId="25a08bf39cc8f50b" providerId="LiveId" clId="{7AD996F3-2396-4306-A890-2B2384FE01CB}" dt="2022-05-17T19:12:02.674" v="5685"/>
          <ac:grpSpMkLst>
            <pc:docMk/>
            <pc:sldMk cId="3288526980" sldId="374"/>
            <ac:grpSpMk id="5" creationId="{CE5B4310-C7DF-D676-F727-352A67067091}"/>
          </ac:grpSpMkLst>
        </pc:grpChg>
        <pc:picChg chg="add mod">
          <ac:chgData name="Greta Paskočiumaitė" userId="25a08bf39cc8f50b" providerId="LiveId" clId="{7AD996F3-2396-4306-A890-2B2384FE01CB}" dt="2022-05-17T19:15:19.162" v="5810" actId="1076"/>
          <ac:picMkLst>
            <pc:docMk/>
            <pc:sldMk cId="3288526980" sldId="374"/>
            <ac:picMk id="13" creationId="{FC31E4F3-F1C1-157D-E226-250FFBC9F287}"/>
          </ac:picMkLst>
        </pc:picChg>
        <pc:picChg chg="add mod">
          <ac:chgData name="Greta Paskočiumaitė" userId="25a08bf39cc8f50b" providerId="LiveId" clId="{7AD996F3-2396-4306-A890-2B2384FE01CB}" dt="2022-05-17T19:12:02.674" v="5685"/>
          <ac:picMkLst>
            <pc:docMk/>
            <pc:sldMk cId="3288526980" sldId="374"/>
            <ac:picMk id="15" creationId="{C9A6E6ED-FDE8-F07B-0106-56C2D35325DA}"/>
          </ac:picMkLst>
        </pc:picChg>
        <pc:picChg chg="add mod">
          <ac:chgData name="Greta Paskočiumaitė" userId="25a08bf39cc8f50b" providerId="LiveId" clId="{7AD996F3-2396-4306-A890-2B2384FE01CB}" dt="2022-05-17T19:12:02.674" v="5685"/>
          <ac:picMkLst>
            <pc:docMk/>
            <pc:sldMk cId="3288526980" sldId="374"/>
            <ac:picMk id="16" creationId="{A0EF7A5E-39B8-18F7-26DB-26670E91CC29}"/>
          </ac:picMkLst>
        </pc:picChg>
        <pc:picChg chg="add del mod">
          <ac:chgData name="Greta Paskočiumaitė" userId="25a08bf39cc8f50b" providerId="LiveId" clId="{7AD996F3-2396-4306-A890-2B2384FE01CB}" dt="2022-05-17T19:12:13.063" v="5687" actId="478"/>
          <ac:picMkLst>
            <pc:docMk/>
            <pc:sldMk cId="3288526980" sldId="374"/>
            <ac:picMk id="19" creationId="{FCB8F7E8-2D8F-D560-F693-1215541E18D2}"/>
          </ac:picMkLst>
        </pc:picChg>
        <pc:picChg chg="add mod">
          <ac:chgData name="Greta Paskočiumaitė" userId="25a08bf39cc8f50b" providerId="LiveId" clId="{7AD996F3-2396-4306-A890-2B2384FE01CB}" dt="2022-05-17T19:15:14.954" v="5808" actId="27614"/>
          <ac:picMkLst>
            <pc:docMk/>
            <pc:sldMk cId="3288526980" sldId="374"/>
            <ac:picMk id="22" creationId="{1EE47F12-A1C8-BD81-EE3C-FCED7E804197}"/>
          </ac:picMkLst>
        </pc:picChg>
        <pc:picChg chg="add mod">
          <ac:chgData name="Greta Paskočiumaitė" userId="25a08bf39cc8f50b" providerId="LiveId" clId="{7AD996F3-2396-4306-A890-2B2384FE01CB}" dt="2022-05-17T19:15:53.844" v="5819" actId="1076"/>
          <ac:picMkLst>
            <pc:docMk/>
            <pc:sldMk cId="3288526980" sldId="374"/>
            <ac:picMk id="24" creationId="{661A34A4-6A07-D47F-C03C-0F76E793327D}"/>
          </ac:picMkLst>
        </pc:picChg>
        <pc:cxnChg chg="add mod">
          <ac:chgData name="Greta Paskočiumaitė" userId="25a08bf39cc8f50b" providerId="LiveId" clId="{7AD996F3-2396-4306-A890-2B2384FE01CB}" dt="2022-05-17T19:12:02.674" v="5685"/>
          <ac:cxnSpMkLst>
            <pc:docMk/>
            <pc:sldMk cId="3288526980" sldId="374"/>
            <ac:cxnSpMk id="14" creationId="{012F5EA0-0A57-2D25-0D40-EC9C327B6917}"/>
          </ac:cxnSpMkLst>
        </pc:cxnChg>
      </pc:sldChg>
      <pc:sldChg chg="addSp delSp modSp new mod ord">
        <pc:chgData name="Greta Paskočiumaitė" userId="25a08bf39cc8f50b" providerId="LiveId" clId="{7AD996F3-2396-4306-A890-2B2384FE01CB}" dt="2022-05-18T18:16:35.330" v="5982"/>
        <pc:sldMkLst>
          <pc:docMk/>
          <pc:sldMk cId="230148342" sldId="375"/>
        </pc:sldMkLst>
        <pc:spChg chg="del">
          <ac:chgData name="Greta Paskočiumaitė" userId="25a08bf39cc8f50b" providerId="LiveId" clId="{7AD996F3-2396-4306-A890-2B2384FE01CB}" dt="2022-05-17T19:16:44.502" v="5824" actId="931"/>
          <ac:spMkLst>
            <pc:docMk/>
            <pc:sldMk cId="230148342" sldId="375"/>
            <ac:spMk id="3" creationId="{17817C50-A1D9-E69F-CF03-FEFB500AA8A2}"/>
          </ac:spMkLst>
        </pc:spChg>
        <pc:spChg chg="add mod">
          <ac:chgData name="Greta Paskočiumaitė" userId="25a08bf39cc8f50b" providerId="LiveId" clId="{7AD996F3-2396-4306-A890-2B2384FE01CB}" dt="2022-05-17T19:16:35.519" v="5820"/>
          <ac:spMkLst>
            <pc:docMk/>
            <pc:sldMk cId="230148342" sldId="375"/>
            <ac:spMk id="4" creationId="{9A948FEE-1CF4-0B60-303C-160B6E0555E7}"/>
          </ac:spMkLst>
        </pc:spChg>
        <pc:spChg chg="mod">
          <ac:chgData name="Greta Paskočiumaitė" userId="25a08bf39cc8f50b" providerId="LiveId" clId="{7AD996F3-2396-4306-A890-2B2384FE01CB}" dt="2022-05-17T19:16:35.519" v="5820"/>
          <ac:spMkLst>
            <pc:docMk/>
            <pc:sldMk cId="230148342" sldId="375"/>
            <ac:spMk id="6" creationId="{BE40C76F-3DB0-1566-FB86-531A385BAFC0}"/>
          </ac:spMkLst>
        </pc:spChg>
        <pc:spChg chg="mod">
          <ac:chgData name="Greta Paskočiumaitė" userId="25a08bf39cc8f50b" providerId="LiveId" clId="{7AD996F3-2396-4306-A890-2B2384FE01CB}" dt="2022-05-17T19:16:35.519" v="5820"/>
          <ac:spMkLst>
            <pc:docMk/>
            <pc:sldMk cId="230148342" sldId="375"/>
            <ac:spMk id="7" creationId="{2B8370B0-B3FD-571C-2561-097991B65750}"/>
          </ac:spMkLst>
        </pc:spChg>
        <pc:spChg chg="mod">
          <ac:chgData name="Greta Paskočiumaitė" userId="25a08bf39cc8f50b" providerId="LiveId" clId="{7AD996F3-2396-4306-A890-2B2384FE01CB}" dt="2022-05-17T19:16:35.519" v="5820"/>
          <ac:spMkLst>
            <pc:docMk/>
            <pc:sldMk cId="230148342" sldId="375"/>
            <ac:spMk id="8" creationId="{7F6AB87C-54B2-E0D6-936B-3807786ABDC4}"/>
          </ac:spMkLst>
        </pc:spChg>
        <pc:spChg chg="mod">
          <ac:chgData name="Greta Paskočiumaitė" userId="25a08bf39cc8f50b" providerId="LiveId" clId="{7AD996F3-2396-4306-A890-2B2384FE01CB}" dt="2022-05-17T19:16:35.519" v="5820"/>
          <ac:spMkLst>
            <pc:docMk/>
            <pc:sldMk cId="230148342" sldId="375"/>
            <ac:spMk id="9" creationId="{E479DBE7-DB66-2D6A-E4E4-F7C18BD3F345}"/>
          </ac:spMkLst>
        </pc:spChg>
        <pc:spChg chg="mod">
          <ac:chgData name="Greta Paskočiumaitė" userId="25a08bf39cc8f50b" providerId="LiveId" clId="{7AD996F3-2396-4306-A890-2B2384FE01CB}" dt="2022-05-17T19:16:35.519" v="5820"/>
          <ac:spMkLst>
            <pc:docMk/>
            <pc:sldMk cId="230148342" sldId="375"/>
            <ac:spMk id="10" creationId="{0DDA09E7-39D7-EA0F-A8B5-25C30E4CED66}"/>
          </ac:spMkLst>
        </pc:spChg>
        <pc:spChg chg="mod">
          <ac:chgData name="Greta Paskočiumaitė" userId="25a08bf39cc8f50b" providerId="LiveId" clId="{7AD996F3-2396-4306-A890-2B2384FE01CB}" dt="2022-05-17T19:16:35.519" v="5820"/>
          <ac:spMkLst>
            <pc:docMk/>
            <pc:sldMk cId="230148342" sldId="375"/>
            <ac:spMk id="11" creationId="{7DE5258D-B400-4FE9-A853-5BBCA6CF75EF}"/>
          </ac:spMkLst>
        </pc:spChg>
        <pc:spChg chg="mod">
          <ac:chgData name="Greta Paskočiumaitė" userId="25a08bf39cc8f50b" providerId="LiveId" clId="{7AD996F3-2396-4306-A890-2B2384FE01CB}" dt="2022-05-17T19:16:35.519" v="5820"/>
          <ac:spMkLst>
            <pc:docMk/>
            <pc:sldMk cId="230148342" sldId="375"/>
            <ac:spMk id="12" creationId="{8D94876F-D009-9831-2C81-74AD2E30DBEE}"/>
          </ac:spMkLst>
        </pc:spChg>
        <pc:spChg chg="add mod">
          <ac:chgData name="Greta Paskočiumaitė" userId="25a08bf39cc8f50b" providerId="LiveId" clId="{7AD996F3-2396-4306-A890-2B2384FE01CB}" dt="2022-05-17T19:16:35.519" v="5820"/>
          <ac:spMkLst>
            <pc:docMk/>
            <pc:sldMk cId="230148342" sldId="375"/>
            <ac:spMk id="17" creationId="{730D4D4C-2521-465F-3467-D0FCFAE0EB94}"/>
          </ac:spMkLst>
        </pc:spChg>
        <pc:spChg chg="add mod">
          <ac:chgData name="Greta Paskočiumaitė" userId="25a08bf39cc8f50b" providerId="LiveId" clId="{7AD996F3-2396-4306-A890-2B2384FE01CB}" dt="2022-05-17T19:16:38.909" v="5823" actId="27636"/>
          <ac:spMkLst>
            <pc:docMk/>
            <pc:sldMk cId="230148342" sldId="375"/>
            <ac:spMk id="18" creationId="{B742E158-52F0-5707-1997-66174A8C76E6}"/>
          </ac:spMkLst>
        </pc:spChg>
        <pc:spChg chg="add del mod">
          <ac:chgData name="Greta Paskočiumaitė" userId="25a08bf39cc8f50b" providerId="LiveId" clId="{7AD996F3-2396-4306-A890-2B2384FE01CB}" dt="2022-05-17T19:16:51.985" v="5828" actId="931"/>
          <ac:spMkLst>
            <pc:docMk/>
            <pc:sldMk cId="230148342" sldId="375"/>
            <ac:spMk id="23" creationId="{7F5E1E61-A5C0-A34F-61AB-04ED8E91C843}"/>
          </ac:spMkLst>
        </pc:spChg>
        <pc:spChg chg="add del mod">
          <ac:chgData name="Greta Paskočiumaitė" userId="25a08bf39cc8f50b" providerId="LiveId" clId="{7AD996F3-2396-4306-A890-2B2384FE01CB}" dt="2022-05-17T19:17:12.263" v="5837" actId="478"/>
          <ac:spMkLst>
            <pc:docMk/>
            <pc:sldMk cId="230148342" sldId="375"/>
            <ac:spMk id="27" creationId="{E4C61241-F065-AFC4-8F9D-352A6DEE3398}"/>
          </ac:spMkLst>
        </pc:spChg>
        <pc:spChg chg="add del mod">
          <ac:chgData name="Greta Paskočiumaitė" userId="25a08bf39cc8f50b" providerId="LiveId" clId="{7AD996F3-2396-4306-A890-2B2384FE01CB}" dt="2022-05-17T19:19:41.099" v="5875" actId="478"/>
          <ac:spMkLst>
            <pc:docMk/>
            <pc:sldMk cId="230148342" sldId="375"/>
            <ac:spMk id="28" creationId="{911AE762-5F0E-3CBB-4EC1-0284C93336B7}"/>
          </ac:spMkLst>
        </pc:spChg>
        <pc:grpChg chg="add mod">
          <ac:chgData name="Greta Paskočiumaitė" userId="25a08bf39cc8f50b" providerId="LiveId" clId="{7AD996F3-2396-4306-A890-2B2384FE01CB}" dt="2022-05-17T19:16:35.519" v="5820"/>
          <ac:grpSpMkLst>
            <pc:docMk/>
            <pc:sldMk cId="230148342" sldId="375"/>
            <ac:grpSpMk id="5" creationId="{9BFFCDAB-30FC-117A-C3D0-8710D56BD28C}"/>
          </ac:grpSpMkLst>
        </pc:grpChg>
        <pc:picChg chg="add mod">
          <ac:chgData name="Greta Paskočiumaitė" userId="25a08bf39cc8f50b" providerId="LiveId" clId="{7AD996F3-2396-4306-A890-2B2384FE01CB}" dt="2022-05-17T19:16:35.519" v="5820"/>
          <ac:picMkLst>
            <pc:docMk/>
            <pc:sldMk cId="230148342" sldId="375"/>
            <ac:picMk id="13" creationId="{2A564564-625C-C324-EFFC-E944CF490FCF}"/>
          </ac:picMkLst>
        </pc:picChg>
        <pc:picChg chg="add mod">
          <ac:chgData name="Greta Paskočiumaitė" userId="25a08bf39cc8f50b" providerId="LiveId" clId="{7AD996F3-2396-4306-A890-2B2384FE01CB}" dt="2022-05-17T19:16:35.519" v="5820"/>
          <ac:picMkLst>
            <pc:docMk/>
            <pc:sldMk cId="230148342" sldId="375"/>
            <ac:picMk id="15" creationId="{08F19684-DE84-95C3-D36B-87276146EB4F}"/>
          </ac:picMkLst>
        </pc:picChg>
        <pc:picChg chg="add mod">
          <ac:chgData name="Greta Paskočiumaitė" userId="25a08bf39cc8f50b" providerId="LiveId" clId="{7AD996F3-2396-4306-A890-2B2384FE01CB}" dt="2022-05-17T19:16:35.519" v="5820"/>
          <ac:picMkLst>
            <pc:docMk/>
            <pc:sldMk cId="230148342" sldId="375"/>
            <ac:picMk id="16" creationId="{D2C3C0EC-1B57-C3B2-E310-55DCFEAEC87A}"/>
          </ac:picMkLst>
        </pc:picChg>
        <pc:picChg chg="add del mod">
          <ac:chgData name="Greta Paskočiumaitė" userId="25a08bf39cc8f50b" providerId="LiveId" clId="{7AD996F3-2396-4306-A890-2B2384FE01CB}" dt="2022-05-17T19:16:37.535" v="5821" actId="478"/>
          <ac:picMkLst>
            <pc:docMk/>
            <pc:sldMk cId="230148342" sldId="375"/>
            <ac:picMk id="19" creationId="{ED6676A4-065E-7760-7F2B-61BB4A4751C8}"/>
          </ac:picMkLst>
        </pc:picChg>
        <pc:picChg chg="add del mod">
          <ac:chgData name="Greta Paskočiumaitė" userId="25a08bf39cc8f50b" providerId="LiveId" clId="{7AD996F3-2396-4306-A890-2B2384FE01CB}" dt="2022-05-17T19:16:46.392" v="5827" actId="478"/>
          <ac:picMkLst>
            <pc:docMk/>
            <pc:sldMk cId="230148342" sldId="375"/>
            <ac:picMk id="21" creationId="{A7226652-748F-61E2-6C2F-34F0E62B54E6}"/>
          </ac:picMkLst>
        </pc:picChg>
        <pc:picChg chg="add del mod">
          <ac:chgData name="Greta Paskočiumaitė" userId="25a08bf39cc8f50b" providerId="LiveId" clId="{7AD996F3-2396-4306-A890-2B2384FE01CB}" dt="2022-05-17T19:17:01.817" v="5836" actId="478"/>
          <ac:picMkLst>
            <pc:docMk/>
            <pc:sldMk cId="230148342" sldId="375"/>
            <ac:picMk id="25" creationId="{80D8714A-1DCB-6AD9-FC81-5F1584944BCD}"/>
          </ac:picMkLst>
        </pc:picChg>
        <pc:picChg chg="add mod">
          <ac:chgData name="Greta Paskočiumaitė" userId="25a08bf39cc8f50b" providerId="LiveId" clId="{7AD996F3-2396-4306-A890-2B2384FE01CB}" dt="2022-05-17T19:19:43.427" v="5876" actId="1076"/>
          <ac:picMkLst>
            <pc:docMk/>
            <pc:sldMk cId="230148342" sldId="375"/>
            <ac:picMk id="30" creationId="{8A7FA017-00E5-04BF-516A-D82C894C8245}"/>
          </ac:picMkLst>
        </pc:picChg>
        <pc:picChg chg="add mod">
          <ac:chgData name="Greta Paskočiumaitė" userId="25a08bf39cc8f50b" providerId="LiveId" clId="{7AD996F3-2396-4306-A890-2B2384FE01CB}" dt="2022-05-17T19:21:33.920" v="5879" actId="27614"/>
          <ac:picMkLst>
            <pc:docMk/>
            <pc:sldMk cId="230148342" sldId="375"/>
            <ac:picMk id="32" creationId="{8C0FF130-2098-74EE-DFAE-E6E7BAF9D725}"/>
          </ac:picMkLst>
        </pc:picChg>
        <pc:cxnChg chg="add mod">
          <ac:chgData name="Greta Paskočiumaitė" userId="25a08bf39cc8f50b" providerId="LiveId" clId="{7AD996F3-2396-4306-A890-2B2384FE01CB}" dt="2022-05-17T19:16:35.519" v="5820"/>
          <ac:cxnSpMkLst>
            <pc:docMk/>
            <pc:sldMk cId="230148342" sldId="375"/>
            <ac:cxnSpMk id="14" creationId="{A4E05ABE-4156-AEE0-BD21-48FE564A5FA6}"/>
          </ac:cxnSpMkLst>
        </pc:cxnChg>
      </pc:sldChg>
      <pc:sldChg chg="addSp delSp modSp new mod ord">
        <pc:chgData name="Greta Paskočiumaitė" userId="25a08bf39cc8f50b" providerId="LiveId" clId="{7AD996F3-2396-4306-A890-2B2384FE01CB}" dt="2022-05-18T18:16:57.556" v="5986" actId="1076"/>
        <pc:sldMkLst>
          <pc:docMk/>
          <pc:sldMk cId="869493806" sldId="376"/>
        </pc:sldMkLst>
        <pc:spChg chg="del">
          <ac:chgData name="Greta Paskočiumaitė" userId="25a08bf39cc8f50b" providerId="LiveId" clId="{7AD996F3-2396-4306-A890-2B2384FE01CB}" dt="2022-05-17T19:22:00.820" v="5892" actId="931"/>
          <ac:spMkLst>
            <pc:docMk/>
            <pc:sldMk cId="869493806" sldId="376"/>
            <ac:spMk id="3" creationId="{F5144C73-FFA4-92C1-22BF-67C3553EBA41}"/>
          </ac:spMkLst>
        </pc:spChg>
        <pc:spChg chg="add mod">
          <ac:chgData name="Greta Paskočiumaitė" userId="25a08bf39cc8f50b" providerId="LiveId" clId="{7AD996F3-2396-4306-A890-2B2384FE01CB}" dt="2022-05-17T19:21:41.093" v="5881"/>
          <ac:spMkLst>
            <pc:docMk/>
            <pc:sldMk cId="869493806" sldId="376"/>
            <ac:spMk id="4" creationId="{25F2BC28-BAAF-4495-02A0-D820806662FB}"/>
          </ac:spMkLst>
        </pc:spChg>
        <pc:spChg chg="mod">
          <ac:chgData name="Greta Paskočiumaitė" userId="25a08bf39cc8f50b" providerId="LiveId" clId="{7AD996F3-2396-4306-A890-2B2384FE01CB}" dt="2022-05-17T19:21:41.093" v="5881"/>
          <ac:spMkLst>
            <pc:docMk/>
            <pc:sldMk cId="869493806" sldId="376"/>
            <ac:spMk id="6" creationId="{05EF0C30-6A40-3986-F96A-1C7314F1333B}"/>
          </ac:spMkLst>
        </pc:spChg>
        <pc:spChg chg="mod">
          <ac:chgData name="Greta Paskočiumaitė" userId="25a08bf39cc8f50b" providerId="LiveId" clId="{7AD996F3-2396-4306-A890-2B2384FE01CB}" dt="2022-05-17T19:21:41.093" v="5881"/>
          <ac:spMkLst>
            <pc:docMk/>
            <pc:sldMk cId="869493806" sldId="376"/>
            <ac:spMk id="7" creationId="{93552A56-5922-66F4-B9E9-8C37F0DFE6FA}"/>
          </ac:spMkLst>
        </pc:spChg>
        <pc:spChg chg="mod">
          <ac:chgData name="Greta Paskočiumaitė" userId="25a08bf39cc8f50b" providerId="LiveId" clId="{7AD996F3-2396-4306-A890-2B2384FE01CB}" dt="2022-05-17T19:21:41.093" v="5881"/>
          <ac:spMkLst>
            <pc:docMk/>
            <pc:sldMk cId="869493806" sldId="376"/>
            <ac:spMk id="8" creationId="{7E451DD0-69D8-CAC7-0F7E-0D709DA2DA72}"/>
          </ac:spMkLst>
        </pc:spChg>
        <pc:spChg chg="mod">
          <ac:chgData name="Greta Paskočiumaitė" userId="25a08bf39cc8f50b" providerId="LiveId" clId="{7AD996F3-2396-4306-A890-2B2384FE01CB}" dt="2022-05-17T19:21:41.093" v="5881"/>
          <ac:spMkLst>
            <pc:docMk/>
            <pc:sldMk cId="869493806" sldId="376"/>
            <ac:spMk id="9" creationId="{058596D1-5146-4AC4-D854-8C50C07CCAAD}"/>
          </ac:spMkLst>
        </pc:spChg>
        <pc:spChg chg="mod">
          <ac:chgData name="Greta Paskočiumaitė" userId="25a08bf39cc8f50b" providerId="LiveId" clId="{7AD996F3-2396-4306-A890-2B2384FE01CB}" dt="2022-05-17T19:21:41.093" v="5881"/>
          <ac:spMkLst>
            <pc:docMk/>
            <pc:sldMk cId="869493806" sldId="376"/>
            <ac:spMk id="10" creationId="{59D33394-6315-24CA-7B85-75964B3EA384}"/>
          </ac:spMkLst>
        </pc:spChg>
        <pc:spChg chg="mod">
          <ac:chgData name="Greta Paskočiumaitė" userId="25a08bf39cc8f50b" providerId="LiveId" clId="{7AD996F3-2396-4306-A890-2B2384FE01CB}" dt="2022-05-17T19:21:41.093" v="5881"/>
          <ac:spMkLst>
            <pc:docMk/>
            <pc:sldMk cId="869493806" sldId="376"/>
            <ac:spMk id="11" creationId="{98FC1EAA-1D94-0FCB-F54A-66F4DC66A706}"/>
          </ac:spMkLst>
        </pc:spChg>
        <pc:spChg chg="mod">
          <ac:chgData name="Greta Paskočiumaitė" userId="25a08bf39cc8f50b" providerId="LiveId" clId="{7AD996F3-2396-4306-A890-2B2384FE01CB}" dt="2022-05-17T19:21:41.093" v="5881"/>
          <ac:spMkLst>
            <pc:docMk/>
            <pc:sldMk cId="869493806" sldId="376"/>
            <ac:spMk id="12" creationId="{623BB81F-E964-EB5C-8DC7-19F4BC8C1BAA}"/>
          </ac:spMkLst>
        </pc:spChg>
        <pc:spChg chg="add mod">
          <ac:chgData name="Greta Paskočiumaitė" userId="25a08bf39cc8f50b" providerId="LiveId" clId="{7AD996F3-2396-4306-A890-2B2384FE01CB}" dt="2022-05-17T19:21:41.093" v="5881"/>
          <ac:spMkLst>
            <pc:docMk/>
            <pc:sldMk cId="869493806" sldId="376"/>
            <ac:spMk id="17" creationId="{A9F6CB72-FC41-16C6-D7D5-171F09527D14}"/>
          </ac:spMkLst>
        </pc:spChg>
        <pc:spChg chg="add mod">
          <ac:chgData name="Greta Paskočiumaitė" userId="25a08bf39cc8f50b" providerId="LiveId" clId="{7AD996F3-2396-4306-A890-2B2384FE01CB}" dt="2022-05-17T19:21:41.093" v="5881"/>
          <ac:spMkLst>
            <pc:docMk/>
            <pc:sldMk cId="869493806" sldId="376"/>
            <ac:spMk id="18" creationId="{8E0B1A0F-9098-4B44-7028-8C8591529A45}"/>
          </ac:spMkLst>
        </pc:spChg>
        <pc:spChg chg="add del mod">
          <ac:chgData name="Greta Paskočiumaitė" userId="25a08bf39cc8f50b" providerId="LiveId" clId="{7AD996F3-2396-4306-A890-2B2384FE01CB}" dt="2022-05-17T19:22:10.475" v="5897" actId="931"/>
          <ac:spMkLst>
            <pc:docMk/>
            <pc:sldMk cId="869493806" sldId="376"/>
            <ac:spMk id="24" creationId="{AE15E171-CAED-214A-4F88-1C5905642637}"/>
          </ac:spMkLst>
        </pc:spChg>
        <pc:grpChg chg="add mod">
          <ac:chgData name="Greta Paskočiumaitė" userId="25a08bf39cc8f50b" providerId="LiveId" clId="{7AD996F3-2396-4306-A890-2B2384FE01CB}" dt="2022-05-17T19:21:41.093" v="5881"/>
          <ac:grpSpMkLst>
            <pc:docMk/>
            <pc:sldMk cId="869493806" sldId="376"/>
            <ac:grpSpMk id="5" creationId="{18EC6BBA-263A-60A7-9758-D054F2B10821}"/>
          </ac:grpSpMkLst>
        </pc:grpChg>
        <pc:picChg chg="add mod">
          <ac:chgData name="Greta Paskočiumaitė" userId="25a08bf39cc8f50b" providerId="LiveId" clId="{7AD996F3-2396-4306-A890-2B2384FE01CB}" dt="2022-05-17T19:21:41.093" v="5881"/>
          <ac:picMkLst>
            <pc:docMk/>
            <pc:sldMk cId="869493806" sldId="376"/>
            <ac:picMk id="13" creationId="{7A32E23F-143A-F8DD-6DAC-3CDAD16D4B22}"/>
          </ac:picMkLst>
        </pc:picChg>
        <pc:picChg chg="add mod">
          <ac:chgData name="Greta Paskočiumaitė" userId="25a08bf39cc8f50b" providerId="LiveId" clId="{7AD996F3-2396-4306-A890-2B2384FE01CB}" dt="2022-05-17T19:21:41.093" v="5881"/>
          <ac:picMkLst>
            <pc:docMk/>
            <pc:sldMk cId="869493806" sldId="376"/>
            <ac:picMk id="15" creationId="{05879E53-6159-9643-41BE-61051373E511}"/>
          </ac:picMkLst>
        </pc:picChg>
        <pc:picChg chg="add mod">
          <ac:chgData name="Greta Paskočiumaitė" userId="25a08bf39cc8f50b" providerId="LiveId" clId="{7AD996F3-2396-4306-A890-2B2384FE01CB}" dt="2022-05-17T19:21:41.093" v="5881"/>
          <ac:picMkLst>
            <pc:docMk/>
            <pc:sldMk cId="869493806" sldId="376"/>
            <ac:picMk id="16" creationId="{ED73619E-B6C1-91E9-ACA7-BDFB2D121E8F}"/>
          </ac:picMkLst>
        </pc:picChg>
        <pc:picChg chg="add del mod">
          <ac:chgData name="Greta Paskočiumaitė" userId="25a08bf39cc8f50b" providerId="LiveId" clId="{7AD996F3-2396-4306-A890-2B2384FE01CB}" dt="2022-05-17T19:21:52.965" v="5890" actId="478"/>
          <ac:picMkLst>
            <pc:docMk/>
            <pc:sldMk cId="869493806" sldId="376"/>
            <ac:picMk id="19" creationId="{3A741324-AF0D-5120-88A6-8A66E4ABCF7A}"/>
          </ac:picMkLst>
        </pc:picChg>
        <pc:picChg chg="add del mod">
          <ac:chgData name="Greta Paskočiumaitė" userId="25a08bf39cc8f50b" providerId="LiveId" clId="{7AD996F3-2396-4306-A890-2B2384FE01CB}" dt="2022-05-17T19:21:53.293" v="5891" actId="478"/>
          <ac:picMkLst>
            <pc:docMk/>
            <pc:sldMk cId="869493806" sldId="376"/>
            <ac:picMk id="20" creationId="{1C0C2173-6090-A4CA-3891-944D669488D2}"/>
          </ac:picMkLst>
        </pc:picChg>
        <pc:picChg chg="add del mod">
          <ac:chgData name="Greta Paskočiumaitė" userId="25a08bf39cc8f50b" providerId="LiveId" clId="{7AD996F3-2396-4306-A890-2B2384FE01CB}" dt="2022-05-17T19:22:02.961" v="5896" actId="478"/>
          <ac:picMkLst>
            <pc:docMk/>
            <pc:sldMk cId="869493806" sldId="376"/>
            <ac:picMk id="22" creationId="{DE041292-975F-BCB1-18B6-0DA1B2936802}"/>
          </ac:picMkLst>
        </pc:picChg>
        <pc:picChg chg="add mod">
          <ac:chgData name="Greta Paskočiumaitė" userId="25a08bf39cc8f50b" providerId="LiveId" clId="{7AD996F3-2396-4306-A890-2B2384FE01CB}" dt="2022-05-18T18:16:57.556" v="5986" actId="1076"/>
          <ac:picMkLst>
            <pc:docMk/>
            <pc:sldMk cId="869493806" sldId="376"/>
            <ac:picMk id="26" creationId="{5E262916-2C73-5DB0-F1B6-4B5C0EC84B3C}"/>
          </ac:picMkLst>
        </pc:picChg>
        <pc:picChg chg="add mod">
          <ac:chgData name="Greta Paskočiumaitė" userId="25a08bf39cc8f50b" providerId="LiveId" clId="{7AD996F3-2396-4306-A890-2B2384FE01CB}" dt="2022-05-17T19:22:47.324" v="5910" actId="1076"/>
          <ac:picMkLst>
            <pc:docMk/>
            <pc:sldMk cId="869493806" sldId="376"/>
            <ac:picMk id="28" creationId="{03B8A8D7-51AC-7DF5-50BC-5503A5B19890}"/>
          </ac:picMkLst>
        </pc:picChg>
        <pc:cxnChg chg="add mod">
          <ac:chgData name="Greta Paskočiumaitė" userId="25a08bf39cc8f50b" providerId="LiveId" clId="{7AD996F3-2396-4306-A890-2B2384FE01CB}" dt="2022-05-17T19:21:41.093" v="5881"/>
          <ac:cxnSpMkLst>
            <pc:docMk/>
            <pc:sldMk cId="869493806" sldId="376"/>
            <ac:cxnSpMk id="14" creationId="{DDB5E3D5-C81C-96AD-C2AE-0BEAA69B0912}"/>
          </ac:cxnSpMkLst>
        </pc:cxnChg>
      </pc:sldChg>
      <pc:sldChg chg="addSp delSp modSp new mod ord">
        <pc:chgData name="Greta Paskočiumaitė" userId="25a08bf39cc8f50b" providerId="LiveId" clId="{7AD996F3-2396-4306-A890-2B2384FE01CB}" dt="2022-05-18T18:17:08.138" v="5988"/>
        <pc:sldMkLst>
          <pc:docMk/>
          <pc:sldMk cId="1725064839" sldId="377"/>
        </pc:sldMkLst>
        <pc:spChg chg="del">
          <ac:chgData name="Greta Paskočiumaitė" userId="25a08bf39cc8f50b" providerId="LiveId" clId="{7AD996F3-2396-4306-A890-2B2384FE01CB}" dt="2022-05-17T19:23:01.743" v="5911" actId="931"/>
          <ac:spMkLst>
            <pc:docMk/>
            <pc:sldMk cId="1725064839" sldId="377"/>
            <ac:spMk id="3" creationId="{06A47DF3-43C5-32A4-5DAE-E23A91197130}"/>
          </ac:spMkLst>
        </pc:spChg>
        <pc:spChg chg="add mod">
          <ac:chgData name="Greta Paskočiumaitė" userId="25a08bf39cc8f50b" providerId="LiveId" clId="{7AD996F3-2396-4306-A890-2B2384FE01CB}" dt="2022-05-17T19:21:43.921" v="5883"/>
          <ac:spMkLst>
            <pc:docMk/>
            <pc:sldMk cId="1725064839" sldId="377"/>
            <ac:spMk id="4" creationId="{17AED51F-B07A-8185-36B1-98BD1F534307}"/>
          </ac:spMkLst>
        </pc:spChg>
        <pc:spChg chg="mod">
          <ac:chgData name="Greta Paskočiumaitė" userId="25a08bf39cc8f50b" providerId="LiveId" clId="{7AD996F3-2396-4306-A890-2B2384FE01CB}" dt="2022-05-17T19:21:43.921" v="5883"/>
          <ac:spMkLst>
            <pc:docMk/>
            <pc:sldMk cId="1725064839" sldId="377"/>
            <ac:spMk id="6" creationId="{C0A3029F-E342-E7F3-1E77-67BB79551B5F}"/>
          </ac:spMkLst>
        </pc:spChg>
        <pc:spChg chg="mod">
          <ac:chgData name="Greta Paskočiumaitė" userId="25a08bf39cc8f50b" providerId="LiveId" clId="{7AD996F3-2396-4306-A890-2B2384FE01CB}" dt="2022-05-17T19:21:43.921" v="5883"/>
          <ac:spMkLst>
            <pc:docMk/>
            <pc:sldMk cId="1725064839" sldId="377"/>
            <ac:spMk id="7" creationId="{01B4FBC5-55E1-E078-31F1-9911A9225F76}"/>
          </ac:spMkLst>
        </pc:spChg>
        <pc:spChg chg="mod">
          <ac:chgData name="Greta Paskočiumaitė" userId="25a08bf39cc8f50b" providerId="LiveId" clId="{7AD996F3-2396-4306-A890-2B2384FE01CB}" dt="2022-05-17T19:21:43.921" v="5883"/>
          <ac:spMkLst>
            <pc:docMk/>
            <pc:sldMk cId="1725064839" sldId="377"/>
            <ac:spMk id="8" creationId="{753241C8-23E8-4595-0E18-1DF478EBAB86}"/>
          </ac:spMkLst>
        </pc:spChg>
        <pc:spChg chg="mod">
          <ac:chgData name="Greta Paskočiumaitė" userId="25a08bf39cc8f50b" providerId="LiveId" clId="{7AD996F3-2396-4306-A890-2B2384FE01CB}" dt="2022-05-17T19:21:43.921" v="5883"/>
          <ac:spMkLst>
            <pc:docMk/>
            <pc:sldMk cId="1725064839" sldId="377"/>
            <ac:spMk id="9" creationId="{E5FF39C7-C63B-663D-C62C-91C15280FC6C}"/>
          </ac:spMkLst>
        </pc:spChg>
        <pc:spChg chg="mod">
          <ac:chgData name="Greta Paskočiumaitė" userId="25a08bf39cc8f50b" providerId="LiveId" clId="{7AD996F3-2396-4306-A890-2B2384FE01CB}" dt="2022-05-17T19:21:43.921" v="5883"/>
          <ac:spMkLst>
            <pc:docMk/>
            <pc:sldMk cId="1725064839" sldId="377"/>
            <ac:spMk id="10" creationId="{8F39A622-688A-AFF9-93F1-48547E8806A4}"/>
          </ac:spMkLst>
        </pc:spChg>
        <pc:spChg chg="mod">
          <ac:chgData name="Greta Paskočiumaitė" userId="25a08bf39cc8f50b" providerId="LiveId" clId="{7AD996F3-2396-4306-A890-2B2384FE01CB}" dt="2022-05-17T19:21:43.921" v="5883"/>
          <ac:spMkLst>
            <pc:docMk/>
            <pc:sldMk cId="1725064839" sldId="377"/>
            <ac:spMk id="11" creationId="{768A6128-D9C0-BCE1-3DC3-4875707239A4}"/>
          </ac:spMkLst>
        </pc:spChg>
        <pc:spChg chg="mod">
          <ac:chgData name="Greta Paskočiumaitė" userId="25a08bf39cc8f50b" providerId="LiveId" clId="{7AD996F3-2396-4306-A890-2B2384FE01CB}" dt="2022-05-17T19:21:43.921" v="5883"/>
          <ac:spMkLst>
            <pc:docMk/>
            <pc:sldMk cId="1725064839" sldId="377"/>
            <ac:spMk id="12" creationId="{C5D39B02-77F2-D239-A3FE-9E55988A8445}"/>
          </ac:spMkLst>
        </pc:spChg>
        <pc:spChg chg="add mod">
          <ac:chgData name="Greta Paskočiumaitė" userId="25a08bf39cc8f50b" providerId="LiveId" clId="{7AD996F3-2396-4306-A890-2B2384FE01CB}" dt="2022-05-17T19:21:43.921" v="5883"/>
          <ac:spMkLst>
            <pc:docMk/>
            <pc:sldMk cId="1725064839" sldId="377"/>
            <ac:spMk id="17" creationId="{FFC0B59F-49DC-2CB9-BFC2-62A5AB6A0107}"/>
          </ac:spMkLst>
        </pc:spChg>
        <pc:spChg chg="add mod">
          <ac:chgData name="Greta Paskočiumaitė" userId="25a08bf39cc8f50b" providerId="LiveId" clId="{7AD996F3-2396-4306-A890-2B2384FE01CB}" dt="2022-05-17T19:21:43.921" v="5883"/>
          <ac:spMkLst>
            <pc:docMk/>
            <pc:sldMk cId="1725064839" sldId="377"/>
            <ac:spMk id="18" creationId="{42EFC4EE-3667-7D3D-0C9D-2C1D53F34547}"/>
          </ac:spMkLst>
        </pc:spChg>
        <pc:spChg chg="add del mod">
          <ac:chgData name="Greta Paskočiumaitė" userId="25a08bf39cc8f50b" providerId="LiveId" clId="{7AD996F3-2396-4306-A890-2B2384FE01CB}" dt="2022-05-17T19:23:11.539" v="5915" actId="931"/>
          <ac:spMkLst>
            <pc:docMk/>
            <pc:sldMk cId="1725064839" sldId="377"/>
            <ac:spMk id="24" creationId="{449256BC-A394-3F61-96E7-82F888D56BD8}"/>
          </ac:spMkLst>
        </pc:spChg>
        <pc:grpChg chg="add mod">
          <ac:chgData name="Greta Paskočiumaitė" userId="25a08bf39cc8f50b" providerId="LiveId" clId="{7AD996F3-2396-4306-A890-2B2384FE01CB}" dt="2022-05-17T19:21:43.921" v="5883"/>
          <ac:grpSpMkLst>
            <pc:docMk/>
            <pc:sldMk cId="1725064839" sldId="377"/>
            <ac:grpSpMk id="5" creationId="{066497FB-9B2B-1FBB-4D56-5A55D590DE00}"/>
          </ac:grpSpMkLst>
        </pc:grpChg>
        <pc:picChg chg="add mod">
          <ac:chgData name="Greta Paskočiumaitė" userId="25a08bf39cc8f50b" providerId="LiveId" clId="{7AD996F3-2396-4306-A890-2B2384FE01CB}" dt="2022-05-17T19:21:43.921" v="5883"/>
          <ac:picMkLst>
            <pc:docMk/>
            <pc:sldMk cId="1725064839" sldId="377"/>
            <ac:picMk id="13" creationId="{5F8BE075-B4B9-45AE-760E-914621AFCBDD}"/>
          </ac:picMkLst>
        </pc:picChg>
        <pc:picChg chg="add mod">
          <ac:chgData name="Greta Paskočiumaitė" userId="25a08bf39cc8f50b" providerId="LiveId" clId="{7AD996F3-2396-4306-A890-2B2384FE01CB}" dt="2022-05-17T19:21:43.921" v="5883"/>
          <ac:picMkLst>
            <pc:docMk/>
            <pc:sldMk cId="1725064839" sldId="377"/>
            <ac:picMk id="15" creationId="{F1A41DD0-94A7-EF72-0767-706BC6D672EF}"/>
          </ac:picMkLst>
        </pc:picChg>
        <pc:picChg chg="add mod">
          <ac:chgData name="Greta Paskočiumaitė" userId="25a08bf39cc8f50b" providerId="LiveId" clId="{7AD996F3-2396-4306-A890-2B2384FE01CB}" dt="2022-05-17T19:21:43.921" v="5883"/>
          <ac:picMkLst>
            <pc:docMk/>
            <pc:sldMk cId="1725064839" sldId="377"/>
            <ac:picMk id="16" creationId="{D1C42065-E2D8-304F-0E95-98FBB5F9BFE3}"/>
          </ac:picMkLst>
        </pc:picChg>
        <pc:picChg chg="add del mod">
          <ac:chgData name="Greta Paskočiumaitė" userId="25a08bf39cc8f50b" providerId="LiveId" clId="{7AD996F3-2396-4306-A890-2B2384FE01CB}" dt="2022-05-17T19:21:51.529" v="5888" actId="478"/>
          <ac:picMkLst>
            <pc:docMk/>
            <pc:sldMk cId="1725064839" sldId="377"/>
            <ac:picMk id="19" creationId="{AB8D0087-FF1B-77F8-A3D8-AE9BB23FF30B}"/>
          </ac:picMkLst>
        </pc:picChg>
        <pc:picChg chg="add del mod">
          <ac:chgData name="Greta Paskočiumaitė" userId="25a08bf39cc8f50b" providerId="LiveId" clId="{7AD996F3-2396-4306-A890-2B2384FE01CB}" dt="2022-05-17T19:21:51.825" v="5889" actId="478"/>
          <ac:picMkLst>
            <pc:docMk/>
            <pc:sldMk cId="1725064839" sldId="377"/>
            <ac:picMk id="20" creationId="{A1331CA1-536E-DF08-6D11-56189316B664}"/>
          </ac:picMkLst>
        </pc:picChg>
        <pc:picChg chg="add del mod">
          <ac:chgData name="Greta Paskočiumaitė" userId="25a08bf39cc8f50b" providerId="LiveId" clId="{7AD996F3-2396-4306-A890-2B2384FE01CB}" dt="2022-05-17T19:23:03.321" v="5914" actId="478"/>
          <ac:picMkLst>
            <pc:docMk/>
            <pc:sldMk cId="1725064839" sldId="377"/>
            <ac:picMk id="22" creationId="{331D2A33-34B9-5EFC-7972-0D82D87C66D2}"/>
          </ac:picMkLst>
        </pc:picChg>
        <pc:picChg chg="add mod">
          <ac:chgData name="Greta Paskočiumaitė" userId="25a08bf39cc8f50b" providerId="LiveId" clId="{7AD996F3-2396-4306-A890-2B2384FE01CB}" dt="2022-05-17T19:26:35.437" v="5964" actId="14100"/>
          <ac:picMkLst>
            <pc:docMk/>
            <pc:sldMk cId="1725064839" sldId="377"/>
            <ac:picMk id="26" creationId="{993323C5-F13F-D74A-AFBE-62C9EBEFF3BE}"/>
          </ac:picMkLst>
        </pc:picChg>
        <pc:picChg chg="add mod">
          <ac:chgData name="Greta Paskočiumaitė" userId="25a08bf39cc8f50b" providerId="LiveId" clId="{7AD996F3-2396-4306-A890-2B2384FE01CB}" dt="2022-05-17T19:23:50.106" v="5930" actId="1076"/>
          <ac:picMkLst>
            <pc:docMk/>
            <pc:sldMk cId="1725064839" sldId="377"/>
            <ac:picMk id="28" creationId="{D5806F54-EE21-0654-49B1-419CC487A86B}"/>
          </ac:picMkLst>
        </pc:picChg>
        <pc:cxnChg chg="add mod">
          <ac:chgData name="Greta Paskočiumaitė" userId="25a08bf39cc8f50b" providerId="LiveId" clId="{7AD996F3-2396-4306-A890-2B2384FE01CB}" dt="2022-05-17T19:21:43.921" v="5883"/>
          <ac:cxnSpMkLst>
            <pc:docMk/>
            <pc:sldMk cId="1725064839" sldId="377"/>
            <ac:cxnSpMk id="14" creationId="{68C37C87-2C3F-B1D8-24A4-6E7135817FDE}"/>
          </ac:cxnSpMkLst>
        </pc:cxnChg>
      </pc:sldChg>
      <pc:sldChg chg="addSp delSp modSp new mod ord">
        <pc:chgData name="Greta Paskočiumaitė" userId="25a08bf39cc8f50b" providerId="LiveId" clId="{7AD996F3-2396-4306-A890-2B2384FE01CB}" dt="2022-05-18T18:17:15.635" v="5990"/>
        <pc:sldMkLst>
          <pc:docMk/>
          <pc:sldMk cId="2041230755" sldId="378"/>
        </pc:sldMkLst>
        <pc:spChg chg="del">
          <ac:chgData name="Greta Paskočiumaitė" userId="25a08bf39cc8f50b" providerId="LiveId" clId="{7AD996F3-2396-4306-A890-2B2384FE01CB}" dt="2022-05-17T19:24:00.276" v="5931" actId="931"/>
          <ac:spMkLst>
            <pc:docMk/>
            <pc:sldMk cId="2041230755" sldId="378"/>
            <ac:spMk id="3" creationId="{33607242-C0EA-CFD3-BC5A-2A0C0997C946}"/>
          </ac:spMkLst>
        </pc:spChg>
        <pc:spChg chg="add mod">
          <ac:chgData name="Greta Paskočiumaitė" userId="25a08bf39cc8f50b" providerId="LiveId" clId="{7AD996F3-2396-4306-A890-2B2384FE01CB}" dt="2022-05-17T19:21:46.701" v="5885"/>
          <ac:spMkLst>
            <pc:docMk/>
            <pc:sldMk cId="2041230755" sldId="378"/>
            <ac:spMk id="4" creationId="{9E241C83-2F5A-8607-97E8-97AC37B09A82}"/>
          </ac:spMkLst>
        </pc:spChg>
        <pc:spChg chg="mod">
          <ac:chgData name="Greta Paskočiumaitė" userId="25a08bf39cc8f50b" providerId="LiveId" clId="{7AD996F3-2396-4306-A890-2B2384FE01CB}" dt="2022-05-17T19:21:46.701" v="5885"/>
          <ac:spMkLst>
            <pc:docMk/>
            <pc:sldMk cId="2041230755" sldId="378"/>
            <ac:spMk id="6" creationId="{D57DEB0A-E503-B2CE-3829-C01DF6D9E721}"/>
          </ac:spMkLst>
        </pc:spChg>
        <pc:spChg chg="mod">
          <ac:chgData name="Greta Paskočiumaitė" userId="25a08bf39cc8f50b" providerId="LiveId" clId="{7AD996F3-2396-4306-A890-2B2384FE01CB}" dt="2022-05-17T19:21:46.701" v="5885"/>
          <ac:spMkLst>
            <pc:docMk/>
            <pc:sldMk cId="2041230755" sldId="378"/>
            <ac:spMk id="7" creationId="{B5B59806-496B-216D-1018-7F9E9C2B7F66}"/>
          </ac:spMkLst>
        </pc:spChg>
        <pc:spChg chg="mod">
          <ac:chgData name="Greta Paskočiumaitė" userId="25a08bf39cc8f50b" providerId="LiveId" clId="{7AD996F3-2396-4306-A890-2B2384FE01CB}" dt="2022-05-17T19:21:46.701" v="5885"/>
          <ac:spMkLst>
            <pc:docMk/>
            <pc:sldMk cId="2041230755" sldId="378"/>
            <ac:spMk id="8" creationId="{FB58DF1F-9826-92E9-3CAD-0206FB279856}"/>
          </ac:spMkLst>
        </pc:spChg>
        <pc:spChg chg="mod">
          <ac:chgData name="Greta Paskočiumaitė" userId="25a08bf39cc8f50b" providerId="LiveId" clId="{7AD996F3-2396-4306-A890-2B2384FE01CB}" dt="2022-05-17T19:21:46.701" v="5885"/>
          <ac:spMkLst>
            <pc:docMk/>
            <pc:sldMk cId="2041230755" sldId="378"/>
            <ac:spMk id="9" creationId="{E5227B1E-EB1C-9270-8A46-B83E40857A53}"/>
          </ac:spMkLst>
        </pc:spChg>
        <pc:spChg chg="mod">
          <ac:chgData name="Greta Paskočiumaitė" userId="25a08bf39cc8f50b" providerId="LiveId" clId="{7AD996F3-2396-4306-A890-2B2384FE01CB}" dt="2022-05-17T19:21:46.701" v="5885"/>
          <ac:spMkLst>
            <pc:docMk/>
            <pc:sldMk cId="2041230755" sldId="378"/>
            <ac:spMk id="10" creationId="{F543DA8C-D5E5-B81E-7F53-2A7FE5AED97D}"/>
          </ac:spMkLst>
        </pc:spChg>
        <pc:spChg chg="mod">
          <ac:chgData name="Greta Paskočiumaitė" userId="25a08bf39cc8f50b" providerId="LiveId" clId="{7AD996F3-2396-4306-A890-2B2384FE01CB}" dt="2022-05-17T19:21:46.701" v="5885"/>
          <ac:spMkLst>
            <pc:docMk/>
            <pc:sldMk cId="2041230755" sldId="378"/>
            <ac:spMk id="11" creationId="{589E768C-BFEE-D8DC-566E-96501946D772}"/>
          </ac:spMkLst>
        </pc:spChg>
        <pc:spChg chg="mod">
          <ac:chgData name="Greta Paskočiumaitė" userId="25a08bf39cc8f50b" providerId="LiveId" clId="{7AD996F3-2396-4306-A890-2B2384FE01CB}" dt="2022-05-17T19:21:46.701" v="5885"/>
          <ac:spMkLst>
            <pc:docMk/>
            <pc:sldMk cId="2041230755" sldId="378"/>
            <ac:spMk id="12" creationId="{E4D1913B-1C31-C4C4-CEEE-902E033CF494}"/>
          </ac:spMkLst>
        </pc:spChg>
        <pc:spChg chg="add del mod">
          <ac:chgData name="Greta Paskočiumaitė" userId="25a08bf39cc8f50b" providerId="LiveId" clId="{7AD996F3-2396-4306-A890-2B2384FE01CB}" dt="2022-05-17T19:24:04.728" v="5936" actId="478"/>
          <ac:spMkLst>
            <pc:docMk/>
            <pc:sldMk cId="2041230755" sldId="378"/>
            <ac:spMk id="17" creationId="{95C596B8-DBF6-1C27-48F0-5915E0CB0D22}"/>
          </ac:spMkLst>
        </pc:spChg>
        <pc:spChg chg="add mod">
          <ac:chgData name="Greta Paskočiumaitė" userId="25a08bf39cc8f50b" providerId="LiveId" clId="{7AD996F3-2396-4306-A890-2B2384FE01CB}" dt="2022-05-17T19:21:46.701" v="5885"/>
          <ac:spMkLst>
            <pc:docMk/>
            <pc:sldMk cId="2041230755" sldId="378"/>
            <ac:spMk id="18" creationId="{D12A3C30-083C-6417-3ED1-D35587979B5F}"/>
          </ac:spMkLst>
        </pc:spChg>
        <pc:spChg chg="add del mod">
          <ac:chgData name="Greta Paskočiumaitė" userId="25a08bf39cc8f50b" providerId="LiveId" clId="{7AD996F3-2396-4306-A890-2B2384FE01CB}" dt="2022-05-17T19:24:03.994" v="5935" actId="478"/>
          <ac:spMkLst>
            <pc:docMk/>
            <pc:sldMk cId="2041230755" sldId="378"/>
            <ac:spMk id="24" creationId="{3A4AE2C2-2BE2-5630-90C7-46179A264D75}"/>
          </ac:spMkLst>
        </pc:spChg>
        <pc:grpChg chg="add mod">
          <ac:chgData name="Greta Paskočiumaitė" userId="25a08bf39cc8f50b" providerId="LiveId" clId="{7AD996F3-2396-4306-A890-2B2384FE01CB}" dt="2022-05-17T19:21:46.701" v="5885"/>
          <ac:grpSpMkLst>
            <pc:docMk/>
            <pc:sldMk cId="2041230755" sldId="378"/>
            <ac:grpSpMk id="5" creationId="{2E5EC0F7-B61F-AE41-C94D-832F27AE6574}"/>
          </ac:grpSpMkLst>
        </pc:grpChg>
        <pc:picChg chg="add mod">
          <ac:chgData name="Greta Paskočiumaitė" userId="25a08bf39cc8f50b" providerId="LiveId" clId="{7AD996F3-2396-4306-A890-2B2384FE01CB}" dt="2022-05-17T19:21:46.701" v="5885"/>
          <ac:picMkLst>
            <pc:docMk/>
            <pc:sldMk cId="2041230755" sldId="378"/>
            <ac:picMk id="13" creationId="{F2F735DE-749C-EEEE-9C2A-AB12AD3BAA80}"/>
          </ac:picMkLst>
        </pc:picChg>
        <pc:picChg chg="add mod">
          <ac:chgData name="Greta Paskočiumaitė" userId="25a08bf39cc8f50b" providerId="LiveId" clId="{7AD996F3-2396-4306-A890-2B2384FE01CB}" dt="2022-05-17T19:21:46.701" v="5885"/>
          <ac:picMkLst>
            <pc:docMk/>
            <pc:sldMk cId="2041230755" sldId="378"/>
            <ac:picMk id="15" creationId="{0AD3B1C9-7023-9509-C8E2-3D019C2F4C8A}"/>
          </ac:picMkLst>
        </pc:picChg>
        <pc:picChg chg="add mod">
          <ac:chgData name="Greta Paskočiumaitė" userId="25a08bf39cc8f50b" providerId="LiveId" clId="{7AD996F3-2396-4306-A890-2B2384FE01CB}" dt="2022-05-17T19:21:46.701" v="5885"/>
          <ac:picMkLst>
            <pc:docMk/>
            <pc:sldMk cId="2041230755" sldId="378"/>
            <ac:picMk id="16" creationId="{15E67B1F-B5DF-491C-E1C7-3A6E3281E854}"/>
          </ac:picMkLst>
        </pc:picChg>
        <pc:picChg chg="add del mod">
          <ac:chgData name="Greta Paskočiumaitė" userId="25a08bf39cc8f50b" providerId="LiveId" clId="{7AD996F3-2396-4306-A890-2B2384FE01CB}" dt="2022-05-17T19:21:50.404" v="5887" actId="478"/>
          <ac:picMkLst>
            <pc:docMk/>
            <pc:sldMk cId="2041230755" sldId="378"/>
            <ac:picMk id="19" creationId="{0DBB0348-5B91-BB2E-9AB8-448FC8150D2C}"/>
          </ac:picMkLst>
        </pc:picChg>
        <pc:picChg chg="add del mod">
          <ac:chgData name="Greta Paskočiumaitė" userId="25a08bf39cc8f50b" providerId="LiveId" clId="{7AD996F3-2396-4306-A890-2B2384FE01CB}" dt="2022-05-17T19:21:50.013" v="5886" actId="478"/>
          <ac:picMkLst>
            <pc:docMk/>
            <pc:sldMk cId="2041230755" sldId="378"/>
            <ac:picMk id="20" creationId="{05D61F75-609B-CE88-70D0-3BAA671BAB81}"/>
          </ac:picMkLst>
        </pc:picChg>
        <pc:picChg chg="add del mod">
          <ac:chgData name="Greta Paskočiumaitė" userId="25a08bf39cc8f50b" providerId="LiveId" clId="{7AD996F3-2396-4306-A890-2B2384FE01CB}" dt="2022-05-17T19:24:02.650" v="5934" actId="478"/>
          <ac:picMkLst>
            <pc:docMk/>
            <pc:sldMk cId="2041230755" sldId="378"/>
            <ac:picMk id="22" creationId="{DD6CC312-F652-04D5-7F0A-C22193385DFF}"/>
          </ac:picMkLst>
        </pc:picChg>
        <pc:picChg chg="add mod">
          <ac:chgData name="Greta Paskočiumaitė" userId="25a08bf39cc8f50b" providerId="LiveId" clId="{7AD996F3-2396-4306-A890-2B2384FE01CB}" dt="2022-05-17T19:26:39.483" v="5966" actId="1076"/>
          <ac:picMkLst>
            <pc:docMk/>
            <pc:sldMk cId="2041230755" sldId="378"/>
            <ac:picMk id="26" creationId="{94058AAF-B501-A40A-B990-C72558C5C558}"/>
          </ac:picMkLst>
        </pc:picChg>
        <pc:picChg chg="add mod">
          <ac:chgData name="Greta Paskočiumaitė" userId="25a08bf39cc8f50b" providerId="LiveId" clId="{7AD996F3-2396-4306-A890-2B2384FE01CB}" dt="2022-05-17T19:25:04.253" v="5950" actId="1076"/>
          <ac:picMkLst>
            <pc:docMk/>
            <pc:sldMk cId="2041230755" sldId="378"/>
            <ac:picMk id="28" creationId="{FD16BDEA-32FD-E740-19ED-7AD9D8826AC8}"/>
          </ac:picMkLst>
        </pc:picChg>
        <pc:cxnChg chg="add mod">
          <ac:chgData name="Greta Paskočiumaitė" userId="25a08bf39cc8f50b" providerId="LiveId" clId="{7AD996F3-2396-4306-A890-2B2384FE01CB}" dt="2022-05-17T19:21:46.701" v="5885"/>
          <ac:cxnSpMkLst>
            <pc:docMk/>
            <pc:sldMk cId="2041230755" sldId="378"/>
            <ac:cxnSpMk id="14" creationId="{DE80D0A9-A81A-23AF-1967-291C6133F3C2}"/>
          </ac:cxnSpMkLst>
        </pc:cxnChg>
      </pc:sldChg>
      <pc:sldChg chg="addSp delSp modSp new mod setBg">
        <pc:chgData name="Greta Paskočiumaitė" userId="25a08bf39cc8f50b" providerId="LiveId" clId="{7AD996F3-2396-4306-A890-2B2384FE01CB}" dt="2022-05-18T19:06:13.365" v="6119" actId="1076"/>
        <pc:sldMkLst>
          <pc:docMk/>
          <pc:sldMk cId="2601720588" sldId="379"/>
        </pc:sldMkLst>
        <pc:spChg chg="mod">
          <ac:chgData name="Greta Paskočiumaitė" userId="25a08bf39cc8f50b" providerId="LiveId" clId="{7AD996F3-2396-4306-A890-2B2384FE01CB}" dt="2022-05-18T19:00:10.805" v="6009" actId="26606"/>
          <ac:spMkLst>
            <pc:docMk/>
            <pc:sldMk cId="2601720588" sldId="379"/>
            <ac:spMk id="2" creationId="{6E0A7942-8C17-16E3-157A-637626D3371C}"/>
          </ac:spMkLst>
        </pc:spChg>
        <pc:spChg chg="del mod">
          <ac:chgData name="Greta Paskočiumaitė" userId="25a08bf39cc8f50b" providerId="LiveId" clId="{7AD996F3-2396-4306-A890-2B2384FE01CB}" dt="2022-05-18T19:05:59.679" v="6113" actId="931"/>
          <ac:spMkLst>
            <pc:docMk/>
            <pc:sldMk cId="2601720588" sldId="379"/>
            <ac:spMk id="3" creationId="{C9930B81-FD6A-275A-0CDA-603C9ED92042}"/>
          </ac:spMkLst>
        </pc:spChg>
        <pc:spChg chg="add del mod">
          <ac:chgData name="Greta Paskočiumaitė" userId="25a08bf39cc8f50b" providerId="LiveId" clId="{7AD996F3-2396-4306-A890-2B2384FE01CB}" dt="2022-05-18T19:00:10.805" v="6009" actId="26606"/>
          <ac:spMkLst>
            <pc:docMk/>
            <pc:sldMk cId="2601720588" sldId="379"/>
            <ac:spMk id="4" creationId="{95253B44-87C5-8F17-01F5-86DBECA16F58}"/>
          </ac:spMkLst>
        </pc:spChg>
        <pc:spChg chg="mod">
          <ac:chgData name="Greta Paskočiumaitė" userId="25a08bf39cc8f50b" providerId="LiveId" clId="{7AD996F3-2396-4306-A890-2B2384FE01CB}" dt="2022-05-18T19:00:05.062" v="6007"/>
          <ac:spMkLst>
            <pc:docMk/>
            <pc:sldMk cId="2601720588" sldId="379"/>
            <ac:spMk id="6" creationId="{2B0CD5C9-0401-95BB-10BE-CE5E85C556BF}"/>
          </ac:spMkLst>
        </pc:spChg>
        <pc:spChg chg="mod">
          <ac:chgData name="Greta Paskočiumaitė" userId="25a08bf39cc8f50b" providerId="LiveId" clId="{7AD996F3-2396-4306-A890-2B2384FE01CB}" dt="2022-05-18T19:00:05.062" v="6007"/>
          <ac:spMkLst>
            <pc:docMk/>
            <pc:sldMk cId="2601720588" sldId="379"/>
            <ac:spMk id="7" creationId="{82146C78-45DF-4F73-96FB-F0067CDC3939}"/>
          </ac:spMkLst>
        </pc:spChg>
        <pc:spChg chg="mod">
          <ac:chgData name="Greta Paskočiumaitė" userId="25a08bf39cc8f50b" providerId="LiveId" clId="{7AD996F3-2396-4306-A890-2B2384FE01CB}" dt="2022-05-18T19:00:05.062" v="6007"/>
          <ac:spMkLst>
            <pc:docMk/>
            <pc:sldMk cId="2601720588" sldId="379"/>
            <ac:spMk id="8" creationId="{13516C8D-74B4-43F8-583E-CB538A017FAD}"/>
          </ac:spMkLst>
        </pc:spChg>
        <pc:spChg chg="mod">
          <ac:chgData name="Greta Paskočiumaitė" userId="25a08bf39cc8f50b" providerId="LiveId" clId="{7AD996F3-2396-4306-A890-2B2384FE01CB}" dt="2022-05-18T19:00:05.062" v="6007"/>
          <ac:spMkLst>
            <pc:docMk/>
            <pc:sldMk cId="2601720588" sldId="379"/>
            <ac:spMk id="9" creationId="{66DE370B-2F37-57BB-0C0D-1B463303F193}"/>
          </ac:spMkLst>
        </pc:spChg>
        <pc:spChg chg="mod">
          <ac:chgData name="Greta Paskočiumaitė" userId="25a08bf39cc8f50b" providerId="LiveId" clId="{7AD996F3-2396-4306-A890-2B2384FE01CB}" dt="2022-05-18T19:00:05.062" v="6007"/>
          <ac:spMkLst>
            <pc:docMk/>
            <pc:sldMk cId="2601720588" sldId="379"/>
            <ac:spMk id="10" creationId="{745700A9-DCC6-0195-FCE8-C3FC1D5EF2F4}"/>
          </ac:spMkLst>
        </pc:spChg>
        <pc:spChg chg="mod">
          <ac:chgData name="Greta Paskočiumaitė" userId="25a08bf39cc8f50b" providerId="LiveId" clId="{7AD996F3-2396-4306-A890-2B2384FE01CB}" dt="2022-05-18T19:00:05.062" v="6007"/>
          <ac:spMkLst>
            <pc:docMk/>
            <pc:sldMk cId="2601720588" sldId="379"/>
            <ac:spMk id="11" creationId="{6B4E0707-AD2F-F52B-E7B8-6E54DB42815B}"/>
          </ac:spMkLst>
        </pc:spChg>
        <pc:spChg chg="mod">
          <ac:chgData name="Greta Paskočiumaitė" userId="25a08bf39cc8f50b" providerId="LiveId" clId="{7AD996F3-2396-4306-A890-2B2384FE01CB}" dt="2022-05-18T19:00:05.062" v="6007"/>
          <ac:spMkLst>
            <pc:docMk/>
            <pc:sldMk cId="2601720588" sldId="379"/>
            <ac:spMk id="12" creationId="{7A7C4C8F-5896-8278-3663-394E49AB0CED}"/>
          </ac:spMkLst>
        </pc:spChg>
        <pc:spChg chg="add del mod">
          <ac:chgData name="Greta Paskočiumaitė" userId="25a08bf39cc8f50b" providerId="LiveId" clId="{7AD996F3-2396-4306-A890-2B2384FE01CB}" dt="2022-05-18T19:02:35.614" v="6052" actId="1076"/>
          <ac:spMkLst>
            <pc:docMk/>
            <pc:sldMk cId="2601720588" sldId="379"/>
            <ac:spMk id="17" creationId="{286BEF24-4F50-D0B6-CB7B-06A682040418}"/>
          </ac:spMkLst>
        </pc:spChg>
        <pc:spChg chg="add mod ord">
          <ac:chgData name="Greta Paskočiumaitė" userId="25a08bf39cc8f50b" providerId="LiveId" clId="{7AD996F3-2396-4306-A890-2B2384FE01CB}" dt="2022-05-18T19:00:10.805" v="6009" actId="26606"/>
          <ac:spMkLst>
            <pc:docMk/>
            <pc:sldMk cId="2601720588" sldId="379"/>
            <ac:spMk id="18" creationId="{FA03F97C-048F-306F-D870-AA26AB757BA1}"/>
          </ac:spMkLst>
        </pc:spChg>
        <pc:spChg chg="add del mod">
          <ac:chgData name="Greta Paskočiumaitė" userId="25a08bf39cc8f50b" providerId="LiveId" clId="{7AD996F3-2396-4306-A890-2B2384FE01CB}" dt="2022-05-18T19:02:36.679" v="6054"/>
          <ac:spMkLst>
            <pc:docMk/>
            <pc:sldMk cId="2601720588" sldId="379"/>
            <ac:spMk id="19" creationId="{527D7F4A-16D1-1AED-35F1-EE7ED7FB50D3}"/>
          </ac:spMkLst>
        </pc:spChg>
        <pc:spChg chg="add mod">
          <ac:chgData name="Greta Paskočiumaitė" userId="25a08bf39cc8f50b" providerId="LiveId" clId="{7AD996F3-2396-4306-A890-2B2384FE01CB}" dt="2022-05-18T19:03:15.875" v="6112" actId="120"/>
          <ac:spMkLst>
            <pc:docMk/>
            <pc:sldMk cId="2601720588" sldId="379"/>
            <ac:spMk id="21" creationId="{A24D7A0E-F98E-2D3C-4DB0-6F51868FB62F}"/>
          </ac:spMkLst>
        </pc:spChg>
        <pc:spChg chg="add del">
          <ac:chgData name="Greta Paskočiumaitė" userId="25a08bf39cc8f50b" providerId="LiveId" clId="{7AD996F3-2396-4306-A890-2B2384FE01CB}" dt="2022-05-18T19:00:10.805" v="6009" actId="26606"/>
          <ac:spMkLst>
            <pc:docMk/>
            <pc:sldMk cId="2601720588" sldId="379"/>
            <ac:spMk id="25" creationId="{C7F2E4D6-EF46-1C43-8F3E-3620C3C83F36}"/>
          </ac:spMkLst>
        </pc:spChg>
        <pc:spChg chg="add del mod">
          <ac:chgData name="Greta Paskočiumaitė" userId="25a08bf39cc8f50b" providerId="LiveId" clId="{7AD996F3-2396-4306-A890-2B2384FE01CB}" dt="2022-05-18T19:06:03.435" v="6115" actId="478"/>
          <ac:spMkLst>
            <pc:docMk/>
            <pc:sldMk cId="2601720588" sldId="379"/>
            <ac:spMk id="26" creationId="{507DF8D8-E4D7-F52B-43DD-A484555AE1E4}"/>
          </ac:spMkLst>
        </pc:spChg>
        <pc:grpChg chg="add del mod">
          <ac:chgData name="Greta Paskočiumaitė" userId="25a08bf39cc8f50b" providerId="LiveId" clId="{7AD996F3-2396-4306-A890-2B2384FE01CB}" dt="2022-05-18T19:00:10.805" v="6009" actId="26606"/>
          <ac:grpSpMkLst>
            <pc:docMk/>
            <pc:sldMk cId="2601720588" sldId="379"/>
            <ac:grpSpMk id="5" creationId="{2C32F5E6-F622-F6F3-3215-55F77A04FAE5}"/>
          </ac:grpSpMkLst>
        </pc:grpChg>
        <pc:picChg chg="add mod">
          <ac:chgData name="Greta Paskočiumaitė" userId="25a08bf39cc8f50b" providerId="LiveId" clId="{7AD996F3-2396-4306-A890-2B2384FE01CB}" dt="2022-05-18T19:00:10.805" v="6009" actId="26606"/>
          <ac:picMkLst>
            <pc:docMk/>
            <pc:sldMk cId="2601720588" sldId="379"/>
            <ac:picMk id="13" creationId="{DEBAFBF0-5299-D6FD-43D8-11D874AE0A2E}"/>
          </ac:picMkLst>
        </pc:picChg>
        <pc:picChg chg="add mod">
          <ac:chgData name="Greta Paskočiumaitė" userId="25a08bf39cc8f50b" providerId="LiveId" clId="{7AD996F3-2396-4306-A890-2B2384FE01CB}" dt="2022-05-18T19:00:10.805" v="6009" actId="26606"/>
          <ac:picMkLst>
            <pc:docMk/>
            <pc:sldMk cId="2601720588" sldId="379"/>
            <ac:picMk id="15" creationId="{37A44A99-2E60-7027-93E5-119BBD1F8945}"/>
          </ac:picMkLst>
        </pc:picChg>
        <pc:picChg chg="add mod">
          <ac:chgData name="Greta Paskočiumaitė" userId="25a08bf39cc8f50b" providerId="LiveId" clId="{7AD996F3-2396-4306-A890-2B2384FE01CB}" dt="2022-05-18T19:00:10.805" v="6009" actId="26606"/>
          <ac:picMkLst>
            <pc:docMk/>
            <pc:sldMk cId="2601720588" sldId="379"/>
            <ac:picMk id="16" creationId="{84E412AF-EEE3-4C37-2232-FEB8990066F5}"/>
          </ac:picMkLst>
        </pc:picChg>
        <pc:picChg chg="add del mod">
          <ac:chgData name="Greta Paskočiumaitė" userId="25a08bf39cc8f50b" providerId="LiveId" clId="{7AD996F3-2396-4306-A890-2B2384FE01CB}" dt="2022-05-18T19:00:14.669" v="6010" actId="478"/>
          <ac:picMkLst>
            <pc:docMk/>
            <pc:sldMk cId="2601720588" sldId="379"/>
            <ac:picMk id="20" creationId="{A3EE3412-4268-72F5-7CF5-1D06B8154122}"/>
          </ac:picMkLst>
        </pc:picChg>
        <pc:picChg chg="add del mod">
          <ac:chgData name="Greta Paskočiumaitė" userId="25a08bf39cc8f50b" providerId="LiveId" clId="{7AD996F3-2396-4306-A890-2B2384FE01CB}" dt="2022-05-18T19:06:01.565" v="6114" actId="478"/>
          <ac:picMkLst>
            <pc:docMk/>
            <pc:sldMk cId="2601720588" sldId="379"/>
            <ac:picMk id="23" creationId="{66519AD7-7E4B-944B-59DF-C7FF752D9643}"/>
          </ac:picMkLst>
        </pc:picChg>
        <pc:picChg chg="add mod">
          <ac:chgData name="Greta Paskočiumaitė" userId="25a08bf39cc8f50b" providerId="LiveId" clId="{7AD996F3-2396-4306-A890-2B2384FE01CB}" dt="2022-05-18T19:06:13.365" v="6119" actId="1076"/>
          <ac:picMkLst>
            <pc:docMk/>
            <pc:sldMk cId="2601720588" sldId="379"/>
            <ac:picMk id="29" creationId="{FD3A091F-CE80-5373-6FC4-E01C44E270FF}"/>
          </ac:picMkLst>
        </pc:picChg>
        <pc:cxnChg chg="add del mod">
          <ac:chgData name="Greta Paskočiumaitė" userId="25a08bf39cc8f50b" providerId="LiveId" clId="{7AD996F3-2396-4306-A890-2B2384FE01CB}" dt="2022-05-18T19:00:10.805" v="6009" actId="26606"/>
          <ac:cxnSpMkLst>
            <pc:docMk/>
            <pc:sldMk cId="2601720588" sldId="379"/>
            <ac:cxnSpMk id="14" creationId="{D9881588-F36B-CA54-743C-04F610168CD4}"/>
          </ac:cxnSpMkLst>
        </pc:cxnChg>
        <pc:cxnChg chg="add del">
          <ac:chgData name="Greta Paskočiumaitė" userId="25a08bf39cc8f50b" providerId="LiveId" clId="{7AD996F3-2396-4306-A890-2B2384FE01CB}" dt="2022-05-18T19:00:10.805" v="6009" actId="26606"/>
          <ac:cxnSpMkLst>
            <pc:docMk/>
            <pc:sldMk cId="2601720588" sldId="379"/>
            <ac:cxnSpMk id="27" creationId="{BF3CF3DF-4809-5B42-9F22-981391379297}"/>
          </ac:cxnSpMkLst>
        </pc:cxnChg>
      </pc:sldChg>
      <pc:sldChg chg="addSp delSp modSp new mod">
        <pc:chgData name="Greta Paskočiumaitė" userId="25a08bf39cc8f50b" providerId="LiveId" clId="{7AD996F3-2396-4306-A890-2B2384FE01CB}" dt="2022-05-18T19:25:03.483" v="6256" actId="27636"/>
        <pc:sldMkLst>
          <pc:docMk/>
          <pc:sldMk cId="2461841598" sldId="380"/>
        </pc:sldMkLst>
        <pc:spChg chg="mod">
          <ac:chgData name="Greta Paskočiumaitė" userId="25a08bf39cc8f50b" providerId="LiveId" clId="{7AD996F3-2396-4306-A890-2B2384FE01CB}" dt="2022-05-18T19:10:36.569" v="6188" actId="5793"/>
          <ac:spMkLst>
            <pc:docMk/>
            <pc:sldMk cId="2461841598" sldId="380"/>
            <ac:spMk id="3" creationId="{FC2BBEE6-67B8-A4B8-5B37-3C3C4E29B0C5}"/>
          </ac:spMkLst>
        </pc:spChg>
        <pc:spChg chg="add del mod">
          <ac:chgData name="Greta Paskočiumaitė" userId="25a08bf39cc8f50b" providerId="LiveId" clId="{7AD996F3-2396-4306-A890-2B2384FE01CB}" dt="2022-05-18T19:06:47.486" v="6123" actId="478"/>
          <ac:spMkLst>
            <pc:docMk/>
            <pc:sldMk cId="2461841598" sldId="380"/>
            <ac:spMk id="4" creationId="{1DF97DC2-DCAF-6CC9-3F96-6625A3284609}"/>
          </ac:spMkLst>
        </pc:spChg>
        <pc:spChg chg="mod">
          <ac:chgData name="Greta Paskočiumaitė" userId="25a08bf39cc8f50b" providerId="LiveId" clId="{7AD996F3-2396-4306-A890-2B2384FE01CB}" dt="2022-05-18T19:06:44.204" v="6121"/>
          <ac:spMkLst>
            <pc:docMk/>
            <pc:sldMk cId="2461841598" sldId="380"/>
            <ac:spMk id="6" creationId="{ACA9B622-E2BB-C75C-49F2-DF6C70076364}"/>
          </ac:spMkLst>
        </pc:spChg>
        <pc:spChg chg="mod">
          <ac:chgData name="Greta Paskočiumaitė" userId="25a08bf39cc8f50b" providerId="LiveId" clId="{7AD996F3-2396-4306-A890-2B2384FE01CB}" dt="2022-05-18T19:06:44.204" v="6121"/>
          <ac:spMkLst>
            <pc:docMk/>
            <pc:sldMk cId="2461841598" sldId="380"/>
            <ac:spMk id="7" creationId="{09884697-A345-3558-1BCC-C216DFE9D28D}"/>
          </ac:spMkLst>
        </pc:spChg>
        <pc:spChg chg="mod">
          <ac:chgData name="Greta Paskočiumaitė" userId="25a08bf39cc8f50b" providerId="LiveId" clId="{7AD996F3-2396-4306-A890-2B2384FE01CB}" dt="2022-05-18T19:06:44.204" v="6121"/>
          <ac:spMkLst>
            <pc:docMk/>
            <pc:sldMk cId="2461841598" sldId="380"/>
            <ac:spMk id="8" creationId="{D26A1B68-2DCD-5516-AB6A-9849B89D05FE}"/>
          </ac:spMkLst>
        </pc:spChg>
        <pc:spChg chg="mod">
          <ac:chgData name="Greta Paskočiumaitė" userId="25a08bf39cc8f50b" providerId="LiveId" clId="{7AD996F3-2396-4306-A890-2B2384FE01CB}" dt="2022-05-18T19:06:44.204" v="6121"/>
          <ac:spMkLst>
            <pc:docMk/>
            <pc:sldMk cId="2461841598" sldId="380"/>
            <ac:spMk id="9" creationId="{65D46FC9-3E35-BDA9-CBED-1B84276CFCE7}"/>
          </ac:spMkLst>
        </pc:spChg>
        <pc:spChg chg="mod">
          <ac:chgData name="Greta Paskočiumaitė" userId="25a08bf39cc8f50b" providerId="LiveId" clId="{7AD996F3-2396-4306-A890-2B2384FE01CB}" dt="2022-05-18T19:06:44.204" v="6121"/>
          <ac:spMkLst>
            <pc:docMk/>
            <pc:sldMk cId="2461841598" sldId="380"/>
            <ac:spMk id="10" creationId="{F15F1F3F-56CE-776F-2CC1-A8F0D5A1200A}"/>
          </ac:spMkLst>
        </pc:spChg>
        <pc:spChg chg="mod">
          <ac:chgData name="Greta Paskočiumaitė" userId="25a08bf39cc8f50b" providerId="LiveId" clId="{7AD996F3-2396-4306-A890-2B2384FE01CB}" dt="2022-05-18T19:06:44.204" v="6121"/>
          <ac:spMkLst>
            <pc:docMk/>
            <pc:sldMk cId="2461841598" sldId="380"/>
            <ac:spMk id="11" creationId="{42A8E10B-F3FA-85B2-D743-A10954DCB5D5}"/>
          </ac:spMkLst>
        </pc:spChg>
        <pc:spChg chg="mod">
          <ac:chgData name="Greta Paskočiumaitė" userId="25a08bf39cc8f50b" providerId="LiveId" clId="{7AD996F3-2396-4306-A890-2B2384FE01CB}" dt="2022-05-18T19:06:44.204" v="6121"/>
          <ac:spMkLst>
            <pc:docMk/>
            <pc:sldMk cId="2461841598" sldId="380"/>
            <ac:spMk id="12" creationId="{59AA29F5-4B8B-635F-EC44-FE3DF2BC80D0}"/>
          </ac:spMkLst>
        </pc:spChg>
        <pc:spChg chg="add del mod">
          <ac:chgData name="Greta Paskočiumaitė" userId="25a08bf39cc8f50b" providerId="LiveId" clId="{7AD996F3-2396-4306-A890-2B2384FE01CB}" dt="2022-05-18T19:07:40.509" v="6187" actId="20577"/>
          <ac:spMkLst>
            <pc:docMk/>
            <pc:sldMk cId="2461841598" sldId="380"/>
            <ac:spMk id="17" creationId="{675CBFD0-0C98-65FC-B780-41370498E3CE}"/>
          </ac:spMkLst>
        </pc:spChg>
        <pc:spChg chg="add del mod">
          <ac:chgData name="Greta Paskočiumaitė" userId="25a08bf39cc8f50b" providerId="LiveId" clId="{7AD996F3-2396-4306-A890-2B2384FE01CB}" dt="2022-05-18T19:25:03.483" v="6256" actId="27636"/>
          <ac:spMkLst>
            <pc:docMk/>
            <pc:sldMk cId="2461841598" sldId="380"/>
            <ac:spMk id="18" creationId="{2DAB2198-253D-4104-F341-6A5CF90DEF8E}"/>
          </ac:spMkLst>
        </pc:spChg>
        <pc:grpChg chg="add del mod">
          <ac:chgData name="Greta Paskočiumaitė" userId="25a08bf39cc8f50b" providerId="LiveId" clId="{7AD996F3-2396-4306-A890-2B2384FE01CB}" dt="2022-05-18T19:06:47.486" v="6123" actId="478"/>
          <ac:grpSpMkLst>
            <pc:docMk/>
            <pc:sldMk cId="2461841598" sldId="380"/>
            <ac:grpSpMk id="5" creationId="{1DFC63E0-A3D4-DB61-203E-6ABD17EC1F61}"/>
          </ac:grpSpMkLst>
        </pc:grpChg>
        <pc:picChg chg="add del mod">
          <ac:chgData name="Greta Paskočiumaitė" userId="25a08bf39cc8f50b" providerId="LiveId" clId="{7AD996F3-2396-4306-A890-2B2384FE01CB}" dt="2022-05-18T19:06:47.486" v="6123" actId="478"/>
          <ac:picMkLst>
            <pc:docMk/>
            <pc:sldMk cId="2461841598" sldId="380"/>
            <ac:picMk id="13" creationId="{61109C98-632A-4AF7-63AC-20532BA4E9ED}"/>
          </ac:picMkLst>
        </pc:picChg>
        <pc:picChg chg="add del mod">
          <ac:chgData name="Greta Paskočiumaitė" userId="25a08bf39cc8f50b" providerId="LiveId" clId="{7AD996F3-2396-4306-A890-2B2384FE01CB}" dt="2022-05-18T19:06:47.486" v="6123" actId="478"/>
          <ac:picMkLst>
            <pc:docMk/>
            <pc:sldMk cId="2461841598" sldId="380"/>
            <ac:picMk id="15" creationId="{096C7356-D442-11D2-4217-B82541B5B9DF}"/>
          </ac:picMkLst>
        </pc:picChg>
        <pc:picChg chg="add del mod">
          <ac:chgData name="Greta Paskočiumaitė" userId="25a08bf39cc8f50b" providerId="LiveId" clId="{7AD996F3-2396-4306-A890-2B2384FE01CB}" dt="2022-05-18T19:06:47.486" v="6123" actId="478"/>
          <ac:picMkLst>
            <pc:docMk/>
            <pc:sldMk cId="2461841598" sldId="380"/>
            <ac:picMk id="16" creationId="{8123E857-C772-51C5-C1ED-31765AE2D392}"/>
          </ac:picMkLst>
        </pc:picChg>
        <pc:picChg chg="add del mod">
          <ac:chgData name="Greta Paskočiumaitė" userId="25a08bf39cc8f50b" providerId="LiveId" clId="{7AD996F3-2396-4306-A890-2B2384FE01CB}" dt="2022-05-18T19:07:27.917" v="6141" actId="478"/>
          <ac:picMkLst>
            <pc:docMk/>
            <pc:sldMk cId="2461841598" sldId="380"/>
            <ac:picMk id="19" creationId="{73100478-1055-1446-9579-FA0E94A1EECC}"/>
          </ac:picMkLst>
        </pc:picChg>
        <pc:cxnChg chg="add del mod">
          <ac:chgData name="Greta Paskočiumaitė" userId="25a08bf39cc8f50b" providerId="LiveId" clId="{7AD996F3-2396-4306-A890-2B2384FE01CB}" dt="2022-05-18T19:06:47.486" v="6123" actId="478"/>
          <ac:cxnSpMkLst>
            <pc:docMk/>
            <pc:sldMk cId="2461841598" sldId="380"/>
            <ac:cxnSpMk id="14" creationId="{F7CFCB41-C3AE-FCB5-CF50-5F83D9DA1FBD}"/>
          </ac:cxnSpMkLst>
        </pc:cxnChg>
      </pc:sldChg>
      <pc:sldChg chg="addSp delSp modSp new mod">
        <pc:chgData name="Greta Paskočiumaitė" userId="25a08bf39cc8f50b" providerId="LiveId" clId="{7AD996F3-2396-4306-A890-2B2384FE01CB}" dt="2022-05-18T19:29:46.762" v="6347" actId="122"/>
        <pc:sldMkLst>
          <pc:docMk/>
          <pc:sldMk cId="7825575" sldId="381"/>
        </pc:sldMkLst>
        <pc:spChg chg="del">
          <ac:chgData name="Greta Paskočiumaitė" userId="25a08bf39cc8f50b" providerId="LiveId" clId="{7AD996F3-2396-4306-A890-2B2384FE01CB}" dt="2022-05-18T19:29:14.164" v="6332" actId="931"/>
          <ac:spMkLst>
            <pc:docMk/>
            <pc:sldMk cId="7825575" sldId="381"/>
            <ac:spMk id="3" creationId="{107DC23B-5EC4-93BD-EBEC-DD4823233BD8}"/>
          </ac:spMkLst>
        </pc:spChg>
        <pc:spChg chg="add mod">
          <ac:chgData name="Greta Paskočiumaitė" userId="25a08bf39cc8f50b" providerId="LiveId" clId="{7AD996F3-2396-4306-A890-2B2384FE01CB}" dt="2022-05-18T19:25:36.703" v="6258"/>
          <ac:spMkLst>
            <pc:docMk/>
            <pc:sldMk cId="7825575" sldId="381"/>
            <ac:spMk id="4" creationId="{AAEC3A17-BD0F-E8CD-2E59-1557AEEB330A}"/>
          </ac:spMkLst>
        </pc:spChg>
        <pc:spChg chg="mod">
          <ac:chgData name="Greta Paskočiumaitė" userId="25a08bf39cc8f50b" providerId="LiveId" clId="{7AD996F3-2396-4306-A890-2B2384FE01CB}" dt="2022-05-18T19:25:36.703" v="6258"/>
          <ac:spMkLst>
            <pc:docMk/>
            <pc:sldMk cId="7825575" sldId="381"/>
            <ac:spMk id="6" creationId="{F7559BDC-00C2-7B74-BE67-06B29E9C9125}"/>
          </ac:spMkLst>
        </pc:spChg>
        <pc:spChg chg="mod">
          <ac:chgData name="Greta Paskočiumaitė" userId="25a08bf39cc8f50b" providerId="LiveId" clId="{7AD996F3-2396-4306-A890-2B2384FE01CB}" dt="2022-05-18T19:25:36.703" v="6258"/>
          <ac:spMkLst>
            <pc:docMk/>
            <pc:sldMk cId="7825575" sldId="381"/>
            <ac:spMk id="7" creationId="{36F7046E-FA8F-7576-8991-B7A57DF9E0B4}"/>
          </ac:spMkLst>
        </pc:spChg>
        <pc:spChg chg="mod">
          <ac:chgData name="Greta Paskočiumaitė" userId="25a08bf39cc8f50b" providerId="LiveId" clId="{7AD996F3-2396-4306-A890-2B2384FE01CB}" dt="2022-05-18T19:25:36.703" v="6258"/>
          <ac:spMkLst>
            <pc:docMk/>
            <pc:sldMk cId="7825575" sldId="381"/>
            <ac:spMk id="8" creationId="{E923785E-A390-BDAF-8F3F-26C42B1F5998}"/>
          </ac:spMkLst>
        </pc:spChg>
        <pc:spChg chg="mod">
          <ac:chgData name="Greta Paskočiumaitė" userId="25a08bf39cc8f50b" providerId="LiveId" clId="{7AD996F3-2396-4306-A890-2B2384FE01CB}" dt="2022-05-18T19:25:36.703" v="6258"/>
          <ac:spMkLst>
            <pc:docMk/>
            <pc:sldMk cId="7825575" sldId="381"/>
            <ac:spMk id="9" creationId="{F53A1012-87DF-6F36-1F1F-96A531B6E9DB}"/>
          </ac:spMkLst>
        </pc:spChg>
        <pc:spChg chg="mod">
          <ac:chgData name="Greta Paskočiumaitė" userId="25a08bf39cc8f50b" providerId="LiveId" clId="{7AD996F3-2396-4306-A890-2B2384FE01CB}" dt="2022-05-18T19:25:36.703" v="6258"/>
          <ac:spMkLst>
            <pc:docMk/>
            <pc:sldMk cId="7825575" sldId="381"/>
            <ac:spMk id="10" creationId="{0CDC160D-E29E-5687-27F3-CCFF49BFF9C0}"/>
          </ac:spMkLst>
        </pc:spChg>
        <pc:spChg chg="mod">
          <ac:chgData name="Greta Paskočiumaitė" userId="25a08bf39cc8f50b" providerId="LiveId" clId="{7AD996F3-2396-4306-A890-2B2384FE01CB}" dt="2022-05-18T19:25:36.703" v="6258"/>
          <ac:spMkLst>
            <pc:docMk/>
            <pc:sldMk cId="7825575" sldId="381"/>
            <ac:spMk id="11" creationId="{FEC00270-67B9-578B-0326-DEA5355BE80C}"/>
          </ac:spMkLst>
        </pc:spChg>
        <pc:spChg chg="mod">
          <ac:chgData name="Greta Paskočiumaitė" userId="25a08bf39cc8f50b" providerId="LiveId" clId="{7AD996F3-2396-4306-A890-2B2384FE01CB}" dt="2022-05-18T19:25:36.703" v="6258"/>
          <ac:spMkLst>
            <pc:docMk/>
            <pc:sldMk cId="7825575" sldId="381"/>
            <ac:spMk id="12" creationId="{33477D99-BA91-A2C7-7CB6-0F434B02D7C7}"/>
          </ac:spMkLst>
        </pc:spChg>
        <pc:spChg chg="add mod">
          <ac:chgData name="Greta Paskočiumaitė" userId="25a08bf39cc8f50b" providerId="LiveId" clId="{7AD996F3-2396-4306-A890-2B2384FE01CB}" dt="2022-05-18T19:29:46.762" v="6347" actId="122"/>
          <ac:spMkLst>
            <pc:docMk/>
            <pc:sldMk cId="7825575" sldId="381"/>
            <ac:spMk id="17" creationId="{72229E31-F756-16FC-48CE-AB54FD623D54}"/>
          </ac:spMkLst>
        </pc:spChg>
        <pc:spChg chg="add mod">
          <ac:chgData name="Greta Paskočiumaitė" userId="25a08bf39cc8f50b" providerId="LiveId" clId="{7AD996F3-2396-4306-A890-2B2384FE01CB}" dt="2022-05-18T19:25:36.703" v="6258"/>
          <ac:spMkLst>
            <pc:docMk/>
            <pc:sldMk cId="7825575" sldId="381"/>
            <ac:spMk id="18" creationId="{1A1069ED-6731-186D-63F8-1C6F747777B0}"/>
          </ac:spMkLst>
        </pc:spChg>
        <pc:spChg chg="add del mod">
          <ac:chgData name="Greta Paskočiumaitė" userId="25a08bf39cc8f50b" providerId="LiveId" clId="{7AD996F3-2396-4306-A890-2B2384FE01CB}" dt="2022-05-18T19:29:04.241" v="6331"/>
          <ac:spMkLst>
            <pc:docMk/>
            <pc:sldMk cId="7825575" sldId="381"/>
            <ac:spMk id="19" creationId="{98E6C046-F8DF-34C8-95F2-10DB13B489ED}"/>
          </ac:spMkLst>
        </pc:spChg>
        <pc:spChg chg="add del mod">
          <ac:chgData name="Greta Paskočiumaitė" userId="25a08bf39cc8f50b" providerId="LiveId" clId="{7AD996F3-2396-4306-A890-2B2384FE01CB}" dt="2022-05-18T19:29:17.150" v="6334" actId="478"/>
          <ac:spMkLst>
            <pc:docMk/>
            <pc:sldMk cId="7825575" sldId="381"/>
            <ac:spMk id="24" creationId="{2C75C88A-E598-7280-F4E2-F716DC0F7FF9}"/>
          </ac:spMkLst>
        </pc:spChg>
        <pc:spChg chg="add mod">
          <ac:chgData name="Greta Paskočiumaitė" userId="25a08bf39cc8f50b" providerId="LiveId" clId="{7AD996F3-2396-4306-A890-2B2384FE01CB}" dt="2022-05-18T19:29:42.487" v="6346" actId="20577"/>
          <ac:spMkLst>
            <pc:docMk/>
            <pc:sldMk cId="7825575" sldId="381"/>
            <ac:spMk id="27" creationId="{B152E0DE-86D3-1201-C57C-1FAF2A691A42}"/>
          </ac:spMkLst>
        </pc:spChg>
        <pc:grpChg chg="add mod">
          <ac:chgData name="Greta Paskočiumaitė" userId="25a08bf39cc8f50b" providerId="LiveId" clId="{7AD996F3-2396-4306-A890-2B2384FE01CB}" dt="2022-05-18T19:25:36.703" v="6258"/>
          <ac:grpSpMkLst>
            <pc:docMk/>
            <pc:sldMk cId="7825575" sldId="381"/>
            <ac:grpSpMk id="5" creationId="{7154C393-E939-2C12-1DFD-44C8DF4D1A3B}"/>
          </ac:grpSpMkLst>
        </pc:grpChg>
        <pc:picChg chg="add mod">
          <ac:chgData name="Greta Paskočiumaitė" userId="25a08bf39cc8f50b" providerId="LiveId" clId="{7AD996F3-2396-4306-A890-2B2384FE01CB}" dt="2022-05-18T19:25:36.703" v="6258"/>
          <ac:picMkLst>
            <pc:docMk/>
            <pc:sldMk cId="7825575" sldId="381"/>
            <ac:picMk id="13" creationId="{E5C69623-6EC8-06DA-9198-49DE4F853443}"/>
          </ac:picMkLst>
        </pc:picChg>
        <pc:picChg chg="add mod">
          <ac:chgData name="Greta Paskočiumaitė" userId="25a08bf39cc8f50b" providerId="LiveId" clId="{7AD996F3-2396-4306-A890-2B2384FE01CB}" dt="2022-05-18T19:25:36.703" v="6258"/>
          <ac:picMkLst>
            <pc:docMk/>
            <pc:sldMk cId="7825575" sldId="381"/>
            <ac:picMk id="15" creationId="{BE40C2C1-3B98-FB01-BB1B-C4DB6C0A5C5E}"/>
          </ac:picMkLst>
        </pc:picChg>
        <pc:picChg chg="add mod">
          <ac:chgData name="Greta Paskočiumaitė" userId="25a08bf39cc8f50b" providerId="LiveId" clId="{7AD996F3-2396-4306-A890-2B2384FE01CB}" dt="2022-05-18T19:25:36.703" v="6258"/>
          <ac:picMkLst>
            <pc:docMk/>
            <pc:sldMk cId="7825575" sldId="381"/>
            <ac:picMk id="16" creationId="{94D26D67-AB1E-528E-6A72-852C60F6ECDA}"/>
          </ac:picMkLst>
        </pc:picChg>
        <pc:picChg chg="add del mod">
          <ac:chgData name="Greta Paskočiumaitė" userId="25a08bf39cc8f50b" providerId="LiveId" clId="{7AD996F3-2396-4306-A890-2B2384FE01CB}" dt="2022-05-18T19:25:50.241" v="6286" actId="478"/>
          <ac:picMkLst>
            <pc:docMk/>
            <pc:sldMk cId="7825575" sldId="381"/>
            <ac:picMk id="20" creationId="{7483E93F-E92A-994D-F08D-70A2F3868671}"/>
          </ac:picMkLst>
        </pc:picChg>
        <pc:picChg chg="add del mod">
          <ac:chgData name="Greta Paskočiumaitė" userId="25a08bf39cc8f50b" providerId="LiveId" clId="{7AD996F3-2396-4306-A890-2B2384FE01CB}" dt="2022-05-18T19:29:15.822" v="6333" actId="478"/>
          <ac:picMkLst>
            <pc:docMk/>
            <pc:sldMk cId="7825575" sldId="381"/>
            <ac:picMk id="22" creationId="{BB763BEF-1976-8163-D683-A2DE9BEE9BB6}"/>
          </ac:picMkLst>
        </pc:picChg>
        <pc:picChg chg="add mod">
          <ac:chgData name="Greta Paskočiumaitė" userId="25a08bf39cc8f50b" providerId="LiveId" clId="{7AD996F3-2396-4306-A890-2B2384FE01CB}" dt="2022-05-18T19:29:31.246" v="6340" actId="1076"/>
          <ac:picMkLst>
            <pc:docMk/>
            <pc:sldMk cId="7825575" sldId="381"/>
            <ac:picMk id="26" creationId="{D0A63736-5B5A-8A5D-A07E-AB443630E6D6}"/>
          </ac:picMkLst>
        </pc:picChg>
        <pc:cxnChg chg="add mod">
          <ac:chgData name="Greta Paskočiumaitė" userId="25a08bf39cc8f50b" providerId="LiveId" clId="{7AD996F3-2396-4306-A890-2B2384FE01CB}" dt="2022-05-18T19:25:36.703" v="6258"/>
          <ac:cxnSpMkLst>
            <pc:docMk/>
            <pc:sldMk cId="7825575" sldId="381"/>
            <ac:cxnSpMk id="14" creationId="{042622D0-05BF-1786-029F-C645BA1E06A5}"/>
          </ac:cxnSpMkLst>
        </pc:cxnChg>
      </pc:sldChg>
      <pc:sldChg chg="addSp delSp modSp new mod">
        <pc:chgData name="Greta Paskočiumaitė" userId="25a08bf39cc8f50b" providerId="LiveId" clId="{7AD996F3-2396-4306-A890-2B2384FE01CB}" dt="2022-05-18T19:44:53.721" v="6882" actId="113"/>
        <pc:sldMkLst>
          <pc:docMk/>
          <pc:sldMk cId="2756921098" sldId="382"/>
        </pc:sldMkLst>
        <pc:spChg chg="del">
          <ac:chgData name="Greta Paskočiumaitė" userId="25a08bf39cc8f50b" providerId="LiveId" clId="{7AD996F3-2396-4306-A890-2B2384FE01CB}" dt="2022-05-18T19:32:04.393" v="6434" actId="931"/>
          <ac:spMkLst>
            <pc:docMk/>
            <pc:sldMk cId="2756921098" sldId="382"/>
            <ac:spMk id="3" creationId="{C10A0275-BED2-89CE-206B-C4B35A61FEE4}"/>
          </ac:spMkLst>
        </pc:spChg>
        <pc:spChg chg="add mod">
          <ac:chgData name="Greta Paskočiumaitė" userId="25a08bf39cc8f50b" providerId="LiveId" clId="{7AD996F3-2396-4306-A890-2B2384FE01CB}" dt="2022-05-18T19:28:12.455" v="6295"/>
          <ac:spMkLst>
            <pc:docMk/>
            <pc:sldMk cId="2756921098" sldId="382"/>
            <ac:spMk id="4" creationId="{26882FE1-77E3-EE65-89BB-EB5D9DF0EA18}"/>
          </ac:spMkLst>
        </pc:spChg>
        <pc:spChg chg="mod">
          <ac:chgData name="Greta Paskočiumaitė" userId="25a08bf39cc8f50b" providerId="LiveId" clId="{7AD996F3-2396-4306-A890-2B2384FE01CB}" dt="2022-05-18T19:28:12.455" v="6295"/>
          <ac:spMkLst>
            <pc:docMk/>
            <pc:sldMk cId="2756921098" sldId="382"/>
            <ac:spMk id="6" creationId="{90A2DE8B-9FB3-0596-FA2D-20F272F9EC43}"/>
          </ac:spMkLst>
        </pc:spChg>
        <pc:spChg chg="mod">
          <ac:chgData name="Greta Paskočiumaitė" userId="25a08bf39cc8f50b" providerId="LiveId" clId="{7AD996F3-2396-4306-A890-2B2384FE01CB}" dt="2022-05-18T19:28:12.455" v="6295"/>
          <ac:spMkLst>
            <pc:docMk/>
            <pc:sldMk cId="2756921098" sldId="382"/>
            <ac:spMk id="7" creationId="{49EF3022-9497-350B-D76A-05CC5AEB6786}"/>
          </ac:spMkLst>
        </pc:spChg>
        <pc:spChg chg="mod">
          <ac:chgData name="Greta Paskočiumaitė" userId="25a08bf39cc8f50b" providerId="LiveId" clId="{7AD996F3-2396-4306-A890-2B2384FE01CB}" dt="2022-05-18T19:28:12.455" v="6295"/>
          <ac:spMkLst>
            <pc:docMk/>
            <pc:sldMk cId="2756921098" sldId="382"/>
            <ac:spMk id="8" creationId="{F40BB064-0D54-9A2F-4DE0-C904D682EC5B}"/>
          </ac:spMkLst>
        </pc:spChg>
        <pc:spChg chg="mod">
          <ac:chgData name="Greta Paskočiumaitė" userId="25a08bf39cc8f50b" providerId="LiveId" clId="{7AD996F3-2396-4306-A890-2B2384FE01CB}" dt="2022-05-18T19:28:12.455" v="6295"/>
          <ac:spMkLst>
            <pc:docMk/>
            <pc:sldMk cId="2756921098" sldId="382"/>
            <ac:spMk id="9" creationId="{C38DB653-F047-A957-2291-CC6E74021B27}"/>
          </ac:spMkLst>
        </pc:spChg>
        <pc:spChg chg="mod">
          <ac:chgData name="Greta Paskočiumaitė" userId="25a08bf39cc8f50b" providerId="LiveId" clId="{7AD996F3-2396-4306-A890-2B2384FE01CB}" dt="2022-05-18T19:28:12.455" v="6295"/>
          <ac:spMkLst>
            <pc:docMk/>
            <pc:sldMk cId="2756921098" sldId="382"/>
            <ac:spMk id="10" creationId="{BA573ADF-9D1E-643A-7BDF-F4AC23DF7FD1}"/>
          </ac:spMkLst>
        </pc:spChg>
        <pc:spChg chg="mod">
          <ac:chgData name="Greta Paskočiumaitė" userId="25a08bf39cc8f50b" providerId="LiveId" clId="{7AD996F3-2396-4306-A890-2B2384FE01CB}" dt="2022-05-18T19:28:12.455" v="6295"/>
          <ac:spMkLst>
            <pc:docMk/>
            <pc:sldMk cId="2756921098" sldId="382"/>
            <ac:spMk id="11" creationId="{35CD34B0-A847-7B88-C669-619544BA7C7B}"/>
          </ac:spMkLst>
        </pc:spChg>
        <pc:spChg chg="mod">
          <ac:chgData name="Greta Paskočiumaitė" userId="25a08bf39cc8f50b" providerId="LiveId" clId="{7AD996F3-2396-4306-A890-2B2384FE01CB}" dt="2022-05-18T19:28:12.455" v="6295"/>
          <ac:spMkLst>
            <pc:docMk/>
            <pc:sldMk cId="2756921098" sldId="382"/>
            <ac:spMk id="12" creationId="{EB8688CF-B4BF-4B3C-AF7A-695740BCDB21}"/>
          </ac:spMkLst>
        </pc:spChg>
        <pc:spChg chg="add mod">
          <ac:chgData name="Greta Paskočiumaitė" userId="25a08bf39cc8f50b" providerId="LiveId" clId="{7AD996F3-2396-4306-A890-2B2384FE01CB}" dt="2022-05-18T19:31:22.948" v="6433" actId="20577"/>
          <ac:spMkLst>
            <pc:docMk/>
            <pc:sldMk cId="2756921098" sldId="382"/>
            <ac:spMk id="17" creationId="{83FF7AF3-354E-C8D6-4691-2C7B8D6603F4}"/>
          </ac:spMkLst>
        </pc:spChg>
        <pc:spChg chg="add mod">
          <ac:chgData name="Greta Paskočiumaitė" userId="25a08bf39cc8f50b" providerId="LiveId" clId="{7AD996F3-2396-4306-A890-2B2384FE01CB}" dt="2022-05-18T19:28:12.455" v="6295"/>
          <ac:spMkLst>
            <pc:docMk/>
            <pc:sldMk cId="2756921098" sldId="382"/>
            <ac:spMk id="18" creationId="{D45A572C-6922-5BAD-5FD6-5222228E0A71}"/>
          </ac:spMkLst>
        </pc:spChg>
        <pc:spChg chg="add mod">
          <ac:chgData name="Greta Paskočiumaitė" userId="25a08bf39cc8f50b" providerId="LiveId" clId="{7AD996F3-2396-4306-A890-2B2384FE01CB}" dt="2022-05-18T19:44:53.721" v="6882" actId="113"/>
          <ac:spMkLst>
            <pc:docMk/>
            <pc:sldMk cId="2756921098" sldId="382"/>
            <ac:spMk id="19" creationId="{9D94C9EF-3982-E8BB-3058-93F71862EE92}"/>
          </ac:spMkLst>
        </pc:spChg>
        <pc:spChg chg="add del mod">
          <ac:chgData name="Greta Paskočiumaitė" userId="25a08bf39cc8f50b" providerId="LiveId" clId="{7AD996F3-2396-4306-A890-2B2384FE01CB}" dt="2022-05-18T19:32:11.266" v="6439" actId="478"/>
          <ac:spMkLst>
            <pc:docMk/>
            <pc:sldMk cId="2756921098" sldId="382"/>
            <ac:spMk id="23" creationId="{3FC35590-7405-BC6C-B7E9-6281CB48B01A}"/>
          </ac:spMkLst>
        </pc:spChg>
        <pc:grpChg chg="add mod">
          <ac:chgData name="Greta Paskočiumaitė" userId="25a08bf39cc8f50b" providerId="LiveId" clId="{7AD996F3-2396-4306-A890-2B2384FE01CB}" dt="2022-05-18T19:28:12.455" v="6295"/>
          <ac:grpSpMkLst>
            <pc:docMk/>
            <pc:sldMk cId="2756921098" sldId="382"/>
            <ac:grpSpMk id="5" creationId="{5FD70D36-2F30-9998-6654-48BDE750DE01}"/>
          </ac:grpSpMkLst>
        </pc:grpChg>
        <pc:picChg chg="add mod">
          <ac:chgData name="Greta Paskočiumaitė" userId="25a08bf39cc8f50b" providerId="LiveId" clId="{7AD996F3-2396-4306-A890-2B2384FE01CB}" dt="2022-05-18T19:28:12.455" v="6295"/>
          <ac:picMkLst>
            <pc:docMk/>
            <pc:sldMk cId="2756921098" sldId="382"/>
            <ac:picMk id="13" creationId="{0C123A80-378D-3900-71CF-DDFCEB8BE108}"/>
          </ac:picMkLst>
        </pc:picChg>
        <pc:picChg chg="add mod">
          <ac:chgData name="Greta Paskočiumaitė" userId="25a08bf39cc8f50b" providerId="LiveId" clId="{7AD996F3-2396-4306-A890-2B2384FE01CB}" dt="2022-05-18T19:28:12.455" v="6295"/>
          <ac:picMkLst>
            <pc:docMk/>
            <pc:sldMk cId="2756921098" sldId="382"/>
            <ac:picMk id="15" creationId="{8B640A71-358E-D817-3188-0F2907992366}"/>
          </ac:picMkLst>
        </pc:picChg>
        <pc:picChg chg="add mod">
          <ac:chgData name="Greta Paskočiumaitė" userId="25a08bf39cc8f50b" providerId="LiveId" clId="{7AD996F3-2396-4306-A890-2B2384FE01CB}" dt="2022-05-18T19:28:12.455" v="6295"/>
          <ac:picMkLst>
            <pc:docMk/>
            <pc:sldMk cId="2756921098" sldId="382"/>
            <ac:picMk id="16" creationId="{B691EA0B-3FE7-300D-3868-98A1ABE1A531}"/>
          </ac:picMkLst>
        </pc:picChg>
        <pc:picChg chg="add del mod">
          <ac:chgData name="Greta Paskočiumaitė" userId="25a08bf39cc8f50b" providerId="LiveId" clId="{7AD996F3-2396-4306-A890-2B2384FE01CB}" dt="2022-05-18T19:32:07.806" v="6437" actId="478"/>
          <ac:picMkLst>
            <pc:docMk/>
            <pc:sldMk cId="2756921098" sldId="382"/>
            <ac:picMk id="21" creationId="{9B31A67E-153F-0768-9B47-A7344BBD3BF3}"/>
          </ac:picMkLst>
        </pc:picChg>
        <pc:picChg chg="add mod">
          <ac:chgData name="Greta Paskočiumaitė" userId="25a08bf39cc8f50b" providerId="LiveId" clId="{7AD996F3-2396-4306-A890-2B2384FE01CB}" dt="2022-05-18T19:44:38.756" v="6877" actId="1076"/>
          <ac:picMkLst>
            <pc:docMk/>
            <pc:sldMk cId="2756921098" sldId="382"/>
            <ac:picMk id="25" creationId="{520477D5-C159-9406-CDE7-48FB44C6F40E}"/>
          </ac:picMkLst>
        </pc:picChg>
        <pc:cxnChg chg="add mod">
          <ac:chgData name="Greta Paskočiumaitė" userId="25a08bf39cc8f50b" providerId="LiveId" clId="{7AD996F3-2396-4306-A890-2B2384FE01CB}" dt="2022-05-18T19:28:12.455" v="6295"/>
          <ac:cxnSpMkLst>
            <pc:docMk/>
            <pc:sldMk cId="2756921098" sldId="382"/>
            <ac:cxnSpMk id="14" creationId="{DC503FF1-8F0C-3357-3DFF-DC5B21264003}"/>
          </ac:cxnSpMkLst>
        </pc:cxnChg>
      </pc:sldChg>
      <pc:sldChg chg="addSp delSp modSp new mod">
        <pc:chgData name="Greta Paskočiumaitė" userId="25a08bf39cc8f50b" providerId="LiveId" clId="{7AD996F3-2396-4306-A890-2B2384FE01CB}" dt="2022-05-18T19:46:28.523" v="6941" actId="20577"/>
        <pc:sldMkLst>
          <pc:docMk/>
          <pc:sldMk cId="2763548761" sldId="383"/>
        </pc:sldMkLst>
        <pc:spChg chg="del">
          <ac:chgData name="Greta Paskočiumaitė" userId="25a08bf39cc8f50b" providerId="LiveId" clId="{7AD996F3-2396-4306-A890-2B2384FE01CB}" dt="2022-05-18T19:34:05.417" v="6566" actId="478"/>
          <ac:spMkLst>
            <pc:docMk/>
            <pc:sldMk cId="2763548761" sldId="383"/>
            <ac:spMk id="3" creationId="{2ABDAE49-2214-B2BC-2B89-C455B827E4C5}"/>
          </ac:spMkLst>
        </pc:spChg>
        <pc:spChg chg="add mod">
          <ac:chgData name="Greta Paskočiumaitė" userId="25a08bf39cc8f50b" providerId="LiveId" clId="{7AD996F3-2396-4306-A890-2B2384FE01CB}" dt="2022-05-18T19:28:14.806" v="6296"/>
          <ac:spMkLst>
            <pc:docMk/>
            <pc:sldMk cId="2763548761" sldId="383"/>
            <ac:spMk id="4" creationId="{0CB77F8A-4EA8-6C37-1F42-A551053D3041}"/>
          </ac:spMkLst>
        </pc:spChg>
        <pc:spChg chg="mod">
          <ac:chgData name="Greta Paskočiumaitė" userId="25a08bf39cc8f50b" providerId="LiveId" clId="{7AD996F3-2396-4306-A890-2B2384FE01CB}" dt="2022-05-18T19:28:14.806" v="6296"/>
          <ac:spMkLst>
            <pc:docMk/>
            <pc:sldMk cId="2763548761" sldId="383"/>
            <ac:spMk id="6" creationId="{18B8FE83-92C0-4588-AF24-04D68B285FF7}"/>
          </ac:spMkLst>
        </pc:spChg>
        <pc:spChg chg="mod">
          <ac:chgData name="Greta Paskočiumaitė" userId="25a08bf39cc8f50b" providerId="LiveId" clId="{7AD996F3-2396-4306-A890-2B2384FE01CB}" dt="2022-05-18T19:28:14.806" v="6296"/>
          <ac:spMkLst>
            <pc:docMk/>
            <pc:sldMk cId="2763548761" sldId="383"/>
            <ac:spMk id="7" creationId="{745CAD3F-BF03-0B8B-1A92-1B0A53EDFAF2}"/>
          </ac:spMkLst>
        </pc:spChg>
        <pc:spChg chg="mod">
          <ac:chgData name="Greta Paskočiumaitė" userId="25a08bf39cc8f50b" providerId="LiveId" clId="{7AD996F3-2396-4306-A890-2B2384FE01CB}" dt="2022-05-18T19:28:14.806" v="6296"/>
          <ac:spMkLst>
            <pc:docMk/>
            <pc:sldMk cId="2763548761" sldId="383"/>
            <ac:spMk id="8" creationId="{BE098C10-2527-F624-E853-DC887EBC774A}"/>
          </ac:spMkLst>
        </pc:spChg>
        <pc:spChg chg="mod">
          <ac:chgData name="Greta Paskočiumaitė" userId="25a08bf39cc8f50b" providerId="LiveId" clId="{7AD996F3-2396-4306-A890-2B2384FE01CB}" dt="2022-05-18T19:28:14.806" v="6296"/>
          <ac:spMkLst>
            <pc:docMk/>
            <pc:sldMk cId="2763548761" sldId="383"/>
            <ac:spMk id="9" creationId="{BDA8C791-A155-824D-92F4-C49F84984121}"/>
          </ac:spMkLst>
        </pc:spChg>
        <pc:spChg chg="mod">
          <ac:chgData name="Greta Paskočiumaitė" userId="25a08bf39cc8f50b" providerId="LiveId" clId="{7AD996F3-2396-4306-A890-2B2384FE01CB}" dt="2022-05-18T19:28:14.806" v="6296"/>
          <ac:spMkLst>
            <pc:docMk/>
            <pc:sldMk cId="2763548761" sldId="383"/>
            <ac:spMk id="10" creationId="{73D7169B-73E4-AAAD-8DC6-44321A973725}"/>
          </ac:spMkLst>
        </pc:spChg>
        <pc:spChg chg="mod">
          <ac:chgData name="Greta Paskočiumaitė" userId="25a08bf39cc8f50b" providerId="LiveId" clId="{7AD996F3-2396-4306-A890-2B2384FE01CB}" dt="2022-05-18T19:28:14.806" v="6296"/>
          <ac:spMkLst>
            <pc:docMk/>
            <pc:sldMk cId="2763548761" sldId="383"/>
            <ac:spMk id="11" creationId="{0FC59452-7D29-F985-0943-2478F43CAC14}"/>
          </ac:spMkLst>
        </pc:spChg>
        <pc:spChg chg="mod">
          <ac:chgData name="Greta Paskočiumaitė" userId="25a08bf39cc8f50b" providerId="LiveId" clId="{7AD996F3-2396-4306-A890-2B2384FE01CB}" dt="2022-05-18T19:28:14.806" v="6296"/>
          <ac:spMkLst>
            <pc:docMk/>
            <pc:sldMk cId="2763548761" sldId="383"/>
            <ac:spMk id="12" creationId="{B59E0402-F9A2-92B0-2700-80A2C500B400}"/>
          </ac:spMkLst>
        </pc:spChg>
        <pc:spChg chg="add mod">
          <ac:chgData name="Greta Paskočiumaitė" userId="25a08bf39cc8f50b" providerId="LiveId" clId="{7AD996F3-2396-4306-A890-2B2384FE01CB}" dt="2022-05-18T19:32:39.463" v="6511" actId="20577"/>
          <ac:spMkLst>
            <pc:docMk/>
            <pc:sldMk cId="2763548761" sldId="383"/>
            <ac:spMk id="17" creationId="{52EC1A5B-9329-01A0-11EA-2D4C6A1064A7}"/>
          </ac:spMkLst>
        </pc:spChg>
        <pc:spChg chg="add mod">
          <ac:chgData name="Greta Paskočiumaitė" userId="25a08bf39cc8f50b" providerId="LiveId" clId="{7AD996F3-2396-4306-A890-2B2384FE01CB}" dt="2022-05-18T19:28:14.806" v="6296"/>
          <ac:spMkLst>
            <pc:docMk/>
            <pc:sldMk cId="2763548761" sldId="383"/>
            <ac:spMk id="18" creationId="{2071A834-715D-A4E5-F538-7908711F3EC1}"/>
          </ac:spMkLst>
        </pc:spChg>
        <pc:spChg chg="add mod">
          <ac:chgData name="Greta Paskočiumaitė" userId="25a08bf39cc8f50b" providerId="LiveId" clId="{7AD996F3-2396-4306-A890-2B2384FE01CB}" dt="2022-05-18T19:46:28.523" v="6941" actId="20577"/>
          <ac:spMkLst>
            <pc:docMk/>
            <pc:sldMk cId="2763548761" sldId="383"/>
            <ac:spMk id="19" creationId="{C72310FD-F09D-283C-E147-1CA489037DCD}"/>
          </ac:spMkLst>
        </pc:spChg>
        <pc:grpChg chg="add mod">
          <ac:chgData name="Greta Paskočiumaitė" userId="25a08bf39cc8f50b" providerId="LiveId" clId="{7AD996F3-2396-4306-A890-2B2384FE01CB}" dt="2022-05-18T19:28:14.806" v="6296"/>
          <ac:grpSpMkLst>
            <pc:docMk/>
            <pc:sldMk cId="2763548761" sldId="383"/>
            <ac:grpSpMk id="5" creationId="{5DE11DE1-2E30-EF44-1A72-EC43EAA4A78B}"/>
          </ac:grpSpMkLst>
        </pc:grpChg>
        <pc:picChg chg="add mod">
          <ac:chgData name="Greta Paskočiumaitė" userId="25a08bf39cc8f50b" providerId="LiveId" clId="{7AD996F3-2396-4306-A890-2B2384FE01CB}" dt="2022-05-18T19:28:14.806" v="6296"/>
          <ac:picMkLst>
            <pc:docMk/>
            <pc:sldMk cId="2763548761" sldId="383"/>
            <ac:picMk id="13" creationId="{1625E97B-80AC-0B18-C684-FB5836D4963D}"/>
          </ac:picMkLst>
        </pc:picChg>
        <pc:picChg chg="add mod">
          <ac:chgData name="Greta Paskočiumaitė" userId="25a08bf39cc8f50b" providerId="LiveId" clId="{7AD996F3-2396-4306-A890-2B2384FE01CB}" dt="2022-05-18T19:28:14.806" v="6296"/>
          <ac:picMkLst>
            <pc:docMk/>
            <pc:sldMk cId="2763548761" sldId="383"/>
            <ac:picMk id="15" creationId="{C9D0A8A0-FE34-5660-35B8-E6B2F7CD4C3D}"/>
          </ac:picMkLst>
        </pc:picChg>
        <pc:picChg chg="add mod">
          <ac:chgData name="Greta Paskočiumaitė" userId="25a08bf39cc8f50b" providerId="LiveId" clId="{7AD996F3-2396-4306-A890-2B2384FE01CB}" dt="2022-05-18T19:28:14.806" v="6296"/>
          <ac:picMkLst>
            <pc:docMk/>
            <pc:sldMk cId="2763548761" sldId="383"/>
            <ac:picMk id="16" creationId="{1F276689-8CEC-DF71-065E-A56EE8DFDA7A}"/>
          </ac:picMkLst>
        </pc:picChg>
        <pc:picChg chg="add mod">
          <ac:chgData name="Greta Paskočiumaitė" userId="25a08bf39cc8f50b" providerId="LiveId" clId="{7AD996F3-2396-4306-A890-2B2384FE01CB}" dt="2022-05-18T19:34:17.045" v="6572" actId="1076"/>
          <ac:picMkLst>
            <pc:docMk/>
            <pc:sldMk cId="2763548761" sldId="383"/>
            <ac:picMk id="21" creationId="{298963C5-5FF2-3867-D4FE-E81A582F62B4}"/>
          </ac:picMkLst>
        </pc:picChg>
        <pc:cxnChg chg="add mod">
          <ac:chgData name="Greta Paskočiumaitė" userId="25a08bf39cc8f50b" providerId="LiveId" clId="{7AD996F3-2396-4306-A890-2B2384FE01CB}" dt="2022-05-18T19:28:14.806" v="6296"/>
          <ac:cxnSpMkLst>
            <pc:docMk/>
            <pc:sldMk cId="2763548761" sldId="383"/>
            <ac:cxnSpMk id="14" creationId="{45FAC9F0-0181-DCFB-6E20-1F82EA960D5E}"/>
          </ac:cxnSpMkLst>
        </pc:cxnChg>
      </pc:sldChg>
      <pc:sldChg chg="addSp delSp modSp new mod">
        <pc:chgData name="Greta Paskočiumaitė" userId="25a08bf39cc8f50b" providerId="LiveId" clId="{7AD996F3-2396-4306-A890-2B2384FE01CB}" dt="2022-05-18T19:50:32.108" v="6963" actId="1076"/>
        <pc:sldMkLst>
          <pc:docMk/>
          <pc:sldMk cId="3695818583" sldId="384"/>
        </pc:sldMkLst>
        <pc:spChg chg="del">
          <ac:chgData name="Greta Paskočiumaitė" userId="25a08bf39cc8f50b" providerId="LiveId" clId="{7AD996F3-2396-4306-A890-2B2384FE01CB}" dt="2022-05-18T19:47:49.406" v="6942" actId="931"/>
          <ac:spMkLst>
            <pc:docMk/>
            <pc:sldMk cId="3695818583" sldId="384"/>
            <ac:spMk id="3" creationId="{1D125D6D-41E0-33AB-3C85-84BBEB4DA0AE}"/>
          </ac:spMkLst>
        </pc:spChg>
        <pc:spChg chg="add mod">
          <ac:chgData name="Greta Paskočiumaitė" userId="25a08bf39cc8f50b" providerId="LiveId" clId="{7AD996F3-2396-4306-A890-2B2384FE01CB}" dt="2022-05-18T19:28:17.396" v="6297"/>
          <ac:spMkLst>
            <pc:docMk/>
            <pc:sldMk cId="3695818583" sldId="384"/>
            <ac:spMk id="4" creationId="{41B220D4-138C-51D2-489F-E4C1EAB1CADD}"/>
          </ac:spMkLst>
        </pc:spChg>
        <pc:spChg chg="mod">
          <ac:chgData name="Greta Paskočiumaitė" userId="25a08bf39cc8f50b" providerId="LiveId" clId="{7AD996F3-2396-4306-A890-2B2384FE01CB}" dt="2022-05-18T19:28:17.396" v="6297"/>
          <ac:spMkLst>
            <pc:docMk/>
            <pc:sldMk cId="3695818583" sldId="384"/>
            <ac:spMk id="6" creationId="{A4D4A125-A0DB-EDAC-D34B-C5549D4EB68B}"/>
          </ac:spMkLst>
        </pc:spChg>
        <pc:spChg chg="mod">
          <ac:chgData name="Greta Paskočiumaitė" userId="25a08bf39cc8f50b" providerId="LiveId" clId="{7AD996F3-2396-4306-A890-2B2384FE01CB}" dt="2022-05-18T19:28:17.396" v="6297"/>
          <ac:spMkLst>
            <pc:docMk/>
            <pc:sldMk cId="3695818583" sldId="384"/>
            <ac:spMk id="7" creationId="{61FB531C-26CC-E887-441F-2C76FA5852C2}"/>
          </ac:spMkLst>
        </pc:spChg>
        <pc:spChg chg="mod">
          <ac:chgData name="Greta Paskočiumaitė" userId="25a08bf39cc8f50b" providerId="LiveId" clId="{7AD996F3-2396-4306-A890-2B2384FE01CB}" dt="2022-05-18T19:28:17.396" v="6297"/>
          <ac:spMkLst>
            <pc:docMk/>
            <pc:sldMk cId="3695818583" sldId="384"/>
            <ac:spMk id="8" creationId="{3B3A14F7-4118-8A4E-E381-9C8B87AC0EA1}"/>
          </ac:spMkLst>
        </pc:spChg>
        <pc:spChg chg="mod">
          <ac:chgData name="Greta Paskočiumaitė" userId="25a08bf39cc8f50b" providerId="LiveId" clId="{7AD996F3-2396-4306-A890-2B2384FE01CB}" dt="2022-05-18T19:28:17.396" v="6297"/>
          <ac:spMkLst>
            <pc:docMk/>
            <pc:sldMk cId="3695818583" sldId="384"/>
            <ac:spMk id="9" creationId="{D64420B8-D3C5-1FFF-3284-0A3EBF1471D8}"/>
          </ac:spMkLst>
        </pc:spChg>
        <pc:spChg chg="mod">
          <ac:chgData name="Greta Paskočiumaitė" userId="25a08bf39cc8f50b" providerId="LiveId" clId="{7AD996F3-2396-4306-A890-2B2384FE01CB}" dt="2022-05-18T19:28:17.396" v="6297"/>
          <ac:spMkLst>
            <pc:docMk/>
            <pc:sldMk cId="3695818583" sldId="384"/>
            <ac:spMk id="10" creationId="{9BC02F32-970C-012D-5F39-C74B2D6467AD}"/>
          </ac:spMkLst>
        </pc:spChg>
        <pc:spChg chg="mod">
          <ac:chgData name="Greta Paskočiumaitė" userId="25a08bf39cc8f50b" providerId="LiveId" clId="{7AD996F3-2396-4306-A890-2B2384FE01CB}" dt="2022-05-18T19:28:17.396" v="6297"/>
          <ac:spMkLst>
            <pc:docMk/>
            <pc:sldMk cId="3695818583" sldId="384"/>
            <ac:spMk id="11" creationId="{39BB480F-92AF-5956-D1D6-CD72A167DF50}"/>
          </ac:spMkLst>
        </pc:spChg>
        <pc:spChg chg="mod">
          <ac:chgData name="Greta Paskočiumaitė" userId="25a08bf39cc8f50b" providerId="LiveId" clId="{7AD996F3-2396-4306-A890-2B2384FE01CB}" dt="2022-05-18T19:28:17.396" v="6297"/>
          <ac:spMkLst>
            <pc:docMk/>
            <pc:sldMk cId="3695818583" sldId="384"/>
            <ac:spMk id="12" creationId="{119444A8-8CEB-4777-CD6C-BE1A6FDF2195}"/>
          </ac:spMkLst>
        </pc:spChg>
        <pc:spChg chg="add mod">
          <ac:chgData name="Greta Paskočiumaitė" userId="25a08bf39cc8f50b" providerId="LiveId" clId="{7AD996F3-2396-4306-A890-2B2384FE01CB}" dt="2022-05-18T19:36:29.833" v="6632" actId="20577"/>
          <ac:spMkLst>
            <pc:docMk/>
            <pc:sldMk cId="3695818583" sldId="384"/>
            <ac:spMk id="17" creationId="{A80B538A-7A31-0334-944E-616ED027209B}"/>
          </ac:spMkLst>
        </pc:spChg>
        <pc:spChg chg="add mod">
          <ac:chgData name="Greta Paskočiumaitė" userId="25a08bf39cc8f50b" providerId="LiveId" clId="{7AD996F3-2396-4306-A890-2B2384FE01CB}" dt="2022-05-18T19:28:17.396" v="6297"/>
          <ac:spMkLst>
            <pc:docMk/>
            <pc:sldMk cId="3695818583" sldId="384"/>
            <ac:spMk id="18" creationId="{00656F02-0050-11B7-BDF1-F131CB89816C}"/>
          </ac:spMkLst>
        </pc:spChg>
        <pc:spChg chg="add mod">
          <ac:chgData name="Greta Paskočiumaitė" userId="25a08bf39cc8f50b" providerId="LiveId" clId="{7AD996F3-2396-4306-A890-2B2384FE01CB}" dt="2022-05-18T19:47:52.465" v="6944" actId="962"/>
          <ac:spMkLst>
            <pc:docMk/>
            <pc:sldMk cId="3695818583" sldId="384"/>
            <ac:spMk id="19" creationId="{9880EF9E-F767-6987-46C7-C901179238FC}"/>
          </ac:spMkLst>
        </pc:spChg>
        <pc:spChg chg="add del mod">
          <ac:chgData name="Greta Paskočiumaitė" userId="25a08bf39cc8f50b" providerId="LiveId" clId="{7AD996F3-2396-4306-A890-2B2384FE01CB}" dt="2022-05-18T19:48:02.419" v="6946" actId="478"/>
          <ac:spMkLst>
            <pc:docMk/>
            <pc:sldMk cId="3695818583" sldId="384"/>
            <ac:spMk id="23" creationId="{E3E788B6-3F28-316D-1BAD-B901B9F7770D}"/>
          </ac:spMkLst>
        </pc:spChg>
        <pc:spChg chg="add mod">
          <ac:chgData name="Greta Paskočiumaitė" userId="25a08bf39cc8f50b" providerId="LiveId" clId="{7AD996F3-2396-4306-A890-2B2384FE01CB}" dt="2022-05-18T19:50:32.108" v="6963" actId="1076"/>
          <ac:spMkLst>
            <pc:docMk/>
            <pc:sldMk cId="3695818583" sldId="384"/>
            <ac:spMk id="26" creationId="{5C9480FE-F7DA-FDAE-ECF4-4086CDDF9B5E}"/>
          </ac:spMkLst>
        </pc:spChg>
        <pc:grpChg chg="add mod">
          <ac:chgData name="Greta Paskočiumaitė" userId="25a08bf39cc8f50b" providerId="LiveId" clId="{7AD996F3-2396-4306-A890-2B2384FE01CB}" dt="2022-05-18T19:28:17.396" v="6297"/>
          <ac:grpSpMkLst>
            <pc:docMk/>
            <pc:sldMk cId="3695818583" sldId="384"/>
            <ac:grpSpMk id="5" creationId="{495D460F-EAA9-641E-4A03-CC5D19990277}"/>
          </ac:grpSpMkLst>
        </pc:grpChg>
        <pc:picChg chg="add mod">
          <ac:chgData name="Greta Paskočiumaitė" userId="25a08bf39cc8f50b" providerId="LiveId" clId="{7AD996F3-2396-4306-A890-2B2384FE01CB}" dt="2022-05-18T19:28:17.396" v="6297"/>
          <ac:picMkLst>
            <pc:docMk/>
            <pc:sldMk cId="3695818583" sldId="384"/>
            <ac:picMk id="13" creationId="{C90219AA-02B5-D3C3-DD7D-6787F245CF02}"/>
          </ac:picMkLst>
        </pc:picChg>
        <pc:picChg chg="add mod">
          <ac:chgData name="Greta Paskočiumaitė" userId="25a08bf39cc8f50b" providerId="LiveId" clId="{7AD996F3-2396-4306-A890-2B2384FE01CB}" dt="2022-05-18T19:28:17.396" v="6297"/>
          <ac:picMkLst>
            <pc:docMk/>
            <pc:sldMk cId="3695818583" sldId="384"/>
            <ac:picMk id="15" creationId="{473E09E4-CCD2-3F08-7DD3-B2591874DF94}"/>
          </ac:picMkLst>
        </pc:picChg>
        <pc:picChg chg="add mod">
          <ac:chgData name="Greta Paskočiumaitė" userId="25a08bf39cc8f50b" providerId="LiveId" clId="{7AD996F3-2396-4306-A890-2B2384FE01CB}" dt="2022-05-18T19:28:17.396" v="6297"/>
          <ac:picMkLst>
            <pc:docMk/>
            <pc:sldMk cId="3695818583" sldId="384"/>
            <ac:picMk id="16" creationId="{02A79807-3D60-9AC3-38CC-A5BF4A54413B}"/>
          </ac:picMkLst>
        </pc:picChg>
        <pc:picChg chg="add del mod">
          <ac:chgData name="Greta Paskočiumaitė" userId="25a08bf39cc8f50b" providerId="LiveId" clId="{7AD996F3-2396-4306-A890-2B2384FE01CB}" dt="2022-05-18T19:48:00.687" v="6945" actId="478"/>
          <ac:picMkLst>
            <pc:docMk/>
            <pc:sldMk cId="3695818583" sldId="384"/>
            <ac:picMk id="21" creationId="{31532169-B618-60B4-CE22-5110E0C49183}"/>
          </ac:picMkLst>
        </pc:picChg>
        <pc:picChg chg="add mod">
          <ac:chgData name="Greta Paskočiumaitė" userId="25a08bf39cc8f50b" providerId="LiveId" clId="{7AD996F3-2396-4306-A890-2B2384FE01CB}" dt="2022-05-18T19:50:29.573" v="6962" actId="1076"/>
          <ac:picMkLst>
            <pc:docMk/>
            <pc:sldMk cId="3695818583" sldId="384"/>
            <ac:picMk id="25" creationId="{B5A12DFB-F386-998E-843B-210F50F4B864}"/>
          </ac:picMkLst>
        </pc:picChg>
        <pc:cxnChg chg="add mod">
          <ac:chgData name="Greta Paskočiumaitė" userId="25a08bf39cc8f50b" providerId="LiveId" clId="{7AD996F3-2396-4306-A890-2B2384FE01CB}" dt="2022-05-18T19:28:17.396" v="6297"/>
          <ac:cxnSpMkLst>
            <pc:docMk/>
            <pc:sldMk cId="3695818583" sldId="384"/>
            <ac:cxnSpMk id="14" creationId="{BFA98F8C-713A-15CF-A397-C8F79C530465}"/>
          </ac:cxnSpMkLst>
        </pc:cxnChg>
      </pc:sldChg>
      <pc:sldChg chg="addSp delSp modSp new mod">
        <pc:chgData name="Greta Paskočiumaitė" userId="25a08bf39cc8f50b" providerId="LiveId" clId="{7AD996F3-2396-4306-A890-2B2384FE01CB}" dt="2022-05-18T20:02:24.149" v="7536" actId="1076"/>
        <pc:sldMkLst>
          <pc:docMk/>
          <pc:sldMk cId="2505948931" sldId="385"/>
        </pc:sldMkLst>
        <pc:spChg chg="del">
          <ac:chgData name="Greta Paskočiumaitė" userId="25a08bf39cc8f50b" providerId="LiveId" clId="{7AD996F3-2396-4306-A890-2B2384FE01CB}" dt="2022-05-18T20:02:02.977" v="7524" actId="931"/>
          <ac:spMkLst>
            <pc:docMk/>
            <pc:sldMk cId="2505948931" sldId="385"/>
            <ac:spMk id="3" creationId="{C987C226-77A6-9C9F-8C45-14A5828CF785}"/>
          </ac:spMkLst>
        </pc:spChg>
        <pc:spChg chg="add mod">
          <ac:chgData name="Greta Paskočiumaitė" userId="25a08bf39cc8f50b" providerId="LiveId" clId="{7AD996F3-2396-4306-A890-2B2384FE01CB}" dt="2022-05-18T19:50:45.118" v="6967"/>
          <ac:spMkLst>
            <pc:docMk/>
            <pc:sldMk cId="2505948931" sldId="385"/>
            <ac:spMk id="4" creationId="{8FC2E977-9FC1-D1CA-01D3-6E60A5DD315B}"/>
          </ac:spMkLst>
        </pc:spChg>
        <pc:spChg chg="mod">
          <ac:chgData name="Greta Paskočiumaitė" userId="25a08bf39cc8f50b" providerId="LiveId" clId="{7AD996F3-2396-4306-A890-2B2384FE01CB}" dt="2022-05-18T19:50:45.118" v="6967"/>
          <ac:spMkLst>
            <pc:docMk/>
            <pc:sldMk cId="2505948931" sldId="385"/>
            <ac:spMk id="6" creationId="{2A01ACDA-1A17-2B80-3ACB-C749DEC0D042}"/>
          </ac:spMkLst>
        </pc:spChg>
        <pc:spChg chg="mod">
          <ac:chgData name="Greta Paskočiumaitė" userId="25a08bf39cc8f50b" providerId="LiveId" clId="{7AD996F3-2396-4306-A890-2B2384FE01CB}" dt="2022-05-18T19:50:45.118" v="6967"/>
          <ac:spMkLst>
            <pc:docMk/>
            <pc:sldMk cId="2505948931" sldId="385"/>
            <ac:spMk id="7" creationId="{EA81F6F4-3AE5-E864-4FA0-107187D4B4E9}"/>
          </ac:spMkLst>
        </pc:spChg>
        <pc:spChg chg="mod">
          <ac:chgData name="Greta Paskočiumaitė" userId="25a08bf39cc8f50b" providerId="LiveId" clId="{7AD996F3-2396-4306-A890-2B2384FE01CB}" dt="2022-05-18T19:50:45.118" v="6967"/>
          <ac:spMkLst>
            <pc:docMk/>
            <pc:sldMk cId="2505948931" sldId="385"/>
            <ac:spMk id="8" creationId="{619DBF9C-5725-BF98-4E1C-3B772853DB66}"/>
          </ac:spMkLst>
        </pc:spChg>
        <pc:spChg chg="mod">
          <ac:chgData name="Greta Paskočiumaitė" userId="25a08bf39cc8f50b" providerId="LiveId" clId="{7AD996F3-2396-4306-A890-2B2384FE01CB}" dt="2022-05-18T19:50:45.118" v="6967"/>
          <ac:spMkLst>
            <pc:docMk/>
            <pc:sldMk cId="2505948931" sldId="385"/>
            <ac:spMk id="9" creationId="{4BEB1166-118E-9170-C5E5-D53B261C3D5B}"/>
          </ac:spMkLst>
        </pc:spChg>
        <pc:spChg chg="mod">
          <ac:chgData name="Greta Paskočiumaitė" userId="25a08bf39cc8f50b" providerId="LiveId" clId="{7AD996F3-2396-4306-A890-2B2384FE01CB}" dt="2022-05-18T19:50:45.118" v="6967"/>
          <ac:spMkLst>
            <pc:docMk/>
            <pc:sldMk cId="2505948931" sldId="385"/>
            <ac:spMk id="10" creationId="{46D0BB26-D1BA-D0B6-7B9D-A60CEA8AB163}"/>
          </ac:spMkLst>
        </pc:spChg>
        <pc:spChg chg="mod">
          <ac:chgData name="Greta Paskočiumaitė" userId="25a08bf39cc8f50b" providerId="LiveId" clId="{7AD996F3-2396-4306-A890-2B2384FE01CB}" dt="2022-05-18T19:50:45.118" v="6967"/>
          <ac:spMkLst>
            <pc:docMk/>
            <pc:sldMk cId="2505948931" sldId="385"/>
            <ac:spMk id="11" creationId="{2B0840F8-A02E-4447-597C-23FBCF67BD3E}"/>
          </ac:spMkLst>
        </pc:spChg>
        <pc:spChg chg="mod">
          <ac:chgData name="Greta Paskočiumaitė" userId="25a08bf39cc8f50b" providerId="LiveId" clId="{7AD996F3-2396-4306-A890-2B2384FE01CB}" dt="2022-05-18T19:50:45.118" v="6967"/>
          <ac:spMkLst>
            <pc:docMk/>
            <pc:sldMk cId="2505948931" sldId="385"/>
            <ac:spMk id="12" creationId="{F1787769-5F3F-0761-37CA-A09F00911B0F}"/>
          </ac:spMkLst>
        </pc:spChg>
        <pc:spChg chg="add del mod">
          <ac:chgData name="Greta Paskočiumaitė" userId="25a08bf39cc8f50b" providerId="LiveId" clId="{7AD996F3-2396-4306-A890-2B2384FE01CB}" dt="2022-05-18T19:50:54.336" v="6974"/>
          <ac:spMkLst>
            <pc:docMk/>
            <pc:sldMk cId="2505948931" sldId="385"/>
            <ac:spMk id="17" creationId="{2D3AB66B-85F2-556E-1C0A-4A4607BA88BF}"/>
          </ac:spMkLst>
        </pc:spChg>
        <pc:spChg chg="add del mod">
          <ac:chgData name="Greta Paskočiumaitė" userId="25a08bf39cc8f50b" providerId="LiveId" clId="{7AD996F3-2396-4306-A890-2B2384FE01CB}" dt="2022-05-18T20:02:07.560" v="7527" actId="478"/>
          <ac:spMkLst>
            <pc:docMk/>
            <pc:sldMk cId="2505948931" sldId="385"/>
            <ac:spMk id="18" creationId="{76270DB5-D28E-5985-8A2A-39F2777840F9}"/>
          </ac:spMkLst>
        </pc:spChg>
        <pc:spChg chg="add del mod">
          <ac:chgData name="Greta Paskočiumaitė" userId="25a08bf39cc8f50b" providerId="LiveId" clId="{7AD996F3-2396-4306-A890-2B2384FE01CB}" dt="2022-05-18T19:50:54.335" v="6972"/>
          <ac:spMkLst>
            <pc:docMk/>
            <pc:sldMk cId="2505948931" sldId="385"/>
            <ac:spMk id="19" creationId="{216BC2CA-5EDB-7024-63C8-A068742F4197}"/>
          </ac:spMkLst>
        </pc:spChg>
        <pc:spChg chg="add mod">
          <ac:chgData name="Greta Paskočiumaitė" userId="25a08bf39cc8f50b" providerId="LiveId" clId="{7AD996F3-2396-4306-A890-2B2384FE01CB}" dt="2022-05-18T19:56:09.001" v="7282" actId="20577"/>
          <ac:spMkLst>
            <pc:docMk/>
            <pc:sldMk cId="2505948931" sldId="385"/>
            <ac:spMk id="21" creationId="{78876FAC-8ECA-C420-D1CD-61F9B55AD2CA}"/>
          </ac:spMkLst>
        </pc:spChg>
        <pc:spChg chg="add mod">
          <ac:chgData name="Greta Paskočiumaitė" userId="25a08bf39cc8f50b" providerId="LiveId" clId="{7AD996F3-2396-4306-A890-2B2384FE01CB}" dt="2022-05-18T20:02:04.871" v="7526" actId="962"/>
          <ac:spMkLst>
            <pc:docMk/>
            <pc:sldMk cId="2505948931" sldId="385"/>
            <ac:spMk id="22" creationId="{1B1A82C6-7D39-4CEE-D2FA-A6AA44BE825C}"/>
          </ac:spMkLst>
        </pc:spChg>
        <pc:grpChg chg="add mod">
          <ac:chgData name="Greta Paskočiumaitė" userId="25a08bf39cc8f50b" providerId="LiveId" clId="{7AD996F3-2396-4306-A890-2B2384FE01CB}" dt="2022-05-18T19:50:45.118" v="6967"/>
          <ac:grpSpMkLst>
            <pc:docMk/>
            <pc:sldMk cId="2505948931" sldId="385"/>
            <ac:grpSpMk id="5" creationId="{76BCF495-E464-FE6C-67D4-82F8F7478EDA}"/>
          </ac:grpSpMkLst>
        </pc:grpChg>
        <pc:picChg chg="add mod">
          <ac:chgData name="Greta Paskočiumaitė" userId="25a08bf39cc8f50b" providerId="LiveId" clId="{7AD996F3-2396-4306-A890-2B2384FE01CB}" dt="2022-05-18T19:50:45.118" v="6967"/>
          <ac:picMkLst>
            <pc:docMk/>
            <pc:sldMk cId="2505948931" sldId="385"/>
            <ac:picMk id="13" creationId="{3873E97B-12D5-A158-5194-6253504D2169}"/>
          </ac:picMkLst>
        </pc:picChg>
        <pc:picChg chg="add mod">
          <ac:chgData name="Greta Paskočiumaitė" userId="25a08bf39cc8f50b" providerId="LiveId" clId="{7AD996F3-2396-4306-A890-2B2384FE01CB}" dt="2022-05-18T19:50:45.118" v="6967"/>
          <ac:picMkLst>
            <pc:docMk/>
            <pc:sldMk cId="2505948931" sldId="385"/>
            <ac:picMk id="15" creationId="{DBA17DF5-E928-7C01-E09D-529070A2BFBE}"/>
          </ac:picMkLst>
        </pc:picChg>
        <pc:picChg chg="add mod">
          <ac:chgData name="Greta Paskočiumaitė" userId="25a08bf39cc8f50b" providerId="LiveId" clId="{7AD996F3-2396-4306-A890-2B2384FE01CB}" dt="2022-05-18T19:50:45.118" v="6967"/>
          <ac:picMkLst>
            <pc:docMk/>
            <pc:sldMk cId="2505948931" sldId="385"/>
            <ac:picMk id="16" creationId="{3DA7FB9F-4E3F-63C2-5541-C821652F9546}"/>
          </ac:picMkLst>
        </pc:picChg>
        <pc:picChg chg="add del mod">
          <ac:chgData name="Greta Paskočiumaitė" userId="25a08bf39cc8f50b" providerId="LiveId" clId="{7AD996F3-2396-4306-A890-2B2384FE01CB}" dt="2022-05-18T19:50:47.624" v="6968" actId="478"/>
          <ac:picMkLst>
            <pc:docMk/>
            <pc:sldMk cId="2505948931" sldId="385"/>
            <ac:picMk id="20" creationId="{90BE1266-CE40-2423-D13F-7C7DAB9823A0}"/>
          </ac:picMkLst>
        </pc:picChg>
        <pc:picChg chg="add mod">
          <ac:chgData name="Greta Paskočiumaitė" userId="25a08bf39cc8f50b" providerId="LiveId" clId="{7AD996F3-2396-4306-A890-2B2384FE01CB}" dt="2022-05-18T20:02:04.869" v="7525" actId="27614"/>
          <ac:picMkLst>
            <pc:docMk/>
            <pc:sldMk cId="2505948931" sldId="385"/>
            <ac:picMk id="24" creationId="{38D65A9A-1D2B-533D-E075-09E129585AA1}"/>
          </ac:picMkLst>
        </pc:picChg>
        <pc:picChg chg="add mod">
          <ac:chgData name="Greta Paskočiumaitė" userId="25a08bf39cc8f50b" providerId="LiveId" clId="{7AD996F3-2396-4306-A890-2B2384FE01CB}" dt="2022-05-18T20:02:24.149" v="7536" actId="1076"/>
          <ac:picMkLst>
            <pc:docMk/>
            <pc:sldMk cId="2505948931" sldId="385"/>
            <ac:picMk id="26" creationId="{26596650-6696-23BD-2D27-4AA3CBC827AA}"/>
          </ac:picMkLst>
        </pc:picChg>
        <pc:cxnChg chg="add mod">
          <ac:chgData name="Greta Paskočiumaitė" userId="25a08bf39cc8f50b" providerId="LiveId" clId="{7AD996F3-2396-4306-A890-2B2384FE01CB}" dt="2022-05-18T19:50:45.118" v="6967"/>
          <ac:cxnSpMkLst>
            <pc:docMk/>
            <pc:sldMk cId="2505948931" sldId="385"/>
            <ac:cxnSpMk id="14" creationId="{ED59B30E-B3B2-D5FA-895D-58D392DFA597}"/>
          </ac:cxnSpMkLst>
        </pc:cxnChg>
      </pc:sldChg>
      <pc:sldChg chg="addSp modSp new del mod">
        <pc:chgData name="Greta Paskočiumaitė" userId="25a08bf39cc8f50b" providerId="LiveId" clId="{7AD996F3-2396-4306-A890-2B2384FE01CB}" dt="2022-05-22T05:46:36.245" v="7745" actId="47"/>
        <pc:sldMkLst>
          <pc:docMk/>
          <pc:sldMk cId="2165637812" sldId="386"/>
        </pc:sldMkLst>
        <pc:spChg chg="mod">
          <ac:chgData name="Greta Paskočiumaitė" userId="25a08bf39cc8f50b" providerId="LiveId" clId="{7AD996F3-2396-4306-A890-2B2384FE01CB}" dt="2022-05-22T05:42:22.408" v="7660"/>
          <ac:spMkLst>
            <pc:docMk/>
            <pc:sldMk cId="2165637812" sldId="386"/>
            <ac:spMk id="2" creationId="{DA72F47C-BEF4-8AAB-6AB7-E479300BC606}"/>
          </ac:spMkLst>
        </pc:spChg>
        <pc:spChg chg="mod">
          <ac:chgData name="Greta Paskočiumaitė" userId="25a08bf39cc8f50b" providerId="LiveId" clId="{7AD996F3-2396-4306-A890-2B2384FE01CB}" dt="2022-05-22T05:46:13.934" v="7738" actId="21"/>
          <ac:spMkLst>
            <pc:docMk/>
            <pc:sldMk cId="2165637812" sldId="386"/>
            <ac:spMk id="3" creationId="{8194280F-B6A2-8A64-B744-8BB2F40593B5}"/>
          </ac:spMkLst>
        </pc:spChg>
        <pc:picChg chg="add mod">
          <ac:chgData name="Greta Paskočiumaitė" userId="25a08bf39cc8f50b" providerId="LiveId" clId="{7AD996F3-2396-4306-A890-2B2384FE01CB}" dt="2022-05-22T05:45:00.031" v="7704" actId="27614"/>
          <ac:picMkLst>
            <pc:docMk/>
            <pc:sldMk cId="2165637812" sldId="386"/>
            <ac:picMk id="5" creationId="{D473FB2B-4255-0116-3A27-F4DF6C9E8C20}"/>
          </ac:picMkLst>
        </pc:picChg>
      </pc:sldChg>
      <pc:sldChg chg="addSp modSp new mod">
        <pc:chgData name="Greta Paskočiumaitė" userId="25a08bf39cc8f50b" providerId="LiveId" clId="{7AD996F3-2396-4306-A890-2B2384FE01CB}" dt="2022-05-22T06:11:48.406" v="8032"/>
        <pc:sldMkLst>
          <pc:docMk/>
          <pc:sldMk cId="1186017404" sldId="387"/>
        </pc:sldMkLst>
        <pc:spChg chg="mod">
          <ac:chgData name="Greta Paskočiumaitė" userId="25a08bf39cc8f50b" providerId="LiveId" clId="{7AD996F3-2396-4306-A890-2B2384FE01CB}" dt="2022-05-22T05:41:08.667" v="7651" actId="20577"/>
          <ac:spMkLst>
            <pc:docMk/>
            <pc:sldMk cId="1186017404" sldId="387"/>
            <ac:spMk id="3" creationId="{901F86ED-2752-6664-E4DE-53C077C7FFE8}"/>
          </ac:spMkLst>
        </pc:spChg>
        <pc:spChg chg="add mod">
          <ac:chgData name="Greta Paskočiumaitė" userId="25a08bf39cc8f50b" providerId="LiveId" clId="{7AD996F3-2396-4306-A890-2B2384FE01CB}" dt="2022-05-22T06:07:41.234" v="8001"/>
          <ac:spMkLst>
            <pc:docMk/>
            <pc:sldMk cId="1186017404" sldId="387"/>
            <ac:spMk id="4" creationId="{B06E8AE6-18F8-F9B5-FB8F-CE442F5B9734}"/>
          </ac:spMkLst>
        </pc:spChg>
        <pc:spChg chg="mod">
          <ac:chgData name="Greta Paskočiumaitė" userId="25a08bf39cc8f50b" providerId="LiveId" clId="{7AD996F3-2396-4306-A890-2B2384FE01CB}" dt="2022-05-22T06:07:41.234" v="8001"/>
          <ac:spMkLst>
            <pc:docMk/>
            <pc:sldMk cId="1186017404" sldId="387"/>
            <ac:spMk id="6" creationId="{6AB8001C-0F0D-5B30-B772-27AD3F708DA8}"/>
          </ac:spMkLst>
        </pc:spChg>
        <pc:spChg chg="mod">
          <ac:chgData name="Greta Paskočiumaitė" userId="25a08bf39cc8f50b" providerId="LiveId" clId="{7AD996F3-2396-4306-A890-2B2384FE01CB}" dt="2022-05-22T06:07:41.234" v="8001"/>
          <ac:spMkLst>
            <pc:docMk/>
            <pc:sldMk cId="1186017404" sldId="387"/>
            <ac:spMk id="7" creationId="{18967FD3-6CD4-55F4-FCBC-B3820697659C}"/>
          </ac:spMkLst>
        </pc:spChg>
        <pc:spChg chg="mod">
          <ac:chgData name="Greta Paskočiumaitė" userId="25a08bf39cc8f50b" providerId="LiveId" clId="{7AD996F3-2396-4306-A890-2B2384FE01CB}" dt="2022-05-22T06:07:41.234" v="8001"/>
          <ac:spMkLst>
            <pc:docMk/>
            <pc:sldMk cId="1186017404" sldId="387"/>
            <ac:spMk id="8" creationId="{0CC4153A-9A4A-248A-1A68-384B5FAA446A}"/>
          </ac:spMkLst>
        </pc:spChg>
        <pc:spChg chg="mod">
          <ac:chgData name="Greta Paskočiumaitė" userId="25a08bf39cc8f50b" providerId="LiveId" clId="{7AD996F3-2396-4306-A890-2B2384FE01CB}" dt="2022-05-22T06:07:41.234" v="8001"/>
          <ac:spMkLst>
            <pc:docMk/>
            <pc:sldMk cId="1186017404" sldId="387"/>
            <ac:spMk id="9" creationId="{C9FE49D7-77D1-B291-1B1D-626D9FD527EC}"/>
          </ac:spMkLst>
        </pc:spChg>
        <pc:spChg chg="mod">
          <ac:chgData name="Greta Paskočiumaitė" userId="25a08bf39cc8f50b" providerId="LiveId" clId="{7AD996F3-2396-4306-A890-2B2384FE01CB}" dt="2022-05-22T06:07:41.234" v="8001"/>
          <ac:spMkLst>
            <pc:docMk/>
            <pc:sldMk cId="1186017404" sldId="387"/>
            <ac:spMk id="10" creationId="{FA516C0E-1D6A-EEA1-AC55-821546A63AF4}"/>
          </ac:spMkLst>
        </pc:spChg>
        <pc:spChg chg="mod">
          <ac:chgData name="Greta Paskočiumaitė" userId="25a08bf39cc8f50b" providerId="LiveId" clId="{7AD996F3-2396-4306-A890-2B2384FE01CB}" dt="2022-05-22T06:07:41.234" v="8001"/>
          <ac:spMkLst>
            <pc:docMk/>
            <pc:sldMk cId="1186017404" sldId="387"/>
            <ac:spMk id="11" creationId="{D73B5492-D2B2-CB1F-135E-FCD404A92ECF}"/>
          </ac:spMkLst>
        </pc:spChg>
        <pc:spChg chg="mod">
          <ac:chgData name="Greta Paskočiumaitė" userId="25a08bf39cc8f50b" providerId="LiveId" clId="{7AD996F3-2396-4306-A890-2B2384FE01CB}" dt="2022-05-22T06:07:41.234" v="8001"/>
          <ac:spMkLst>
            <pc:docMk/>
            <pc:sldMk cId="1186017404" sldId="387"/>
            <ac:spMk id="12" creationId="{74F083A8-1CED-4487-1BC7-B86A282B5431}"/>
          </ac:spMkLst>
        </pc:spChg>
        <pc:spChg chg="add mod">
          <ac:chgData name="Greta Paskočiumaitė" userId="25a08bf39cc8f50b" providerId="LiveId" clId="{7AD996F3-2396-4306-A890-2B2384FE01CB}" dt="2022-05-22T06:07:43.839" v="8003" actId="20577"/>
          <ac:spMkLst>
            <pc:docMk/>
            <pc:sldMk cId="1186017404" sldId="387"/>
            <ac:spMk id="17" creationId="{55190CEE-F35D-0F36-2E34-B39450E4C9ED}"/>
          </ac:spMkLst>
        </pc:spChg>
        <pc:spChg chg="add mod">
          <ac:chgData name="Greta Paskočiumaitė" userId="25a08bf39cc8f50b" providerId="LiveId" clId="{7AD996F3-2396-4306-A890-2B2384FE01CB}" dt="2022-05-22T06:11:48.406" v="8032"/>
          <ac:spMkLst>
            <pc:docMk/>
            <pc:sldMk cId="1186017404" sldId="387"/>
            <ac:spMk id="19" creationId="{AFD3C1D6-32AB-56AC-F91C-94F09820ACED}"/>
          </ac:spMkLst>
        </pc:spChg>
        <pc:grpChg chg="add mod">
          <ac:chgData name="Greta Paskočiumaitė" userId="25a08bf39cc8f50b" providerId="LiveId" clId="{7AD996F3-2396-4306-A890-2B2384FE01CB}" dt="2022-05-22T06:07:41.234" v="8001"/>
          <ac:grpSpMkLst>
            <pc:docMk/>
            <pc:sldMk cId="1186017404" sldId="387"/>
            <ac:grpSpMk id="5" creationId="{138259F3-EF35-1CC2-139E-8B815D55A7C2}"/>
          </ac:grpSpMkLst>
        </pc:grpChg>
        <pc:picChg chg="add mod">
          <ac:chgData name="Greta Paskočiumaitė" userId="25a08bf39cc8f50b" providerId="LiveId" clId="{7AD996F3-2396-4306-A890-2B2384FE01CB}" dt="2022-05-22T06:07:41.234" v="8001"/>
          <ac:picMkLst>
            <pc:docMk/>
            <pc:sldMk cId="1186017404" sldId="387"/>
            <ac:picMk id="13" creationId="{3AF439D2-B855-E242-6624-A27FEDE4C8C4}"/>
          </ac:picMkLst>
        </pc:picChg>
        <pc:picChg chg="add mod">
          <ac:chgData name="Greta Paskočiumaitė" userId="25a08bf39cc8f50b" providerId="LiveId" clId="{7AD996F3-2396-4306-A890-2B2384FE01CB}" dt="2022-05-22T06:07:41.234" v="8001"/>
          <ac:picMkLst>
            <pc:docMk/>
            <pc:sldMk cId="1186017404" sldId="387"/>
            <ac:picMk id="15" creationId="{9738A922-04DF-350E-E822-99AEECD453B8}"/>
          </ac:picMkLst>
        </pc:picChg>
        <pc:picChg chg="add mod">
          <ac:chgData name="Greta Paskočiumaitė" userId="25a08bf39cc8f50b" providerId="LiveId" clId="{7AD996F3-2396-4306-A890-2B2384FE01CB}" dt="2022-05-22T06:07:41.234" v="8001"/>
          <ac:picMkLst>
            <pc:docMk/>
            <pc:sldMk cId="1186017404" sldId="387"/>
            <ac:picMk id="16" creationId="{D5145876-281F-8673-79D9-90AD7AAFB2D0}"/>
          </ac:picMkLst>
        </pc:picChg>
        <pc:picChg chg="add mod">
          <ac:chgData name="Greta Paskočiumaitė" userId="25a08bf39cc8f50b" providerId="LiveId" clId="{7AD996F3-2396-4306-A890-2B2384FE01CB}" dt="2022-05-22T06:07:41.234" v="8001"/>
          <ac:picMkLst>
            <pc:docMk/>
            <pc:sldMk cId="1186017404" sldId="387"/>
            <ac:picMk id="18" creationId="{488C58AC-05C5-0C9A-CB07-1810B5819A66}"/>
          </ac:picMkLst>
        </pc:picChg>
        <pc:cxnChg chg="add mod">
          <ac:chgData name="Greta Paskočiumaitė" userId="25a08bf39cc8f50b" providerId="LiveId" clId="{7AD996F3-2396-4306-A890-2B2384FE01CB}" dt="2022-05-22T06:07:41.234" v="8001"/>
          <ac:cxnSpMkLst>
            <pc:docMk/>
            <pc:sldMk cId="1186017404" sldId="387"/>
            <ac:cxnSpMk id="14" creationId="{2B5042BB-2EB8-403D-A30C-866BBECD46D4}"/>
          </ac:cxnSpMkLst>
        </pc:cxnChg>
      </pc:sldChg>
      <pc:sldChg chg="addSp delSp modSp new mod">
        <pc:chgData name="Greta Paskočiumaitė" userId="25a08bf39cc8f50b" providerId="LiveId" clId="{7AD996F3-2396-4306-A890-2B2384FE01CB}" dt="2022-05-18T20:06:07.092" v="7646" actId="1076"/>
        <pc:sldMkLst>
          <pc:docMk/>
          <pc:sldMk cId="25751552" sldId="388"/>
        </pc:sldMkLst>
        <pc:spChg chg="del mod">
          <ac:chgData name="Greta Paskočiumaitė" userId="25a08bf39cc8f50b" providerId="LiveId" clId="{7AD996F3-2396-4306-A890-2B2384FE01CB}" dt="2022-05-18T20:04:35.509" v="7601" actId="478"/>
          <ac:spMkLst>
            <pc:docMk/>
            <pc:sldMk cId="25751552" sldId="388"/>
            <ac:spMk id="3" creationId="{22A1FB13-399A-5E95-DF7C-1DAFA4A8B27E}"/>
          </ac:spMkLst>
        </pc:spChg>
        <pc:spChg chg="add del mod">
          <ac:chgData name="Greta Paskočiumaitė" userId="25a08bf39cc8f50b" providerId="LiveId" clId="{7AD996F3-2396-4306-A890-2B2384FE01CB}" dt="2022-05-18T20:04:04.412" v="7542" actId="478"/>
          <ac:spMkLst>
            <pc:docMk/>
            <pc:sldMk cId="25751552" sldId="388"/>
            <ac:spMk id="4" creationId="{1770E716-F186-614E-ACC9-5927BE6E666A}"/>
          </ac:spMkLst>
        </pc:spChg>
        <pc:spChg chg="mod">
          <ac:chgData name="Greta Paskočiumaitė" userId="25a08bf39cc8f50b" providerId="LiveId" clId="{7AD996F3-2396-4306-A890-2B2384FE01CB}" dt="2022-05-18T20:04:02.871" v="7541"/>
          <ac:spMkLst>
            <pc:docMk/>
            <pc:sldMk cId="25751552" sldId="388"/>
            <ac:spMk id="6" creationId="{0AF864B0-1514-AB83-4F0A-EE03268CF64F}"/>
          </ac:spMkLst>
        </pc:spChg>
        <pc:spChg chg="mod">
          <ac:chgData name="Greta Paskočiumaitė" userId="25a08bf39cc8f50b" providerId="LiveId" clId="{7AD996F3-2396-4306-A890-2B2384FE01CB}" dt="2022-05-18T20:04:02.871" v="7541"/>
          <ac:spMkLst>
            <pc:docMk/>
            <pc:sldMk cId="25751552" sldId="388"/>
            <ac:spMk id="7" creationId="{023891BD-AC09-48DF-6837-A5204CD9EF9F}"/>
          </ac:spMkLst>
        </pc:spChg>
        <pc:spChg chg="mod">
          <ac:chgData name="Greta Paskočiumaitė" userId="25a08bf39cc8f50b" providerId="LiveId" clId="{7AD996F3-2396-4306-A890-2B2384FE01CB}" dt="2022-05-18T20:04:02.871" v="7541"/>
          <ac:spMkLst>
            <pc:docMk/>
            <pc:sldMk cId="25751552" sldId="388"/>
            <ac:spMk id="8" creationId="{ECD52A27-0B11-8340-AEAC-1C85640E5405}"/>
          </ac:spMkLst>
        </pc:spChg>
        <pc:spChg chg="mod">
          <ac:chgData name="Greta Paskočiumaitė" userId="25a08bf39cc8f50b" providerId="LiveId" clId="{7AD996F3-2396-4306-A890-2B2384FE01CB}" dt="2022-05-18T20:04:02.871" v="7541"/>
          <ac:spMkLst>
            <pc:docMk/>
            <pc:sldMk cId="25751552" sldId="388"/>
            <ac:spMk id="9" creationId="{3FEBA14A-D079-C3C1-8BF8-1B23BAA0F7EC}"/>
          </ac:spMkLst>
        </pc:spChg>
        <pc:spChg chg="mod">
          <ac:chgData name="Greta Paskočiumaitė" userId="25a08bf39cc8f50b" providerId="LiveId" clId="{7AD996F3-2396-4306-A890-2B2384FE01CB}" dt="2022-05-18T20:04:02.871" v="7541"/>
          <ac:spMkLst>
            <pc:docMk/>
            <pc:sldMk cId="25751552" sldId="388"/>
            <ac:spMk id="10" creationId="{1EB35980-56DC-1265-64F0-26DF026CA516}"/>
          </ac:spMkLst>
        </pc:spChg>
        <pc:spChg chg="mod">
          <ac:chgData name="Greta Paskočiumaitė" userId="25a08bf39cc8f50b" providerId="LiveId" clId="{7AD996F3-2396-4306-A890-2B2384FE01CB}" dt="2022-05-18T20:04:02.871" v="7541"/>
          <ac:spMkLst>
            <pc:docMk/>
            <pc:sldMk cId="25751552" sldId="388"/>
            <ac:spMk id="11" creationId="{F03CA388-9AAF-FC68-4692-951139F00083}"/>
          </ac:spMkLst>
        </pc:spChg>
        <pc:spChg chg="mod">
          <ac:chgData name="Greta Paskočiumaitė" userId="25a08bf39cc8f50b" providerId="LiveId" clId="{7AD996F3-2396-4306-A890-2B2384FE01CB}" dt="2022-05-18T20:04:02.871" v="7541"/>
          <ac:spMkLst>
            <pc:docMk/>
            <pc:sldMk cId="25751552" sldId="388"/>
            <ac:spMk id="12" creationId="{B2B383F2-42AA-FB48-B3E6-3B4AA9523734}"/>
          </ac:spMkLst>
        </pc:spChg>
        <pc:spChg chg="add del mod">
          <ac:chgData name="Greta Paskočiumaitė" userId="25a08bf39cc8f50b" providerId="LiveId" clId="{7AD996F3-2396-4306-A890-2B2384FE01CB}" dt="2022-05-18T20:04:04.412" v="7542" actId="478"/>
          <ac:spMkLst>
            <pc:docMk/>
            <pc:sldMk cId="25751552" sldId="388"/>
            <ac:spMk id="17" creationId="{9D54EFFF-708D-D4A4-53C6-1DAD5F9E5EC8}"/>
          </ac:spMkLst>
        </pc:spChg>
        <pc:spChg chg="add del mod">
          <ac:chgData name="Greta Paskočiumaitė" userId="25a08bf39cc8f50b" providerId="LiveId" clId="{7AD996F3-2396-4306-A890-2B2384FE01CB}" dt="2022-05-18T20:04:04.412" v="7542" actId="478"/>
          <ac:spMkLst>
            <pc:docMk/>
            <pc:sldMk cId="25751552" sldId="388"/>
            <ac:spMk id="18" creationId="{5EB12C7E-13A9-8107-8AF3-9D6E51917712}"/>
          </ac:spMkLst>
        </pc:spChg>
        <pc:spChg chg="add del mod">
          <ac:chgData name="Greta Paskočiumaitė" userId="25a08bf39cc8f50b" providerId="LiveId" clId="{7AD996F3-2396-4306-A890-2B2384FE01CB}" dt="2022-05-18T20:04:04.412" v="7542" actId="478"/>
          <ac:spMkLst>
            <pc:docMk/>
            <pc:sldMk cId="25751552" sldId="388"/>
            <ac:spMk id="19" creationId="{2493E7BF-653D-E942-BCA1-5B6494A3BE81}"/>
          </ac:spMkLst>
        </pc:spChg>
        <pc:spChg chg="add del mod">
          <ac:chgData name="Greta Paskočiumaitė" userId="25a08bf39cc8f50b" providerId="LiveId" clId="{7AD996F3-2396-4306-A890-2B2384FE01CB}" dt="2022-05-18T20:04:04.412" v="7542" actId="478"/>
          <ac:spMkLst>
            <pc:docMk/>
            <pc:sldMk cId="25751552" sldId="388"/>
            <ac:spMk id="21" creationId="{3F436D1A-AD98-3D99-8162-3C9CC22DD3B6}"/>
          </ac:spMkLst>
        </pc:spChg>
        <pc:spChg chg="add mod">
          <ac:chgData name="Greta Paskočiumaitė" userId="25a08bf39cc8f50b" providerId="LiveId" clId="{7AD996F3-2396-4306-A890-2B2384FE01CB}" dt="2022-05-18T20:04:06.881" v="7543"/>
          <ac:spMkLst>
            <pc:docMk/>
            <pc:sldMk cId="25751552" sldId="388"/>
            <ac:spMk id="22" creationId="{7625D1A9-DC7F-BFC7-BF4C-C0D3B834C23F}"/>
          </ac:spMkLst>
        </pc:spChg>
        <pc:spChg chg="mod">
          <ac:chgData name="Greta Paskočiumaitė" userId="25a08bf39cc8f50b" providerId="LiveId" clId="{7AD996F3-2396-4306-A890-2B2384FE01CB}" dt="2022-05-18T20:04:06.881" v="7543"/>
          <ac:spMkLst>
            <pc:docMk/>
            <pc:sldMk cId="25751552" sldId="388"/>
            <ac:spMk id="24" creationId="{8E1735F8-4214-26BC-1331-17F4E89D2E3E}"/>
          </ac:spMkLst>
        </pc:spChg>
        <pc:spChg chg="mod">
          <ac:chgData name="Greta Paskočiumaitė" userId="25a08bf39cc8f50b" providerId="LiveId" clId="{7AD996F3-2396-4306-A890-2B2384FE01CB}" dt="2022-05-18T20:04:06.881" v="7543"/>
          <ac:spMkLst>
            <pc:docMk/>
            <pc:sldMk cId="25751552" sldId="388"/>
            <ac:spMk id="25" creationId="{705A0D82-849C-D7D8-576B-264616488D0E}"/>
          </ac:spMkLst>
        </pc:spChg>
        <pc:spChg chg="mod">
          <ac:chgData name="Greta Paskočiumaitė" userId="25a08bf39cc8f50b" providerId="LiveId" clId="{7AD996F3-2396-4306-A890-2B2384FE01CB}" dt="2022-05-18T20:04:06.881" v="7543"/>
          <ac:spMkLst>
            <pc:docMk/>
            <pc:sldMk cId="25751552" sldId="388"/>
            <ac:spMk id="26" creationId="{FA35F215-51D0-00AD-53F4-A430B7CADB9F}"/>
          </ac:spMkLst>
        </pc:spChg>
        <pc:spChg chg="mod">
          <ac:chgData name="Greta Paskočiumaitė" userId="25a08bf39cc8f50b" providerId="LiveId" clId="{7AD996F3-2396-4306-A890-2B2384FE01CB}" dt="2022-05-18T20:04:06.881" v="7543"/>
          <ac:spMkLst>
            <pc:docMk/>
            <pc:sldMk cId="25751552" sldId="388"/>
            <ac:spMk id="27" creationId="{423C443E-E2AC-739D-29AC-DC44C5599720}"/>
          </ac:spMkLst>
        </pc:spChg>
        <pc:spChg chg="mod">
          <ac:chgData name="Greta Paskočiumaitė" userId="25a08bf39cc8f50b" providerId="LiveId" clId="{7AD996F3-2396-4306-A890-2B2384FE01CB}" dt="2022-05-18T20:04:06.881" v="7543"/>
          <ac:spMkLst>
            <pc:docMk/>
            <pc:sldMk cId="25751552" sldId="388"/>
            <ac:spMk id="28" creationId="{E223561E-2506-7271-E16E-C7E6971CD7A3}"/>
          </ac:spMkLst>
        </pc:spChg>
        <pc:spChg chg="mod">
          <ac:chgData name="Greta Paskočiumaitė" userId="25a08bf39cc8f50b" providerId="LiveId" clId="{7AD996F3-2396-4306-A890-2B2384FE01CB}" dt="2022-05-18T20:04:06.881" v="7543"/>
          <ac:spMkLst>
            <pc:docMk/>
            <pc:sldMk cId="25751552" sldId="388"/>
            <ac:spMk id="29" creationId="{3EC2F3F2-6F44-158A-F759-943274DA24C0}"/>
          </ac:spMkLst>
        </pc:spChg>
        <pc:spChg chg="mod">
          <ac:chgData name="Greta Paskočiumaitė" userId="25a08bf39cc8f50b" providerId="LiveId" clId="{7AD996F3-2396-4306-A890-2B2384FE01CB}" dt="2022-05-18T20:04:06.881" v="7543"/>
          <ac:spMkLst>
            <pc:docMk/>
            <pc:sldMk cId="25751552" sldId="388"/>
            <ac:spMk id="30" creationId="{A8C26B78-4052-8A9E-4B3B-C535A2D7F8F8}"/>
          </ac:spMkLst>
        </pc:spChg>
        <pc:spChg chg="add mod">
          <ac:chgData name="Greta Paskočiumaitė" userId="25a08bf39cc8f50b" providerId="LiveId" clId="{7AD996F3-2396-4306-A890-2B2384FE01CB}" dt="2022-05-18T20:05:24.179" v="7628" actId="20577"/>
          <ac:spMkLst>
            <pc:docMk/>
            <pc:sldMk cId="25751552" sldId="388"/>
            <ac:spMk id="35" creationId="{EC6A2686-36AF-44B4-48FF-63025597B5F8}"/>
          </ac:spMkLst>
        </pc:spChg>
        <pc:spChg chg="add mod">
          <ac:chgData name="Greta Paskočiumaitė" userId="25a08bf39cc8f50b" providerId="LiveId" clId="{7AD996F3-2396-4306-A890-2B2384FE01CB}" dt="2022-05-18T20:04:06.881" v="7543"/>
          <ac:spMkLst>
            <pc:docMk/>
            <pc:sldMk cId="25751552" sldId="388"/>
            <ac:spMk id="36" creationId="{55608B8D-3266-E64F-1C2C-FB6E0B789570}"/>
          </ac:spMkLst>
        </pc:spChg>
        <pc:spChg chg="add del mod">
          <ac:chgData name="Greta Paskočiumaitė" userId="25a08bf39cc8f50b" providerId="LiveId" clId="{7AD996F3-2396-4306-A890-2B2384FE01CB}" dt="2022-05-18T20:04:26.182" v="7600" actId="478"/>
          <ac:spMkLst>
            <pc:docMk/>
            <pc:sldMk cId="25751552" sldId="388"/>
            <ac:spMk id="37" creationId="{75219182-566A-5AB3-F19A-2196A34E0C87}"/>
          </ac:spMkLst>
        </pc:spChg>
        <pc:spChg chg="add del mod">
          <ac:chgData name="Greta Paskočiumaitė" userId="25a08bf39cc8f50b" providerId="LiveId" clId="{7AD996F3-2396-4306-A890-2B2384FE01CB}" dt="2022-05-18T20:04:10.874" v="7547"/>
          <ac:spMkLst>
            <pc:docMk/>
            <pc:sldMk cId="25751552" sldId="388"/>
            <ac:spMk id="39" creationId="{3C130D68-4D27-91BA-216C-B055094B9649}"/>
          </ac:spMkLst>
        </pc:spChg>
        <pc:spChg chg="add mod">
          <ac:chgData name="Greta Paskočiumaitė" userId="25a08bf39cc8f50b" providerId="LiveId" clId="{7AD996F3-2396-4306-A890-2B2384FE01CB}" dt="2022-05-18T20:06:07.092" v="7646" actId="1076"/>
          <ac:spMkLst>
            <pc:docMk/>
            <pc:sldMk cId="25751552" sldId="388"/>
            <ac:spMk id="41" creationId="{65878D1D-443C-4554-E4A6-E7EFC7A256C4}"/>
          </ac:spMkLst>
        </pc:spChg>
        <pc:grpChg chg="add del mod">
          <ac:chgData name="Greta Paskočiumaitė" userId="25a08bf39cc8f50b" providerId="LiveId" clId="{7AD996F3-2396-4306-A890-2B2384FE01CB}" dt="2022-05-18T20:04:04.412" v="7542" actId="478"/>
          <ac:grpSpMkLst>
            <pc:docMk/>
            <pc:sldMk cId="25751552" sldId="388"/>
            <ac:grpSpMk id="5" creationId="{7867AFBC-C7C7-07C9-7774-6E21A6735441}"/>
          </ac:grpSpMkLst>
        </pc:grpChg>
        <pc:grpChg chg="add mod">
          <ac:chgData name="Greta Paskočiumaitė" userId="25a08bf39cc8f50b" providerId="LiveId" clId="{7AD996F3-2396-4306-A890-2B2384FE01CB}" dt="2022-05-18T20:04:06.881" v="7543"/>
          <ac:grpSpMkLst>
            <pc:docMk/>
            <pc:sldMk cId="25751552" sldId="388"/>
            <ac:grpSpMk id="23" creationId="{4C620E55-89BD-5255-E428-51D7681B2ED1}"/>
          </ac:grpSpMkLst>
        </pc:grpChg>
        <pc:picChg chg="add del mod">
          <ac:chgData name="Greta Paskočiumaitė" userId="25a08bf39cc8f50b" providerId="LiveId" clId="{7AD996F3-2396-4306-A890-2B2384FE01CB}" dt="2022-05-18T20:04:04.412" v="7542" actId="478"/>
          <ac:picMkLst>
            <pc:docMk/>
            <pc:sldMk cId="25751552" sldId="388"/>
            <ac:picMk id="13" creationId="{445A7C8F-E66C-1FB3-3556-D5E57FDDB103}"/>
          </ac:picMkLst>
        </pc:picChg>
        <pc:picChg chg="add del mod">
          <ac:chgData name="Greta Paskočiumaitė" userId="25a08bf39cc8f50b" providerId="LiveId" clId="{7AD996F3-2396-4306-A890-2B2384FE01CB}" dt="2022-05-18T20:04:04.412" v="7542" actId="478"/>
          <ac:picMkLst>
            <pc:docMk/>
            <pc:sldMk cId="25751552" sldId="388"/>
            <ac:picMk id="15" creationId="{B921C72F-6A40-EFFD-6E3D-7F6495036CA2}"/>
          </ac:picMkLst>
        </pc:picChg>
        <pc:picChg chg="add del mod">
          <ac:chgData name="Greta Paskočiumaitė" userId="25a08bf39cc8f50b" providerId="LiveId" clId="{7AD996F3-2396-4306-A890-2B2384FE01CB}" dt="2022-05-18T20:04:04.412" v="7542" actId="478"/>
          <ac:picMkLst>
            <pc:docMk/>
            <pc:sldMk cId="25751552" sldId="388"/>
            <ac:picMk id="16" creationId="{AD6E91FC-9FBD-6C6C-4797-C29F552FA87A}"/>
          </ac:picMkLst>
        </pc:picChg>
        <pc:picChg chg="add del mod">
          <ac:chgData name="Greta Paskočiumaitė" userId="25a08bf39cc8f50b" providerId="LiveId" clId="{7AD996F3-2396-4306-A890-2B2384FE01CB}" dt="2022-05-18T20:04:04.412" v="7542" actId="478"/>
          <ac:picMkLst>
            <pc:docMk/>
            <pc:sldMk cId="25751552" sldId="388"/>
            <ac:picMk id="20" creationId="{FFB15551-5068-8309-03D0-11BF61D50089}"/>
          </ac:picMkLst>
        </pc:picChg>
        <pc:picChg chg="add mod">
          <ac:chgData name="Greta Paskočiumaitė" userId="25a08bf39cc8f50b" providerId="LiveId" clId="{7AD996F3-2396-4306-A890-2B2384FE01CB}" dt="2022-05-18T20:04:06.881" v="7543"/>
          <ac:picMkLst>
            <pc:docMk/>
            <pc:sldMk cId="25751552" sldId="388"/>
            <ac:picMk id="31" creationId="{FE6E2723-3240-5EF9-E65E-C3447F6D90A4}"/>
          </ac:picMkLst>
        </pc:picChg>
        <pc:picChg chg="add mod">
          <ac:chgData name="Greta Paskočiumaitė" userId="25a08bf39cc8f50b" providerId="LiveId" clId="{7AD996F3-2396-4306-A890-2B2384FE01CB}" dt="2022-05-18T20:04:06.881" v="7543"/>
          <ac:picMkLst>
            <pc:docMk/>
            <pc:sldMk cId="25751552" sldId="388"/>
            <ac:picMk id="33" creationId="{6DB4C618-B5F8-39E0-2925-BB1B9C1FCF00}"/>
          </ac:picMkLst>
        </pc:picChg>
        <pc:picChg chg="add mod">
          <ac:chgData name="Greta Paskočiumaitė" userId="25a08bf39cc8f50b" providerId="LiveId" clId="{7AD996F3-2396-4306-A890-2B2384FE01CB}" dt="2022-05-18T20:04:06.881" v="7543"/>
          <ac:picMkLst>
            <pc:docMk/>
            <pc:sldMk cId="25751552" sldId="388"/>
            <ac:picMk id="34" creationId="{96C19A73-402A-FB06-E238-74F799912D0A}"/>
          </ac:picMkLst>
        </pc:picChg>
        <pc:picChg chg="add del mod">
          <ac:chgData name="Greta Paskočiumaitė" userId="25a08bf39cc8f50b" providerId="LiveId" clId="{7AD996F3-2396-4306-A890-2B2384FE01CB}" dt="2022-05-18T20:04:10.872" v="7545" actId="478"/>
          <ac:picMkLst>
            <pc:docMk/>
            <pc:sldMk cId="25751552" sldId="388"/>
            <ac:picMk id="38" creationId="{139069CE-6F48-77EA-0BBF-A04D52C5697D}"/>
          </ac:picMkLst>
        </pc:picChg>
        <pc:picChg chg="add mod">
          <ac:chgData name="Greta Paskočiumaitė" userId="25a08bf39cc8f50b" providerId="LiveId" clId="{7AD996F3-2396-4306-A890-2B2384FE01CB}" dt="2022-05-18T20:05:47.324" v="7639" actId="1076"/>
          <ac:picMkLst>
            <pc:docMk/>
            <pc:sldMk cId="25751552" sldId="388"/>
            <ac:picMk id="43" creationId="{DF02AA97-2473-F07D-951D-8FB1DA171372}"/>
          </ac:picMkLst>
        </pc:picChg>
        <pc:cxnChg chg="add del mod">
          <ac:chgData name="Greta Paskočiumaitė" userId="25a08bf39cc8f50b" providerId="LiveId" clId="{7AD996F3-2396-4306-A890-2B2384FE01CB}" dt="2022-05-18T20:04:04.412" v="7542" actId="478"/>
          <ac:cxnSpMkLst>
            <pc:docMk/>
            <pc:sldMk cId="25751552" sldId="388"/>
            <ac:cxnSpMk id="14" creationId="{748E8F39-0955-223B-CA94-126A5D5FBE01}"/>
          </ac:cxnSpMkLst>
        </pc:cxnChg>
        <pc:cxnChg chg="add mod">
          <ac:chgData name="Greta Paskočiumaitė" userId="25a08bf39cc8f50b" providerId="LiveId" clId="{7AD996F3-2396-4306-A890-2B2384FE01CB}" dt="2022-05-18T20:04:06.881" v="7543"/>
          <ac:cxnSpMkLst>
            <pc:docMk/>
            <pc:sldMk cId="25751552" sldId="388"/>
            <ac:cxnSpMk id="32" creationId="{08CE1517-797A-9FC4-CC30-80AB4B45514A}"/>
          </ac:cxnSpMkLst>
        </pc:cxnChg>
      </pc:sldChg>
      <pc:sldChg chg="addSp delSp modSp new mod ord">
        <pc:chgData name="Greta Paskočiumaitė" userId="25a08bf39cc8f50b" providerId="LiveId" clId="{7AD996F3-2396-4306-A890-2B2384FE01CB}" dt="2022-05-22T05:47:36.965" v="7768" actId="1076"/>
        <pc:sldMkLst>
          <pc:docMk/>
          <pc:sldMk cId="1565494220" sldId="389"/>
        </pc:sldMkLst>
        <pc:spChg chg="del mod">
          <ac:chgData name="Greta Paskočiumaitė" userId="25a08bf39cc8f50b" providerId="LiveId" clId="{7AD996F3-2396-4306-A890-2B2384FE01CB}" dt="2022-05-22T05:45:40.695" v="7722" actId="478"/>
          <ac:spMkLst>
            <pc:docMk/>
            <pc:sldMk cId="1565494220" sldId="389"/>
            <ac:spMk id="2" creationId="{3A736A3A-B83D-22B9-7322-D940D8DAD05E}"/>
          </ac:spMkLst>
        </pc:spChg>
        <pc:spChg chg="del">
          <ac:chgData name="Greta Paskočiumaitė" userId="25a08bf39cc8f50b" providerId="LiveId" clId="{7AD996F3-2396-4306-A890-2B2384FE01CB}" dt="2022-05-22T05:45:58.637" v="7731" actId="478"/>
          <ac:spMkLst>
            <pc:docMk/>
            <pc:sldMk cId="1565494220" sldId="389"/>
            <ac:spMk id="3" creationId="{ECFBE400-3A59-ABC2-2652-533BB12CF75D}"/>
          </ac:spMkLst>
        </pc:spChg>
        <pc:spChg chg="add mod">
          <ac:chgData name="Greta Paskočiumaitė" userId="25a08bf39cc8f50b" providerId="LiveId" clId="{7AD996F3-2396-4306-A890-2B2384FE01CB}" dt="2022-05-22T05:45:10.210" v="7707"/>
          <ac:spMkLst>
            <pc:docMk/>
            <pc:sldMk cId="1565494220" sldId="389"/>
            <ac:spMk id="5" creationId="{9FB983CF-A74C-ABD8-B487-8DDCA249AFC3}"/>
          </ac:spMkLst>
        </pc:spChg>
        <pc:spChg chg="mod">
          <ac:chgData name="Greta Paskočiumaitė" userId="25a08bf39cc8f50b" providerId="LiveId" clId="{7AD996F3-2396-4306-A890-2B2384FE01CB}" dt="2022-05-22T05:45:10.210" v="7707"/>
          <ac:spMkLst>
            <pc:docMk/>
            <pc:sldMk cId="1565494220" sldId="389"/>
            <ac:spMk id="7" creationId="{7DCB7429-85F6-7AAF-030E-B7AA03A16870}"/>
          </ac:spMkLst>
        </pc:spChg>
        <pc:spChg chg="mod">
          <ac:chgData name="Greta Paskočiumaitė" userId="25a08bf39cc8f50b" providerId="LiveId" clId="{7AD996F3-2396-4306-A890-2B2384FE01CB}" dt="2022-05-22T05:45:10.210" v="7707"/>
          <ac:spMkLst>
            <pc:docMk/>
            <pc:sldMk cId="1565494220" sldId="389"/>
            <ac:spMk id="8" creationId="{317D9892-DD1D-59C3-653C-5F3C56D60F1E}"/>
          </ac:spMkLst>
        </pc:spChg>
        <pc:spChg chg="mod">
          <ac:chgData name="Greta Paskočiumaitė" userId="25a08bf39cc8f50b" providerId="LiveId" clId="{7AD996F3-2396-4306-A890-2B2384FE01CB}" dt="2022-05-22T05:45:10.210" v="7707"/>
          <ac:spMkLst>
            <pc:docMk/>
            <pc:sldMk cId="1565494220" sldId="389"/>
            <ac:spMk id="9" creationId="{FF0E9D89-B78F-E044-FBF8-753D5D656AFF}"/>
          </ac:spMkLst>
        </pc:spChg>
        <pc:spChg chg="mod">
          <ac:chgData name="Greta Paskočiumaitė" userId="25a08bf39cc8f50b" providerId="LiveId" clId="{7AD996F3-2396-4306-A890-2B2384FE01CB}" dt="2022-05-22T05:45:10.210" v="7707"/>
          <ac:spMkLst>
            <pc:docMk/>
            <pc:sldMk cId="1565494220" sldId="389"/>
            <ac:spMk id="10" creationId="{7DE1EE98-7D00-D654-F107-7FDDDF78B127}"/>
          </ac:spMkLst>
        </pc:spChg>
        <pc:spChg chg="mod">
          <ac:chgData name="Greta Paskočiumaitė" userId="25a08bf39cc8f50b" providerId="LiveId" clId="{7AD996F3-2396-4306-A890-2B2384FE01CB}" dt="2022-05-22T05:45:10.210" v="7707"/>
          <ac:spMkLst>
            <pc:docMk/>
            <pc:sldMk cId="1565494220" sldId="389"/>
            <ac:spMk id="11" creationId="{DF05519E-7418-939E-B03E-2A016E1AAB19}"/>
          </ac:spMkLst>
        </pc:spChg>
        <pc:spChg chg="mod">
          <ac:chgData name="Greta Paskočiumaitė" userId="25a08bf39cc8f50b" providerId="LiveId" clId="{7AD996F3-2396-4306-A890-2B2384FE01CB}" dt="2022-05-22T05:45:10.210" v="7707"/>
          <ac:spMkLst>
            <pc:docMk/>
            <pc:sldMk cId="1565494220" sldId="389"/>
            <ac:spMk id="12" creationId="{E1330DDA-A12E-9FB6-597C-A407B01231D9}"/>
          </ac:spMkLst>
        </pc:spChg>
        <pc:spChg chg="mod">
          <ac:chgData name="Greta Paskočiumaitė" userId="25a08bf39cc8f50b" providerId="LiveId" clId="{7AD996F3-2396-4306-A890-2B2384FE01CB}" dt="2022-05-22T05:45:10.210" v="7707"/>
          <ac:spMkLst>
            <pc:docMk/>
            <pc:sldMk cId="1565494220" sldId="389"/>
            <ac:spMk id="13" creationId="{B4404F99-69E7-4ACB-9F30-0A9F7A0D64F2}"/>
          </ac:spMkLst>
        </pc:spChg>
        <pc:spChg chg="add del mod">
          <ac:chgData name="Greta Paskočiumaitė" userId="25a08bf39cc8f50b" providerId="LiveId" clId="{7AD996F3-2396-4306-A890-2B2384FE01CB}" dt="2022-05-22T05:45:16.357" v="7711"/>
          <ac:spMkLst>
            <pc:docMk/>
            <pc:sldMk cId="1565494220" sldId="389"/>
            <ac:spMk id="18" creationId="{B865D779-20E2-0398-7556-69256C97A9DF}"/>
          </ac:spMkLst>
        </pc:spChg>
        <pc:spChg chg="add del mod">
          <ac:chgData name="Greta Paskočiumaitė" userId="25a08bf39cc8f50b" providerId="LiveId" clId="{7AD996F3-2396-4306-A890-2B2384FE01CB}" dt="2022-05-22T05:46:02.696" v="7733" actId="478"/>
          <ac:spMkLst>
            <pc:docMk/>
            <pc:sldMk cId="1565494220" sldId="389"/>
            <ac:spMk id="19" creationId="{986D1009-C4BC-B25E-8524-0D5E32D03730}"/>
          </ac:spMkLst>
        </pc:spChg>
        <pc:spChg chg="add mod">
          <ac:chgData name="Greta Paskočiumaitė" userId="25a08bf39cc8f50b" providerId="LiveId" clId="{7AD996F3-2396-4306-A890-2B2384FE01CB}" dt="2022-05-22T05:45:54.254" v="7730" actId="14100"/>
          <ac:spMkLst>
            <pc:docMk/>
            <pc:sldMk cId="1565494220" sldId="389"/>
            <ac:spMk id="22" creationId="{C7EDF1BD-638D-E60E-44EC-EB8A9B21DDBD}"/>
          </ac:spMkLst>
        </pc:spChg>
        <pc:spChg chg="add del mod">
          <ac:chgData name="Greta Paskočiumaitė" userId="25a08bf39cc8f50b" providerId="LiveId" clId="{7AD996F3-2396-4306-A890-2B2384FE01CB}" dt="2022-05-22T05:46:10.504" v="7737"/>
          <ac:spMkLst>
            <pc:docMk/>
            <pc:sldMk cId="1565494220" sldId="389"/>
            <ac:spMk id="23" creationId="{D7D61FD6-1263-E380-5299-D499EA137DF7}"/>
          </ac:spMkLst>
        </pc:spChg>
        <pc:spChg chg="add mod">
          <ac:chgData name="Greta Paskočiumaitė" userId="25a08bf39cc8f50b" providerId="LiveId" clId="{7AD996F3-2396-4306-A890-2B2384FE01CB}" dt="2022-05-22T05:46:34.133" v="7744" actId="1076"/>
          <ac:spMkLst>
            <pc:docMk/>
            <pc:sldMk cId="1565494220" sldId="389"/>
            <ac:spMk id="24" creationId="{4123819C-8C3F-EE7B-4CEF-956473413DA5}"/>
          </ac:spMkLst>
        </pc:spChg>
        <pc:grpChg chg="add mod">
          <ac:chgData name="Greta Paskočiumaitė" userId="25a08bf39cc8f50b" providerId="LiveId" clId="{7AD996F3-2396-4306-A890-2B2384FE01CB}" dt="2022-05-22T05:45:10.210" v="7707"/>
          <ac:grpSpMkLst>
            <pc:docMk/>
            <pc:sldMk cId="1565494220" sldId="389"/>
            <ac:grpSpMk id="6" creationId="{1B798B4C-DEDB-4063-0318-49C647B13CC5}"/>
          </ac:grpSpMkLst>
        </pc:grpChg>
        <pc:picChg chg="add del mod">
          <ac:chgData name="Greta Paskočiumaitė" userId="25a08bf39cc8f50b" providerId="LiveId" clId="{7AD996F3-2396-4306-A890-2B2384FE01CB}" dt="2022-05-22T05:46:04.611" v="7734" actId="478"/>
          <ac:picMkLst>
            <pc:docMk/>
            <pc:sldMk cId="1565494220" sldId="389"/>
            <ac:picMk id="4" creationId="{0B45386B-A48A-44C7-74F5-F826D6E6008C}"/>
          </ac:picMkLst>
        </pc:picChg>
        <pc:picChg chg="add mod">
          <ac:chgData name="Greta Paskočiumaitė" userId="25a08bf39cc8f50b" providerId="LiveId" clId="{7AD996F3-2396-4306-A890-2B2384FE01CB}" dt="2022-05-22T05:45:10.210" v="7707"/>
          <ac:picMkLst>
            <pc:docMk/>
            <pc:sldMk cId="1565494220" sldId="389"/>
            <ac:picMk id="14" creationId="{333F52AE-6388-9E50-B8B7-5CECC40ACF43}"/>
          </ac:picMkLst>
        </pc:picChg>
        <pc:picChg chg="add mod">
          <ac:chgData name="Greta Paskočiumaitė" userId="25a08bf39cc8f50b" providerId="LiveId" clId="{7AD996F3-2396-4306-A890-2B2384FE01CB}" dt="2022-05-22T05:45:10.210" v="7707"/>
          <ac:picMkLst>
            <pc:docMk/>
            <pc:sldMk cId="1565494220" sldId="389"/>
            <ac:picMk id="16" creationId="{D0D55F1B-C83B-436A-FB12-2D07C06F41AE}"/>
          </ac:picMkLst>
        </pc:picChg>
        <pc:picChg chg="add mod">
          <ac:chgData name="Greta Paskočiumaitė" userId="25a08bf39cc8f50b" providerId="LiveId" clId="{7AD996F3-2396-4306-A890-2B2384FE01CB}" dt="2022-05-22T05:45:10.210" v="7707"/>
          <ac:picMkLst>
            <pc:docMk/>
            <pc:sldMk cId="1565494220" sldId="389"/>
            <ac:picMk id="17" creationId="{01406413-5589-2318-1407-7AE2A794CA4A}"/>
          </ac:picMkLst>
        </pc:picChg>
        <pc:picChg chg="add del mod">
          <ac:chgData name="Greta Paskočiumaitė" userId="25a08bf39cc8f50b" providerId="LiveId" clId="{7AD996F3-2396-4306-A890-2B2384FE01CB}" dt="2022-05-22T05:45:20.461" v="7712" actId="478"/>
          <ac:picMkLst>
            <pc:docMk/>
            <pc:sldMk cId="1565494220" sldId="389"/>
            <ac:picMk id="20" creationId="{947F3989-9455-D946-43F9-B28A46608CEC}"/>
          </ac:picMkLst>
        </pc:picChg>
        <pc:picChg chg="add mod">
          <ac:chgData name="Greta Paskočiumaitė" userId="25a08bf39cc8f50b" providerId="LiveId" clId="{7AD996F3-2396-4306-A890-2B2384FE01CB}" dt="2022-05-22T05:46:51.917" v="7749" actId="1076"/>
          <ac:picMkLst>
            <pc:docMk/>
            <pc:sldMk cId="1565494220" sldId="389"/>
            <ac:picMk id="26" creationId="{B238CECF-5E46-EE8D-20DB-F71192FE8224}"/>
          </ac:picMkLst>
        </pc:picChg>
        <pc:picChg chg="add mod">
          <ac:chgData name="Greta Paskočiumaitė" userId="25a08bf39cc8f50b" providerId="LiveId" clId="{7AD996F3-2396-4306-A890-2B2384FE01CB}" dt="2022-05-22T05:47:33.141" v="7767" actId="14100"/>
          <ac:picMkLst>
            <pc:docMk/>
            <pc:sldMk cId="1565494220" sldId="389"/>
            <ac:picMk id="28" creationId="{65ED9D0A-1C2A-5318-5B76-972E9281FFF7}"/>
          </ac:picMkLst>
        </pc:picChg>
        <pc:picChg chg="add mod">
          <ac:chgData name="Greta Paskočiumaitė" userId="25a08bf39cc8f50b" providerId="LiveId" clId="{7AD996F3-2396-4306-A890-2B2384FE01CB}" dt="2022-05-22T05:47:16.222" v="7759" actId="14100"/>
          <ac:picMkLst>
            <pc:docMk/>
            <pc:sldMk cId="1565494220" sldId="389"/>
            <ac:picMk id="30" creationId="{87196672-E1A6-3BFC-FBD4-E30A0D79005F}"/>
          </ac:picMkLst>
        </pc:picChg>
        <pc:picChg chg="add mod">
          <ac:chgData name="Greta Paskočiumaitė" userId="25a08bf39cc8f50b" providerId="LiveId" clId="{7AD996F3-2396-4306-A890-2B2384FE01CB}" dt="2022-05-22T05:47:36.965" v="7768" actId="1076"/>
          <ac:picMkLst>
            <pc:docMk/>
            <pc:sldMk cId="1565494220" sldId="389"/>
            <ac:picMk id="32" creationId="{5275B2B9-9B90-6070-6561-994D8DC4DCD7}"/>
          </ac:picMkLst>
        </pc:picChg>
        <pc:cxnChg chg="add mod">
          <ac:chgData name="Greta Paskočiumaitė" userId="25a08bf39cc8f50b" providerId="LiveId" clId="{7AD996F3-2396-4306-A890-2B2384FE01CB}" dt="2022-05-22T05:45:10.210" v="7707"/>
          <ac:cxnSpMkLst>
            <pc:docMk/>
            <pc:sldMk cId="1565494220" sldId="389"/>
            <ac:cxnSpMk id="15" creationId="{93E67870-4012-F57A-B6EA-841C0C3EFF4F}"/>
          </ac:cxnSpMkLst>
        </pc:cxnChg>
      </pc:sldChg>
      <pc:sldChg chg="addSp delSp modSp new mod">
        <pc:chgData name="Greta Paskočiumaitė" userId="25a08bf39cc8f50b" providerId="LiveId" clId="{7AD996F3-2396-4306-A890-2B2384FE01CB}" dt="2022-05-22T05:57:55.596" v="7943"/>
        <pc:sldMkLst>
          <pc:docMk/>
          <pc:sldMk cId="599011332" sldId="390"/>
        </pc:sldMkLst>
        <pc:spChg chg="del mod">
          <ac:chgData name="Greta Paskočiumaitė" userId="25a08bf39cc8f50b" providerId="LiveId" clId="{7AD996F3-2396-4306-A890-2B2384FE01CB}" dt="2022-05-22T05:49:29.046" v="7823" actId="478"/>
          <ac:spMkLst>
            <pc:docMk/>
            <pc:sldMk cId="599011332" sldId="390"/>
            <ac:spMk id="2" creationId="{4AA34A66-DFBD-5C6B-A9B9-19752095A994}"/>
          </ac:spMkLst>
        </pc:spChg>
        <pc:spChg chg="del">
          <ac:chgData name="Greta Paskočiumaitė" userId="25a08bf39cc8f50b" providerId="LiveId" clId="{7AD996F3-2396-4306-A890-2B2384FE01CB}" dt="2022-05-22T05:49:27.774" v="7822" actId="478"/>
          <ac:spMkLst>
            <pc:docMk/>
            <pc:sldMk cId="599011332" sldId="390"/>
            <ac:spMk id="3" creationId="{08817328-6721-4352-7F40-D400CF3E3442}"/>
          </ac:spMkLst>
        </pc:spChg>
        <pc:spChg chg="add mod">
          <ac:chgData name="Greta Paskočiumaitė" userId="25a08bf39cc8f50b" providerId="LiveId" clId="{7AD996F3-2396-4306-A890-2B2384FE01CB}" dt="2022-05-22T05:49:06.948" v="7810"/>
          <ac:spMkLst>
            <pc:docMk/>
            <pc:sldMk cId="599011332" sldId="390"/>
            <ac:spMk id="4" creationId="{2E9EE689-6AFD-A804-05B5-0D76479D1E69}"/>
          </ac:spMkLst>
        </pc:spChg>
        <pc:spChg chg="mod">
          <ac:chgData name="Greta Paskočiumaitė" userId="25a08bf39cc8f50b" providerId="LiveId" clId="{7AD996F3-2396-4306-A890-2B2384FE01CB}" dt="2022-05-22T05:49:06.948" v="7810"/>
          <ac:spMkLst>
            <pc:docMk/>
            <pc:sldMk cId="599011332" sldId="390"/>
            <ac:spMk id="6" creationId="{4EEDC8A2-D5DA-9763-56A7-139E75768712}"/>
          </ac:spMkLst>
        </pc:spChg>
        <pc:spChg chg="mod">
          <ac:chgData name="Greta Paskočiumaitė" userId="25a08bf39cc8f50b" providerId="LiveId" clId="{7AD996F3-2396-4306-A890-2B2384FE01CB}" dt="2022-05-22T05:49:06.948" v="7810"/>
          <ac:spMkLst>
            <pc:docMk/>
            <pc:sldMk cId="599011332" sldId="390"/>
            <ac:spMk id="7" creationId="{905167E3-459F-D4D6-50A2-C6B48F67F972}"/>
          </ac:spMkLst>
        </pc:spChg>
        <pc:spChg chg="mod">
          <ac:chgData name="Greta Paskočiumaitė" userId="25a08bf39cc8f50b" providerId="LiveId" clId="{7AD996F3-2396-4306-A890-2B2384FE01CB}" dt="2022-05-22T05:49:06.948" v="7810"/>
          <ac:spMkLst>
            <pc:docMk/>
            <pc:sldMk cId="599011332" sldId="390"/>
            <ac:spMk id="8" creationId="{A5E09974-BB5C-F0AB-02B2-DB697E35C000}"/>
          </ac:spMkLst>
        </pc:spChg>
        <pc:spChg chg="mod">
          <ac:chgData name="Greta Paskočiumaitė" userId="25a08bf39cc8f50b" providerId="LiveId" clId="{7AD996F3-2396-4306-A890-2B2384FE01CB}" dt="2022-05-22T05:49:06.948" v="7810"/>
          <ac:spMkLst>
            <pc:docMk/>
            <pc:sldMk cId="599011332" sldId="390"/>
            <ac:spMk id="9" creationId="{7F838FCB-DA68-A29C-A21C-B954DE7F7BF7}"/>
          </ac:spMkLst>
        </pc:spChg>
        <pc:spChg chg="mod">
          <ac:chgData name="Greta Paskočiumaitė" userId="25a08bf39cc8f50b" providerId="LiveId" clId="{7AD996F3-2396-4306-A890-2B2384FE01CB}" dt="2022-05-22T05:49:06.948" v="7810"/>
          <ac:spMkLst>
            <pc:docMk/>
            <pc:sldMk cId="599011332" sldId="390"/>
            <ac:spMk id="10" creationId="{F19CBB91-ED7F-CA82-38C6-E46AE4F00E70}"/>
          </ac:spMkLst>
        </pc:spChg>
        <pc:spChg chg="mod">
          <ac:chgData name="Greta Paskočiumaitė" userId="25a08bf39cc8f50b" providerId="LiveId" clId="{7AD996F3-2396-4306-A890-2B2384FE01CB}" dt="2022-05-22T05:49:06.948" v="7810"/>
          <ac:spMkLst>
            <pc:docMk/>
            <pc:sldMk cId="599011332" sldId="390"/>
            <ac:spMk id="11" creationId="{90D1CB7B-8574-6BB0-C93E-A814538A4978}"/>
          </ac:spMkLst>
        </pc:spChg>
        <pc:spChg chg="mod">
          <ac:chgData name="Greta Paskočiumaitė" userId="25a08bf39cc8f50b" providerId="LiveId" clId="{7AD996F3-2396-4306-A890-2B2384FE01CB}" dt="2022-05-22T05:49:06.948" v="7810"/>
          <ac:spMkLst>
            <pc:docMk/>
            <pc:sldMk cId="599011332" sldId="390"/>
            <ac:spMk id="12" creationId="{4755B837-116A-AFF4-86F3-7C01EC477992}"/>
          </ac:spMkLst>
        </pc:spChg>
        <pc:spChg chg="add del mod">
          <ac:chgData name="Greta Paskočiumaitė" userId="25a08bf39cc8f50b" providerId="LiveId" clId="{7AD996F3-2396-4306-A890-2B2384FE01CB}" dt="2022-05-22T05:49:22.797" v="7820" actId="478"/>
          <ac:spMkLst>
            <pc:docMk/>
            <pc:sldMk cId="599011332" sldId="390"/>
            <ac:spMk id="17" creationId="{1B91A75C-7D27-C0B7-BAB1-F9A7D6217D35}"/>
          </ac:spMkLst>
        </pc:spChg>
        <pc:spChg chg="add del mod">
          <ac:chgData name="Greta Paskočiumaitė" userId="25a08bf39cc8f50b" providerId="LiveId" clId="{7AD996F3-2396-4306-A890-2B2384FE01CB}" dt="2022-05-22T05:49:24.560" v="7821" actId="478"/>
          <ac:spMkLst>
            <pc:docMk/>
            <pc:sldMk cId="599011332" sldId="390"/>
            <ac:spMk id="18" creationId="{10D7B955-5C47-C698-4415-5AF5EFED1BF3}"/>
          </ac:spMkLst>
        </pc:spChg>
        <pc:spChg chg="add del mod">
          <ac:chgData name="Greta Paskočiumaitė" userId="25a08bf39cc8f50b" providerId="LiveId" clId="{7AD996F3-2396-4306-A890-2B2384FE01CB}" dt="2022-05-22T05:49:11.180" v="7813" actId="478"/>
          <ac:spMkLst>
            <pc:docMk/>
            <pc:sldMk cId="599011332" sldId="390"/>
            <ac:spMk id="19" creationId="{31C8B3B3-1E19-2E08-3C49-72A31D0B33AC}"/>
          </ac:spMkLst>
        </pc:spChg>
        <pc:spChg chg="add del mod">
          <ac:chgData name="Greta Paskočiumaitė" userId="25a08bf39cc8f50b" providerId="LiveId" clId="{7AD996F3-2396-4306-A890-2B2384FE01CB}" dt="2022-05-22T05:49:30.493" v="7824" actId="478"/>
          <ac:spMkLst>
            <pc:docMk/>
            <pc:sldMk cId="599011332" sldId="390"/>
            <ac:spMk id="22" creationId="{A808F8E1-1969-0079-0CA3-9F588089BBEA}"/>
          </ac:spMkLst>
        </pc:spChg>
        <pc:spChg chg="add mod">
          <ac:chgData name="Greta Paskočiumaitė" userId="25a08bf39cc8f50b" providerId="LiveId" clId="{7AD996F3-2396-4306-A890-2B2384FE01CB}" dt="2022-05-22T05:53:54.528" v="7907" actId="20577"/>
          <ac:spMkLst>
            <pc:docMk/>
            <pc:sldMk cId="599011332" sldId="390"/>
            <ac:spMk id="23" creationId="{191281CC-0D02-5A88-D2E7-98113AA6F53A}"/>
          </ac:spMkLst>
        </pc:spChg>
        <pc:spChg chg="add mod">
          <ac:chgData name="Greta Paskočiumaitė" userId="25a08bf39cc8f50b" providerId="LiveId" clId="{7AD996F3-2396-4306-A890-2B2384FE01CB}" dt="2022-05-22T05:57:55.596" v="7943"/>
          <ac:spMkLst>
            <pc:docMk/>
            <pc:sldMk cId="599011332" sldId="390"/>
            <ac:spMk id="26" creationId="{EB872D9E-B87A-31EB-E61A-F8838D370048}"/>
          </ac:spMkLst>
        </pc:spChg>
        <pc:grpChg chg="add mod">
          <ac:chgData name="Greta Paskočiumaitė" userId="25a08bf39cc8f50b" providerId="LiveId" clId="{7AD996F3-2396-4306-A890-2B2384FE01CB}" dt="2022-05-22T05:49:06.948" v="7810"/>
          <ac:grpSpMkLst>
            <pc:docMk/>
            <pc:sldMk cId="599011332" sldId="390"/>
            <ac:grpSpMk id="5" creationId="{FFC49C70-DBB0-981F-6436-C608AE488B0F}"/>
          </ac:grpSpMkLst>
        </pc:grpChg>
        <pc:picChg chg="add mod">
          <ac:chgData name="Greta Paskočiumaitė" userId="25a08bf39cc8f50b" providerId="LiveId" clId="{7AD996F3-2396-4306-A890-2B2384FE01CB}" dt="2022-05-22T05:49:06.948" v="7810"/>
          <ac:picMkLst>
            <pc:docMk/>
            <pc:sldMk cId="599011332" sldId="390"/>
            <ac:picMk id="13" creationId="{6CD0E004-ACA7-CEDC-F7E3-F1D5F188AA98}"/>
          </ac:picMkLst>
        </pc:picChg>
        <pc:picChg chg="add mod">
          <ac:chgData name="Greta Paskočiumaitė" userId="25a08bf39cc8f50b" providerId="LiveId" clId="{7AD996F3-2396-4306-A890-2B2384FE01CB}" dt="2022-05-22T05:49:18.460" v="7818" actId="1076"/>
          <ac:picMkLst>
            <pc:docMk/>
            <pc:sldMk cId="599011332" sldId="390"/>
            <ac:picMk id="15" creationId="{56826DD9-ED17-CEF5-9A61-6108AEBC3700}"/>
          </ac:picMkLst>
        </pc:picChg>
        <pc:picChg chg="add mod">
          <ac:chgData name="Greta Paskočiumaitė" userId="25a08bf39cc8f50b" providerId="LiveId" clId="{7AD996F3-2396-4306-A890-2B2384FE01CB}" dt="2022-05-22T05:49:06.948" v="7810"/>
          <ac:picMkLst>
            <pc:docMk/>
            <pc:sldMk cId="599011332" sldId="390"/>
            <ac:picMk id="16" creationId="{E22F97C7-D98C-A906-5F06-52FF657B4BBA}"/>
          </ac:picMkLst>
        </pc:picChg>
        <pc:picChg chg="add del mod">
          <ac:chgData name="Greta Paskočiumaitė" userId="25a08bf39cc8f50b" providerId="LiveId" clId="{7AD996F3-2396-4306-A890-2B2384FE01CB}" dt="2022-05-22T05:49:09.020" v="7811" actId="478"/>
          <ac:picMkLst>
            <pc:docMk/>
            <pc:sldMk cId="599011332" sldId="390"/>
            <ac:picMk id="20" creationId="{2E1AC24F-766E-6308-993F-D8C68E632686}"/>
          </ac:picMkLst>
        </pc:picChg>
        <pc:picChg chg="add mod">
          <ac:chgData name="Greta Paskočiumaitė" userId="25a08bf39cc8f50b" providerId="LiveId" clId="{7AD996F3-2396-4306-A890-2B2384FE01CB}" dt="2022-05-22T05:50:00.093" v="7873" actId="1076"/>
          <ac:picMkLst>
            <pc:docMk/>
            <pc:sldMk cId="599011332" sldId="390"/>
            <ac:picMk id="25" creationId="{10D4C1F2-49FB-0A1C-892C-EF1A683D2A88}"/>
          </ac:picMkLst>
        </pc:picChg>
        <pc:cxnChg chg="add mod">
          <ac:chgData name="Greta Paskočiumaitė" userId="25a08bf39cc8f50b" providerId="LiveId" clId="{7AD996F3-2396-4306-A890-2B2384FE01CB}" dt="2022-05-22T05:49:06.948" v="7810"/>
          <ac:cxnSpMkLst>
            <pc:docMk/>
            <pc:sldMk cId="599011332" sldId="390"/>
            <ac:cxnSpMk id="14" creationId="{614EAFFD-DF96-FC36-A234-FF620C469707}"/>
          </ac:cxnSpMkLst>
        </pc:cxnChg>
      </pc:sldChg>
      <pc:sldChg chg="addSp delSp modSp new mod">
        <pc:chgData name="Greta Paskočiumaitė" userId="25a08bf39cc8f50b" providerId="LiveId" clId="{7AD996F3-2396-4306-A890-2B2384FE01CB}" dt="2022-05-22T06:07:33.187" v="8000" actId="113"/>
        <pc:sldMkLst>
          <pc:docMk/>
          <pc:sldMk cId="231712468" sldId="391"/>
        </pc:sldMkLst>
        <pc:spChg chg="add mod">
          <ac:chgData name="Greta Paskočiumaitė" userId="25a08bf39cc8f50b" providerId="LiveId" clId="{7AD996F3-2396-4306-A890-2B2384FE01CB}" dt="2022-05-22T05:58:31.063" v="7944"/>
          <ac:spMkLst>
            <pc:docMk/>
            <pc:sldMk cId="231712468" sldId="391"/>
            <ac:spMk id="4" creationId="{A1866C8A-C092-BC25-3BD1-F9505E9EB175}"/>
          </ac:spMkLst>
        </pc:spChg>
        <pc:spChg chg="mod">
          <ac:chgData name="Greta Paskočiumaitė" userId="25a08bf39cc8f50b" providerId="LiveId" clId="{7AD996F3-2396-4306-A890-2B2384FE01CB}" dt="2022-05-22T05:58:31.063" v="7944"/>
          <ac:spMkLst>
            <pc:docMk/>
            <pc:sldMk cId="231712468" sldId="391"/>
            <ac:spMk id="6" creationId="{41B1007D-E67B-398C-8449-1116DB636033}"/>
          </ac:spMkLst>
        </pc:spChg>
        <pc:spChg chg="mod">
          <ac:chgData name="Greta Paskočiumaitė" userId="25a08bf39cc8f50b" providerId="LiveId" clId="{7AD996F3-2396-4306-A890-2B2384FE01CB}" dt="2022-05-22T05:58:31.063" v="7944"/>
          <ac:spMkLst>
            <pc:docMk/>
            <pc:sldMk cId="231712468" sldId="391"/>
            <ac:spMk id="7" creationId="{DACE8C99-8B76-AA5C-5345-B9D4FF689E68}"/>
          </ac:spMkLst>
        </pc:spChg>
        <pc:spChg chg="mod">
          <ac:chgData name="Greta Paskočiumaitė" userId="25a08bf39cc8f50b" providerId="LiveId" clId="{7AD996F3-2396-4306-A890-2B2384FE01CB}" dt="2022-05-22T05:58:31.063" v="7944"/>
          <ac:spMkLst>
            <pc:docMk/>
            <pc:sldMk cId="231712468" sldId="391"/>
            <ac:spMk id="8" creationId="{A483CCFA-29CB-8ED6-676E-D16A3B81E43B}"/>
          </ac:spMkLst>
        </pc:spChg>
        <pc:spChg chg="mod">
          <ac:chgData name="Greta Paskočiumaitė" userId="25a08bf39cc8f50b" providerId="LiveId" clId="{7AD996F3-2396-4306-A890-2B2384FE01CB}" dt="2022-05-22T05:58:31.063" v="7944"/>
          <ac:spMkLst>
            <pc:docMk/>
            <pc:sldMk cId="231712468" sldId="391"/>
            <ac:spMk id="9" creationId="{42BA9961-590E-8B00-D325-AACCCE701503}"/>
          </ac:spMkLst>
        </pc:spChg>
        <pc:spChg chg="mod">
          <ac:chgData name="Greta Paskočiumaitė" userId="25a08bf39cc8f50b" providerId="LiveId" clId="{7AD996F3-2396-4306-A890-2B2384FE01CB}" dt="2022-05-22T05:58:31.063" v="7944"/>
          <ac:spMkLst>
            <pc:docMk/>
            <pc:sldMk cId="231712468" sldId="391"/>
            <ac:spMk id="10" creationId="{5B150E65-6AA8-65FB-28A7-F56C59C76D11}"/>
          </ac:spMkLst>
        </pc:spChg>
        <pc:spChg chg="mod">
          <ac:chgData name="Greta Paskočiumaitė" userId="25a08bf39cc8f50b" providerId="LiveId" clId="{7AD996F3-2396-4306-A890-2B2384FE01CB}" dt="2022-05-22T05:58:31.063" v="7944"/>
          <ac:spMkLst>
            <pc:docMk/>
            <pc:sldMk cId="231712468" sldId="391"/>
            <ac:spMk id="11" creationId="{454EF9A3-5585-232B-BE39-20AEFF92AFD2}"/>
          </ac:spMkLst>
        </pc:spChg>
        <pc:spChg chg="mod">
          <ac:chgData name="Greta Paskočiumaitė" userId="25a08bf39cc8f50b" providerId="LiveId" clId="{7AD996F3-2396-4306-A890-2B2384FE01CB}" dt="2022-05-22T05:58:31.063" v="7944"/>
          <ac:spMkLst>
            <pc:docMk/>
            <pc:sldMk cId="231712468" sldId="391"/>
            <ac:spMk id="12" creationId="{15769E86-C06F-FFDC-EA03-39682CF98206}"/>
          </ac:spMkLst>
        </pc:spChg>
        <pc:spChg chg="add mod">
          <ac:chgData name="Greta Paskočiumaitė" userId="25a08bf39cc8f50b" providerId="LiveId" clId="{7AD996F3-2396-4306-A890-2B2384FE01CB}" dt="2022-05-22T05:58:34.249" v="7946" actId="20577"/>
          <ac:spMkLst>
            <pc:docMk/>
            <pc:sldMk cId="231712468" sldId="391"/>
            <ac:spMk id="17" creationId="{BD49BEEF-F4DE-A94E-59DD-935BCAD392C4}"/>
          </ac:spMkLst>
        </pc:spChg>
        <pc:spChg chg="add mod">
          <ac:chgData name="Greta Paskočiumaitė" userId="25a08bf39cc8f50b" providerId="LiveId" clId="{7AD996F3-2396-4306-A890-2B2384FE01CB}" dt="2022-05-22T06:07:33.187" v="8000" actId="113"/>
          <ac:spMkLst>
            <pc:docMk/>
            <pc:sldMk cId="231712468" sldId="391"/>
            <ac:spMk id="19" creationId="{878FFC9A-00C2-AE89-7964-1BA4D325FD88}"/>
          </ac:spMkLst>
        </pc:spChg>
        <pc:spChg chg="add del mod">
          <ac:chgData name="Greta Paskočiumaitė" userId="25a08bf39cc8f50b" providerId="LiveId" clId="{7AD996F3-2396-4306-A890-2B2384FE01CB}" dt="2022-05-22T05:58:47.242" v="7949"/>
          <ac:spMkLst>
            <pc:docMk/>
            <pc:sldMk cId="231712468" sldId="391"/>
            <ac:spMk id="20" creationId="{1AFC6D78-95FF-F3D3-564A-6B2353465E89}"/>
          </ac:spMkLst>
        </pc:spChg>
        <pc:spChg chg="mod">
          <ac:chgData name="Greta Paskočiumaitė" userId="25a08bf39cc8f50b" providerId="LiveId" clId="{7AD996F3-2396-4306-A890-2B2384FE01CB}" dt="2022-05-22T05:58:44.047" v="7948"/>
          <ac:spMkLst>
            <pc:docMk/>
            <pc:sldMk cId="231712468" sldId="391"/>
            <ac:spMk id="22" creationId="{C4A58A31-6721-EE93-B3E7-816C56E43DC2}"/>
          </ac:spMkLst>
        </pc:spChg>
        <pc:spChg chg="mod">
          <ac:chgData name="Greta Paskočiumaitė" userId="25a08bf39cc8f50b" providerId="LiveId" clId="{7AD996F3-2396-4306-A890-2B2384FE01CB}" dt="2022-05-22T05:58:44.047" v="7948"/>
          <ac:spMkLst>
            <pc:docMk/>
            <pc:sldMk cId="231712468" sldId="391"/>
            <ac:spMk id="23" creationId="{856129BA-71C6-D637-FFF8-4623F043BD37}"/>
          </ac:spMkLst>
        </pc:spChg>
        <pc:spChg chg="mod">
          <ac:chgData name="Greta Paskočiumaitė" userId="25a08bf39cc8f50b" providerId="LiveId" clId="{7AD996F3-2396-4306-A890-2B2384FE01CB}" dt="2022-05-22T05:58:44.047" v="7948"/>
          <ac:spMkLst>
            <pc:docMk/>
            <pc:sldMk cId="231712468" sldId="391"/>
            <ac:spMk id="24" creationId="{5707A20E-A5FC-75F6-0FD7-4DEBDB4A16FC}"/>
          </ac:spMkLst>
        </pc:spChg>
        <pc:spChg chg="mod">
          <ac:chgData name="Greta Paskočiumaitė" userId="25a08bf39cc8f50b" providerId="LiveId" clId="{7AD996F3-2396-4306-A890-2B2384FE01CB}" dt="2022-05-22T05:58:44.047" v="7948"/>
          <ac:spMkLst>
            <pc:docMk/>
            <pc:sldMk cId="231712468" sldId="391"/>
            <ac:spMk id="25" creationId="{26DDB439-0890-B08D-02D2-F3DE02596979}"/>
          </ac:spMkLst>
        </pc:spChg>
        <pc:spChg chg="mod">
          <ac:chgData name="Greta Paskočiumaitė" userId="25a08bf39cc8f50b" providerId="LiveId" clId="{7AD996F3-2396-4306-A890-2B2384FE01CB}" dt="2022-05-22T05:58:44.047" v="7948"/>
          <ac:spMkLst>
            <pc:docMk/>
            <pc:sldMk cId="231712468" sldId="391"/>
            <ac:spMk id="26" creationId="{97EC5D87-0132-DE78-B44C-AB433831FD7C}"/>
          </ac:spMkLst>
        </pc:spChg>
        <pc:spChg chg="mod">
          <ac:chgData name="Greta Paskočiumaitė" userId="25a08bf39cc8f50b" providerId="LiveId" clId="{7AD996F3-2396-4306-A890-2B2384FE01CB}" dt="2022-05-22T05:58:44.047" v="7948"/>
          <ac:spMkLst>
            <pc:docMk/>
            <pc:sldMk cId="231712468" sldId="391"/>
            <ac:spMk id="27" creationId="{7F773A48-966A-6BFB-4B66-04F04184665A}"/>
          </ac:spMkLst>
        </pc:spChg>
        <pc:spChg chg="mod">
          <ac:chgData name="Greta Paskočiumaitė" userId="25a08bf39cc8f50b" providerId="LiveId" clId="{7AD996F3-2396-4306-A890-2B2384FE01CB}" dt="2022-05-22T05:58:44.047" v="7948"/>
          <ac:spMkLst>
            <pc:docMk/>
            <pc:sldMk cId="231712468" sldId="391"/>
            <ac:spMk id="28" creationId="{0858610E-4CE2-657E-BB19-6B034FCFCC01}"/>
          </ac:spMkLst>
        </pc:spChg>
        <pc:spChg chg="add del mod">
          <ac:chgData name="Greta Paskočiumaitė" userId="25a08bf39cc8f50b" providerId="LiveId" clId="{7AD996F3-2396-4306-A890-2B2384FE01CB}" dt="2022-05-22T05:58:47.242" v="7949"/>
          <ac:spMkLst>
            <pc:docMk/>
            <pc:sldMk cId="231712468" sldId="391"/>
            <ac:spMk id="33" creationId="{F7A3C687-C711-DB66-B16A-04340D538744}"/>
          </ac:spMkLst>
        </pc:spChg>
        <pc:spChg chg="add del mod">
          <ac:chgData name="Greta Paskočiumaitė" userId="25a08bf39cc8f50b" providerId="LiveId" clId="{7AD996F3-2396-4306-A890-2B2384FE01CB}" dt="2022-05-22T05:58:47.242" v="7949"/>
          <ac:spMkLst>
            <pc:docMk/>
            <pc:sldMk cId="231712468" sldId="391"/>
            <ac:spMk id="35" creationId="{B15476B6-A25D-84D5-989B-7A9720433CA2}"/>
          </ac:spMkLst>
        </pc:spChg>
        <pc:grpChg chg="add mod">
          <ac:chgData name="Greta Paskočiumaitė" userId="25a08bf39cc8f50b" providerId="LiveId" clId="{7AD996F3-2396-4306-A890-2B2384FE01CB}" dt="2022-05-22T05:58:31.063" v="7944"/>
          <ac:grpSpMkLst>
            <pc:docMk/>
            <pc:sldMk cId="231712468" sldId="391"/>
            <ac:grpSpMk id="5" creationId="{6730626C-5F4A-4733-0189-AC75085F7428}"/>
          </ac:grpSpMkLst>
        </pc:grpChg>
        <pc:grpChg chg="add del mod">
          <ac:chgData name="Greta Paskočiumaitė" userId="25a08bf39cc8f50b" providerId="LiveId" clId="{7AD996F3-2396-4306-A890-2B2384FE01CB}" dt="2022-05-22T05:58:47.242" v="7949"/>
          <ac:grpSpMkLst>
            <pc:docMk/>
            <pc:sldMk cId="231712468" sldId="391"/>
            <ac:grpSpMk id="21" creationId="{6D2AACE6-2B40-BAA9-290E-271B37029107}"/>
          </ac:grpSpMkLst>
        </pc:grpChg>
        <pc:picChg chg="add mod">
          <ac:chgData name="Greta Paskočiumaitė" userId="25a08bf39cc8f50b" providerId="LiveId" clId="{7AD996F3-2396-4306-A890-2B2384FE01CB}" dt="2022-05-22T05:58:31.063" v="7944"/>
          <ac:picMkLst>
            <pc:docMk/>
            <pc:sldMk cId="231712468" sldId="391"/>
            <ac:picMk id="13" creationId="{D00D4FE6-60B2-4C3D-A448-81F9484211AF}"/>
          </ac:picMkLst>
        </pc:picChg>
        <pc:picChg chg="add mod">
          <ac:chgData name="Greta Paskočiumaitė" userId="25a08bf39cc8f50b" providerId="LiveId" clId="{7AD996F3-2396-4306-A890-2B2384FE01CB}" dt="2022-05-22T05:58:31.063" v="7944"/>
          <ac:picMkLst>
            <pc:docMk/>
            <pc:sldMk cId="231712468" sldId="391"/>
            <ac:picMk id="15" creationId="{D1C0BFCF-E159-694D-750E-F4CE3D9E3015}"/>
          </ac:picMkLst>
        </pc:picChg>
        <pc:picChg chg="add mod">
          <ac:chgData name="Greta Paskočiumaitė" userId="25a08bf39cc8f50b" providerId="LiveId" clId="{7AD996F3-2396-4306-A890-2B2384FE01CB}" dt="2022-05-22T05:58:31.063" v="7944"/>
          <ac:picMkLst>
            <pc:docMk/>
            <pc:sldMk cId="231712468" sldId="391"/>
            <ac:picMk id="16" creationId="{B623717C-692D-293E-6C85-BF489D133A12}"/>
          </ac:picMkLst>
        </pc:picChg>
        <pc:picChg chg="add mod">
          <ac:chgData name="Greta Paskočiumaitė" userId="25a08bf39cc8f50b" providerId="LiveId" clId="{7AD996F3-2396-4306-A890-2B2384FE01CB}" dt="2022-05-22T05:58:31.063" v="7944"/>
          <ac:picMkLst>
            <pc:docMk/>
            <pc:sldMk cId="231712468" sldId="391"/>
            <ac:picMk id="18" creationId="{7F76DC04-030F-3618-E855-259494D3F5B1}"/>
          </ac:picMkLst>
        </pc:picChg>
        <pc:picChg chg="add del mod">
          <ac:chgData name="Greta Paskočiumaitė" userId="25a08bf39cc8f50b" providerId="LiveId" clId="{7AD996F3-2396-4306-A890-2B2384FE01CB}" dt="2022-05-22T05:58:47.242" v="7949"/>
          <ac:picMkLst>
            <pc:docMk/>
            <pc:sldMk cId="231712468" sldId="391"/>
            <ac:picMk id="29" creationId="{2E83F8CF-BFEB-376E-E2CB-62134DD059C4}"/>
          </ac:picMkLst>
        </pc:picChg>
        <pc:picChg chg="add del mod">
          <ac:chgData name="Greta Paskočiumaitė" userId="25a08bf39cc8f50b" providerId="LiveId" clId="{7AD996F3-2396-4306-A890-2B2384FE01CB}" dt="2022-05-22T05:58:47.242" v="7949"/>
          <ac:picMkLst>
            <pc:docMk/>
            <pc:sldMk cId="231712468" sldId="391"/>
            <ac:picMk id="31" creationId="{08032E69-1B33-2847-53B8-2A1A40B9C209}"/>
          </ac:picMkLst>
        </pc:picChg>
        <pc:picChg chg="add del mod">
          <ac:chgData name="Greta Paskočiumaitė" userId="25a08bf39cc8f50b" providerId="LiveId" clId="{7AD996F3-2396-4306-A890-2B2384FE01CB}" dt="2022-05-22T05:58:47.242" v="7949"/>
          <ac:picMkLst>
            <pc:docMk/>
            <pc:sldMk cId="231712468" sldId="391"/>
            <ac:picMk id="32" creationId="{911D4434-8162-1877-3F06-FFDB064EDF85}"/>
          </ac:picMkLst>
        </pc:picChg>
        <pc:picChg chg="add del mod">
          <ac:chgData name="Greta Paskočiumaitė" userId="25a08bf39cc8f50b" providerId="LiveId" clId="{7AD996F3-2396-4306-A890-2B2384FE01CB}" dt="2022-05-22T05:58:47.242" v="7949"/>
          <ac:picMkLst>
            <pc:docMk/>
            <pc:sldMk cId="231712468" sldId="391"/>
            <ac:picMk id="34" creationId="{4BDDDE35-5692-3217-5670-099133D0CFF3}"/>
          </ac:picMkLst>
        </pc:picChg>
        <pc:cxnChg chg="add mod">
          <ac:chgData name="Greta Paskočiumaitė" userId="25a08bf39cc8f50b" providerId="LiveId" clId="{7AD996F3-2396-4306-A890-2B2384FE01CB}" dt="2022-05-22T05:58:31.063" v="7944"/>
          <ac:cxnSpMkLst>
            <pc:docMk/>
            <pc:sldMk cId="231712468" sldId="391"/>
            <ac:cxnSpMk id="14" creationId="{0A717A85-D891-D98E-8AE7-5B6996C39B09}"/>
          </ac:cxnSpMkLst>
        </pc:cxnChg>
        <pc:cxnChg chg="add del mod">
          <ac:chgData name="Greta Paskočiumaitė" userId="25a08bf39cc8f50b" providerId="LiveId" clId="{7AD996F3-2396-4306-A890-2B2384FE01CB}" dt="2022-05-22T05:58:47.242" v="7949"/>
          <ac:cxnSpMkLst>
            <pc:docMk/>
            <pc:sldMk cId="231712468" sldId="391"/>
            <ac:cxnSpMk id="30" creationId="{08E7853E-9BD4-79BA-21A6-43C9960E2489}"/>
          </ac:cxnSpMkLst>
        </pc:cxnChg>
      </pc:sldChg>
      <pc:sldChg chg="addSp modSp new mod">
        <pc:chgData name="Greta Paskočiumaitė" userId="25a08bf39cc8f50b" providerId="LiveId" clId="{7AD996F3-2396-4306-A890-2B2384FE01CB}" dt="2022-05-22T06:16:29.250" v="8057"/>
        <pc:sldMkLst>
          <pc:docMk/>
          <pc:sldMk cId="4162994813" sldId="392"/>
        </pc:sldMkLst>
        <pc:spChg chg="add mod">
          <ac:chgData name="Greta Paskočiumaitė" userId="25a08bf39cc8f50b" providerId="LiveId" clId="{7AD996F3-2396-4306-A890-2B2384FE01CB}" dt="2022-05-22T06:12:07.173" v="8035"/>
          <ac:spMkLst>
            <pc:docMk/>
            <pc:sldMk cId="4162994813" sldId="392"/>
            <ac:spMk id="4" creationId="{2D31E9E5-D8AE-8366-CBAD-32DA1D9A83E8}"/>
          </ac:spMkLst>
        </pc:spChg>
        <pc:spChg chg="mod">
          <ac:chgData name="Greta Paskočiumaitė" userId="25a08bf39cc8f50b" providerId="LiveId" clId="{7AD996F3-2396-4306-A890-2B2384FE01CB}" dt="2022-05-22T06:12:07.173" v="8035"/>
          <ac:spMkLst>
            <pc:docMk/>
            <pc:sldMk cId="4162994813" sldId="392"/>
            <ac:spMk id="6" creationId="{C69D734D-E1A8-DAD1-E469-D8AAB5E912F0}"/>
          </ac:spMkLst>
        </pc:spChg>
        <pc:spChg chg="mod">
          <ac:chgData name="Greta Paskočiumaitė" userId="25a08bf39cc8f50b" providerId="LiveId" clId="{7AD996F3-2396-4306-A890-2B2384FE01CB}" dt="2022-05-22T06:12:07.173" v="8035"/>
          <ac:spMkLst>
            <pc:docMk/>
            <pc:sldMk cId="4162994813" sldId="392"/>
            <ac:spMk id="7" creationId="{903DAEB4-A459-5539-9E09-BC41C95B0BE5}"/>
          </ac:spMkLst>
        </pc:spChg>
        <pc:spChg chg="mod">
          <ac:chgData name="Greta Paskočiumaitė" userId="25a08bf39cc8f50b" providerId="LiveId" clId="{7AD996F3-2396-4306-A890-2B2384FE01CB}" dt="2022-05-22T06:12:07.173" v="8035"/>
          <ac:spMkLst>
            <pc:docMk/>
            <pc:sldMk cId="4162994813" sldId="392"/>
            <ac:spMk id="8" creationId="{19A7A127-45C5-F384-3404-002BB1C4E883}"/>
          </ac:spMkLst>
        </pc:spChg>
        <pc:spChg chg="mod">
          <ac:chgData name="Greta Paskočiumaitė" userId="25a08bf39cc8f50b" providerId="LiveId" clId="{7AD996F3-2396-4306-A890-2B2384FE01CB}" dt="2022-05-22T06:12:07.173" v="8035"/>
          <ac:spMkLst>
            <pc:docMk/>
            <pc:sldMk cId="4162994813" sldId="392"/>
            <ac:spMk id="9" creationId="{F61D6973-6F56-EAB1-2092-4D1E780B1713}"/>
          </ac:spMkLst>
        </pc:spChg>
        <pc:spChg chg="mod">
          <ac:chgData name="Greta Paskočiumaitė" userId="25a08bf39cc8f50b" providerId="LiveId" clId="{7AD996F3-2396-4306-A890-2B2384FE01CB}" dt="2022-05-22T06:12:07.173" v="8035"/>
          <ac:spMkLst>
            <pc:docMk/>
            <pc:sldMk cId="4162994813" sldId="392"/>
            <ac:spMk id="10" creationId="{23409391-99A6-AF92-177C-2EFADC7CD831}"/>
          </ac:spMkLst>
        </pc:spChg>
        <pc:spChg chg="mod">
          <ac:chgData name="Greta Paskočiumaitė" userId="25a08bf39cc8f50b" providerId="LiveId" clId="{7AD996F3-2396-4306-A890-2B2384FE01CB}" dt="2022-05-22T06:12:07.173" v="8035"/>
          <ac:spMkLst>
            <pc:docMk/>
            <pc:sldMk cId="4162994813" sldId="392"/>
            <ac:spMk id="11" creationId="{6C7AF005-4DD5-502A-7801-C24994835AF7}"/>
          </ac:spMkLst>
        </pc:spChg>
        <pc:spChg chg="mod">
          <ac:chgData name="Greta Paskočiumaitė" userId="25a08bf39cc8f50b" providerId="LiveId" clId="{7AD996F3-2396-4306-A890-2B2384FE01CB}" dt="2022-05-22T06:12:07.173" v="8035"/>
          <ac:spMkLst>
            <pc:docMk/>
            <pc:sldMk cId="4162994813" sldId="392"/>
            <ac:spMk id="12" creationId="{A4D1AB44-A69D-E41C-BE40-D291B821D9B9}"/>
          </ac:spMkLst>
        </pc:spChg>
        <pc:spChg chg="add mod">
          <ac:chgData name="Greta Paskočiumaitė" userId="25a08bf39cc8f50b" providerId="LiveId" clId="{7AD996F3-2396-4306-A890-2B2384FE01CB}" dt="2022-05-22T06:12:09.619" v="8037" actId="20577"/>
          <ac:spMkLst>
            <pc:docMk/>
            <pc:sldMk cId="4162994813" sldId="392"/>
            <ac:spMk id="17" creationId="{6BB00BF0-73C7-A45F-39AC-929192CA3B99}"/>
          </ac:spMkLst>
        </pc:spChg>
        <pc:spChg chg="add mod">
          <ac:chgData name="Greta Paskočiumaitė" userId="25a08bf39cc8f50b" providerId="LiveId" clId="{7AD996F3-2396-4306-A890-2B2384FE01CB}" dt="2022-05-22T06:16:29.250" v="8057"/>
          <ac:spMkLst>
            <pc:docMk/>
            <pc:sldMk cId="4162994813" sldId="392"/>
            <ac:spMk id="19" creationId="{0476BAF4-80CC-B128-E6E1-CE4D1091D617}"/>
          </ac:spMkLst>
        </pc:spChg>
        <pc:grpChg chg="add mod">
          <ac:chgData name="Greta Paskočiumaitė" userId="25a08bf39cc8f50b" providerId="LiveId" clId="{7AD996F3-2396-4306-A890-2B2384FE01CB}" dt="2022-05-22T06:12:07.173" v="8035"/>
          <ac:grpSpMkLst>
            <pc:docMk/>
            <pc:sldMk cId="4162994813" sldId="392"/>
            <ac:grpSpMk id="5" creationId="{0B9C4449-32CF-CD9D-EC5C-041EFD24ECBD}"/>
          </ac:grpSpMkLst>
        </pc:grpChg>
        <pc:picChg chg="add mod">
          <ac:chgData name="Greta Paskočiumaitė" userId="25a08bf39cc8f50b" providerId="LiveId" clId="{7AD996F3-2396-4306-A890-2B2384FE01CB}" dt="2022-05-22T06:12:07.173" v="8035"/>
          <ac:picMkLst>
            <pc:docMk/>
            <pc:sldMk cId="4162994813" sldId="392"/>
            <ac:picMk id="13" creationId="{FE1D8E3B-C96A-39ED-B5D1-778365839C6B}"/>
          </ac:picMkLst>
        </pc:picChg>
        <pc:picChg chg="add mod">
          <ac:chgData name="Greta Paskočiumaitė" userId="25a08bf39cc8f50b" providerId="LiveId" clId="{7AD996F3-2396-4306-A890-2B2384FE01CB}" dt="2022-05-22T06:12:07.173" v="8035"/>
          <ac:picMkLst>
            <pc:docMk/>
            <pc:sldMk cId="4162994813" sldId="392"/>
            <ac:picMk id="15" creationId="{FBEF9C6C-255F-C02D-247E-0960AEFF1400}"/>
          </ac:picMkLst>
        </pc:picChg>
        <pc:picChg chg="add mod">
          <ac:chgData name="Greta Paskočiumaitė" userId="25a08bf39cc8f50b" providerId="LiveId" clId="{7AD996F3-2396-4306-A890-2B2384FE01CB}" dt="2022-05-22T06:12:07.173" v="8035"/>
          <ac:picMkLst>
            <pc:docMk/>
            <pc:sldMk cId="4162994813" sldId="392"/>
            <ac:picMk id="16" creationId="{7AA9D7A0-0440-60D5-E31D-46C981416D8B}"/>
          </ac:picMkLst>
        </pc:picChg>
        <pc:picChg chg="add mod">
          <ac:chgData name="Greta Paskočiumaitė" userId="25a08bf39cc8f50b" providerId="LiveId" clId="{7AD996F3-2396-4306-A890-2B2384FE01CB}" dt="2022-05-22T06:12:07.173" v="8035"/>
          <ac:picMkLst>
            <pc:docMk/>
            <pc:sldMk cId="4162994813" sldId="392"/>
            <ac:picMk id="18" creationId="{52523BB0-8888-274F-FEA0-0FBEC42F0BE3}"/>
          </ac:picMkLst>
        </pc:picChg>
        <pc:cxnChg chg="add mod">
          <ac:chgData name="Greta Paskočiumaitė" userId="25a08bf39cc8f50b" providerId="LiveId" clId="{7AD996F3-2396-4306-A890-2B2384FE01CB}" dt="2022-05-22T06:12:07.173" v="8035"/>
          <ac:cxnSpMkLst>
            <pc:docMk/>
            <pc:sldMk cId="4162994813" sldId="392"/>
            <ac:cxnSpMk id="14" creationId="{ABE4234B-D354-FDC4-7466-A9639C22C8F0}"/>
          </ac:cxnSpMkLst>
        </pc:cxnChg>
      </pc:sldChg>
      <pc:sldChg chg="addSp delSp modSp new mod">
        <pc:chgData name="Greta Paskočiumaitė" userId="25a08bf39cc8f50b" providerId="LiveId" clId="{7AD996F3-2396-4306-A890-2B2384FE01CB}" dt="2022-05-22T06:19:51.006" v="8128" actId="1076"/>
        <pc:sldMkLst>
          <pc:docMk/>
          <pc:sldMk cId="3530903005" sldId="393"/>
        </pc:sldMkLst>
        <pc:spChg chg="del">
          <ac:chgData name="Greta Paskočiumaitė" userId="25a08bf39cc8f50b" providerId="LiveId" clId="{7AD996F3-2396-4306-A890-2B2384FE01CB}" dt="2022-05-22T06:17:55.018" v="8079" actId="478"/>
          <ac:spMkLst>
            <pc:docMk/>
            <pc:sldMk cId="3530903005" sldId="393"/>
            <ac:spMk id="3" creationId="{650B2D1C-0382-827C-A5F8-09757F00DBD1}"/>
          </ac:spMkLst>
        </pc:spChg>
        <pc:spChg chg="add mod">
          <ac:chgData name="Greta Paskočiumaitė" userId="25a08bf39cc8f50b" providerId="LiveId" clId="{7AD996F3-2396-4306-A890-2B2384FE01CB}" dt="2022-05-22T06:17:26.611" v="8060"/>
          <ac:spMkLst>
            <pc:docMk/>
            <pc:sldMk cId="3530903005" sldId="393"/>
            <ac:spMk id="4" creationId="{A2ECEC1F-E22E-B8DF-83A1-112D553E20B4}"/>
          </ac:spMkLst>
        </pc:spChg>
        <pc:spChg chg="mod">
          <ac:chgData name="Greta Paskočiumaitė" userId="25a08bf39cc8f50b" providerId="LiveId" clId="{7AD996F3-2396-4306-A890-2B2384FE01CB}" dt="2022-05-22T06:17:26.611" v="8060"/>
          <ac:spMkLst>
            <pc:docMk/>
            <pc:sldMk cId="3530903005" sldId="393"/>
            <ac:spMk id="6" creationId="{807CC86A-DBDC-BC30-BA5F-32C8890710CD}"/>
          </ac:spMkLst>
        </pc:spChg>
        <pc:spChg chg="mod">
          <ac:chgData name="Greta Paskočiumaitė" userId="25a08bf39cc8f50b" providerId="LiveId" clId="{7AD996F3-2396-4306-A890-2B2384FE01CB}" dt="2022-05-22T06:17:26.611" v="8060"/>
          <ac:spMkLst>
            <pc:docMk/>
            <pc:sldMk cId="3530903005" sldId="393"/>
            <ac:spMk id="7" creationId="{F8DCBBB6-4C66-2F0A-E2F1-9471440F02BE}"/>
          </ac:spMkLst>
        </pc:spChg>
        <pc:spChg chg="mod">
          <ac:chgData name="Greta Paskočiumaitė" userId="25a08bf39cc8f50b" providerId="LiveId" clId="{7AD996F3-2396-4306-A890-2B2384FE01CB}" dt="2022-05-22T06:17:26.611" v="8060"/>
          <ac:spMkLst>
            <pc:docMk/>
            <pc:sldMk cId="3530903005" sldId="393"/>
            <ac:spMk id="8" creationId="{018526AA-3018-73CB-1F70-AC91B9DCF1D7}"/>
          </ac:spMkLst>
        </pc:spChg>
        <pc:spChg chg="mod">
          <ac:chgData name="Greta Paskočiumaitė" userId="25a08bf39cc8f50b" providerId="LiveId" clId="{7AD996F3-2396-4306-A890-2B2384FE01CB}" dt="2022-05-22T06:17:26.611" v="8060"/>
          <ac:spMkLst>
            <pc:docMk/>
            <pc:sldMk cId="3530903005" sldId="393"/>
            <ac:spMk id="9" creationId="{A676F0C2-550F-BCB8-CF75-554F75DCA0A4}"/>
          </ac:spMkLst>
        </pc:spChg>
        <pc:spChg chg="mod">
          <ac:chgData name="Greta Paskočiumaitė" userId="25a08bf39cc8f50b" providerId="LiveId" clId="{7AD996F3-2396-4306-A890-2B2384FE01CB}" dt="2022-05-22T06:17:26.611" v="8060"/>
          <ac:spMkLst>
            <pc:docMk/>
            <pc:sldMk cId="3530903005" sldId="393"/>
            <ac:spMk id="10" creationId="{275035F0-E8C0-45A9-F88A-AA2238C331F1}"/>
          </ac:spMkLst>
        </pc:spChg>
        <pc:spChg chg="mod">
          <ac:chgData name="Greta Paskočiumaitė" userId="25a08bf39cc8f50b" providerId="LiveId" clId="{7AD996F3-2396-4306-A890-2B2384FE01CB}" dt="2022-05-22T06:17:26.611" v="8060"/>
          <ac:spMkLst>
            <pc:docMk/>
            <pc:sldMk cId="3530903005" sldId="393"/>
            <ac:spMk id="11" creationId="{F493352B-6693-D66F-A703-39CC80BEC71A}"/>
          </ac:spMkLst>
        </pc:spChg>
        <pc:spChg chg="mod">
          <ac:chgData name="Greta Paskočiumaitė" userId="25a08bf39cc8f50b" providerId="LiveId" clId="{7AD996F3-2396-4306-A890-2B2384FE01CB}" dt="2022-05-22T06:17:26.611" v="8060"/>
          <ac:spMkLst>
            <pc:docMk/>
            <pc:sldMk cId="3530903005" sldId="393"/>
            <ac:spMk id="12" creationId="{C331C077-746C-1EAE-3F3B-C1FD48F636FD}"/>
          </ac:spMkLst>
        </pc:spChg>
        <pc:spChg chg="add mod">
          <ac:chgData name="Greta Paskočiumaitė" userId="25a08bf39cc8f50b" providerId="LiveId" clId="{7AD996F3-2396-4306-A890-2B2384FE01CB}" dt="2022-05-22T06:19:00.148" v="8122"/>
          <ac:spMkLst>
            <pc:docMk/>
            <pc:sldMk cId="3530903005" sldId="393"/>
            <ac:spMk id="17" creationId="{6DE94707-1CD4-EA33-FF1A-346779F76A85}"/>
          </ac:spMkLst>
        </pc:spChg>
        <pc:spChg chg="add mod">
          <ac:chgData name="Greta Paskočiumaitė" userId="25a08bf39cc8f50b" providerId="LiveId" clId="{7AD996F3-2396-4306-A890-2B2384FE01CB}" dt="2022-05-22T06:17:50.918" v="8078" actId="1076"/>
          <ac:spMkLst>
            <pc:docMk/>
            <pc:sldMk cId="3530903005" sldId="393"/>
            <ac:spMk id="19" creationId="{1C589281-0899-C127-EB2C-BDC11EFD894A}"/>
          </ac:spMkLst>
        </pc:spChg>
        <pc:grpChg chg="add mod">
          <ac:chgData name="Greta Paskočiumaitė" userId="25a08bf39cc8f50b" providerId="LiveId" clId="{7AD996F3-2396-4306-A890-2B2384FE01CB}" dt="2022-05-22T06:17:26.611" v="8060"/>
          <ac:grpSpMkLst>
            <pc:docMk/>
            <pc:sldMk cId="3530903005" sldId="393"/>
            <ac:grpSpMk id="5" creationId="{726AD83B-2235-A511-E7CD-1102C5D3EE16}"/>
          </ac:grpSpMkLst>
        </pc:grpChg>
        <pc:picChg chg="add mod">
          <ac:chgData name="Greta Paskočiumaitė" userId="25a08bf39cc8f50b" providerId="LiveId" clId="{7AD996F3-2396-4306-A890-2B2384FE01CB}" dt="2022-05-22T06:17:26.611" v="8060"/>
          <ac:picMkLst>
            <pc:docMk/>
            <pc:sldMk cId="3530903005" sldId="393"/>
            <ac:picMk id="13" creationId="{26A4F28D-19A8-0A16-1E24-6763A07B5E15}"/>
          </ac:picMkLst>
        </pc:picChg>
        <pc:picChg chg="add mod">
          <ac:chgData name="Greta Paskočiumaitė" userId="25a08bf39cc8f50b" providerId="LiveId" clId="{7AD996F3-2396-4306-A890-2B2384FE01CB}" dt="2022-05-22T06:17:26.611" v="8060"/>
          <ac:picMkLst>
            <pc:docMk/>
            <pc:sldMk cId="3530903005" sldId="393"/>
            <ac:picMk id="15" creationId="{A4BFC4C6-0534-86D2-19A3-FC75BCAAAFFD}"/>
          </ac:picMkLst>
        </pc:picChg>
        <pc:picChg chg="add mod">
          <ac:chgData name="Greta Paskočiumaitė" userId="25a08bf39cc8f50b" providerId="LiveId" clId="{7AD996F3-2396-4306-A890-2B2384FE01CB}" dt="2022-05-22T06:17:26.611" v="8060"/>
          <ac:picMkLst>
            <pc:docMk/>
            <pc:sldMk cId="3530903005" sldId="393"/>
            <ac:picMk id="16" creationId="{5A08F476-1DAA-780F-A787-EB2682FFE457}"/>
          </ac:picMkLst>
        </pc:picChg>
        <pc:picChg chg="add mod">
          <ac:chgData name="Greta Paskočiumaitė" userId="25a08bf39cc8f50b" providerId="LiveId" clId="{7AD996F3-2396-4306-A890-2B2384FE01CB}" dt="2022-05-22T06:17:26.611" v="8060"/>
          <ac:picMkLst>
            <pc:docMk/>
            <pc:sldMk cId="3530903005" sldId="393"/>
            <ac:picMk id="18" creationId="{F3873F97-1FA6-8FA7-90F5-75BE759E12C5}"/>
          </ac:picMkLst>
        </pc:picChg>
        <pc:picChg chg="add mod">
          <ac:chgData name="Greta Paskočiumaitė" userId="25a08bf39cc8f50b" providerId="LiveId" clId="{7AD996F3-2396-4306-A890-2B2384FE01CB}" dt="2022-05-22T06:19:51.006" v="8128" actId="1076"/>
          <ac:picMkLst>
            <pc:docMk/>
            <pc:sldMk cId="3530903005" sldId="393"/>
            <ac:picMk id="21" creationId="{5103C82B-E83E-83B4-5C40-B33DE928673B}"/>
          </ac:picMkLst>
        </pc:picChg>
        <pc:cxnChg chg="add mod">
          <ac:chgData name="Greta Paskočiumaitė" userId="25a08bf39cc8f50b" providerId="LiveId" clId="{7AD996F3-2396-4306-A890-2B2384FE01CB}" dt="2022-05-22T06:17:26.611" v="8060"/>
          <ac:cxnSpMkLst>
            <pc:docMk/>
            <pc:sldMk cId="3530903005" sldId="393"/>
            <ac:cxnSpMk id="14" creationId="{498F6260-158E-B560-0EA4-C2B14D3EE8A7}"/>
          </ac:cxnSpMkLst>
        </pc:cxnChg>
      </pc:sldChg>
      <pc:sldChg chg="addSp modSp new mod">
        <pc:chgData name="Greta Paskočiumaitė" userId="25a08bf39cc8f50b" providerId="LiveId" clId="{7AD996F3-2396-4306-A890-2B2384FE01CB}" dt="2022-05-22T06:24:09.542" v="8258" actId="20577"/>
        <pc:sldMkLst>
          <pc:docMk/>
          <pc:sldMk cId="793582863" sldId="394"/>
        </pc:sldMkLst>
        <pc:spChg chg="add mod">
          <ac:chgData name="Greta Paskočiumaitė" userId="25a08bf39cc8f50b" providerId="LiveId" clId="{7AD996F3-2396-4306-A890-2B2384FE01CB}" dt="2022-05-22T06:22:59.375" v="8213"/>
          <ac:spMkLst>
            <pc:docMk/>
            <pc:sldMk cId="793582863" sldId="394"/>
            <ac:spMk id="5" creationId="{00AFC9ED-B655-C849-266D-6B83B2EE4740}"/>
          </ac:spMkLst>
        </pc:spChg>
        <pc:spChg chg="mod">
          <ac:chgData name="Greta Paskočiumaitė" userId="25a08bf39cc8f50b" providerId="LiveId" clId="{7AD996F3-2396-4306-A890-2B2384FE01CB}" dt="2022-05-22T06:22:59.375" v="8213"/>
          <ac:spMkLst>
            <pc:docMk/>
            <pc:sldMk cId="793582863" sldId="394"/>
            <ac:spMk id="7" creationId="{4C69DDA7-51FA-AA4F-EE28-BACDB783B076}"/>
          </ac:spMkLst>
        </pc:spChg>
        <pc:spChg chg="mod">
          <ac:chgData name="Greta Paskočiumaitė" userId="25a08bf39cc8f50b" providerId="LiveId" clId="{7AD996F3-2396-4306-A890-2B2384FE01CB}" dt="2022-05-22T06:22:59.375" v="8213"/>
          <ac:spMkLst>
            <pc:docMk/>
            <pc:sldMk cId="793582863" sldId="394"/>
            <ac:spMk id="8" creationId="{71E8A095-6765-4EE1-572D-ECEA72BD64C2}"/>
          </ac:spMkLst>
        </pc:spChg>
        <pc:spChg chg="mod">
          <ac:chgData name="Greta Paskočiumaitė" userId="25a08bf39cc8f50b" providerId="LiveId" clId="{7AD996F3-2396-4306-A890-2B2384FE01CB}" dt="2022-05-22T06:22:59.375" v="8213"/>
          <ac:spMkLst>
            <pc:docMk/>
            <pc:sldMk cId="793582863" sldId="394"/>
            <ac:spMk id="9" creationId="{7A37AB18-AC06-B480-D345-3C1F57E40300}"/>
          </ac:spMkLst>
        </pc:spChg>
        <pc:spChg chg="mod">
          <ac:chgData name="Greta Paskočiumaitė" userId="25a08bf39cc8f50b" providerId="LiveId" clId="{7AD996F3-2396-4306-A890-2B2384FE01CB}" dt="2022-05-22T06:22:59.375" v="8213"/>
          <ac:spMkLst>
            <pc:docMk/>
            <pc:sldMk cId="793582863" sldId="394"/>
            <ac:spMk id="10" creationId="{A59BBCD5-D9B0-66C1-69C7-50C1C93DD8A4}"/>
          </ac:spMkLst>
        </pc:spChg>
        <pc:spChg chg="mod">
          <ac:chgData name="Greta Paskočiumaitė" userId="25a08bf39cc8f50b" providerId="LiveId" clId="{7AD996F3-2396-4306-A890-2B2384FE01CB}" dt="2022-05-22T06:22:59.375" v="8213"/>
          <ac:spMkLst>
            <pc:docMk/>
            <pc:sldMk cId="793582863" sldId="394"/>
            <ac:spMk id="11" creationId="{A97CCF29-3F34-8426-F27D-431A6636718D}"/>
          </ac:spMkLst>
        </pc:spChg>
        <pc:spChg chg="mod">
          <ac:chgData name="Greta Paskočiumaitė" userId="25a08bf39cc8f50b" providerId="LiveId" clId="{7AD996F3-2396-4306-A890-2B2384FE01CB}" dt="2022-05-22T06:22:59.375" v="8213"/>
          <ac:spMkLst>
            <pc:docMk/>
            <pc:sldMk cId="793582863" sldId="394"/>
            <ac:spMk id="12" creationId="{346F8AFB-91F7-5F92-3148-0F5302BADA34}"/>
          </ac:spMkLst>
        </pc:spChg>
        <pc:spChg chg="mod">
          <ac:chgData name="Greta Paskočiumaitė" userId="25a08bf39cc8f50b" providerId="LiveId" clId="{7AD996F3-2396-4306-A890-2B2384FE01CB}" dt="2022-05-22T06:22:59.375" v="8213"/>
          <ac:spMkLst>
            <pc:docMk/>
            <pc:sldMk cId="793582863" sldId="394"/>
            <ac:spMk id="13" creationId="{FFA85DF8-A447-CC6E-7D2B-DC9EEF929F57}"/>
          </ac:spMkLst>
        </pc:spChg>
        <pc:spChg chg="add mod">
          <ac:chgData name="Greta Paskočiumaitė" userId="25a08bf39cc8f50b" providerId="LiveId" clId="{7AD996F3-2396-4306-A890-2B2384FE01CB}" dt="2022-05-22T06:22:59.375" v="8213"/>
          <ac:spMkLst>
            <pc:docMk/>
            <pc:sldMk cId="793582863" sldId="394"/>
            <ac:spMk id="18" creationId="{FB22DA54-D80C-3150-EBCE-2B5AADB71DBB}"/>
          </ac:spMkLst>
        </pc:spChg>
        <pc:spChg chg="add mod">
          <ac:chgData name="Greta Paskočiumaitė" userId="25a08bf39cc8f50b" providerId="LiveId" clId="{7AD996F3-2396-4306-A890-2B2384FE01CB}" dt="2022-05-22T06:22:59.375" v="8213"/>
          <ac:spMkLst>
            <pc:docMk/>
            <pc:sldMk cId="793582863" sldId="394"/>
            <ac:spMk id="19" creationId="{08EE22F4-8C3A-7544-FEF0-1E125FD29194}"/>
          </ac:spMkLst>
        </pc:spChg>
        <pc:spChg chg="mod">
          <ac:chgData name="Greta Paskočiumaitė" userId="25a08bf39cc8f50b" providerId="LiveId" clId="{7AD996F3-2396-4306-A890-2B2384FE01CB}" dt="2022-05-22T06:22:59.375" v="8213"/>
          <ac:spMkLst>
            <pc:docMk/>
            <pc:sldMk cId="793582863" sldId="394"/>
            <ac:spMk id="21" creationId="{BA5A8FF3-2909-BE26-6678-8E1EF61F8AC8}"/>
          </ac:spMkLst>
        </pc:spChg>
        <pc:spChg chg="mod">
          <ac:chgData name="Greta Paskočiumaitė" userId="25a08bf39cc8f50b" providerId="LiveId" clId="{7AD996F3-2396-4306-A890-2B2384FE01CB}" dt="2022-05-22T06:22:59.375" v="8213"/>
          <ac:spMkLst>
            <pc:docMk/>
            <pc:sldMk cId="793582863" sldId="394"/>
            <ac:spMk id="22" creationId="{97875479-4525-83D4-5DA4-47E71E10CBC3}"/>
          </ac:spMkLst>
        </pc:spChg>
        <pc:spChg chg="mod">
          <ac:chgData name="Greta Paskočiumaitė" userId="25a08bf39cc8f50b" providerId="LiveId" clId="{7AD996F3-2396-4306-A890-2B2384FE01CB}" dt="2022-05-22T06:22:59.375" v="8213"/>
          <ac:spMkLst>
            <pc:docMk/>
            <pc:sldMk cId="793582863" sldId="394"/>
            <ac:spMk id="23" creationId="{2C1CC9EB-1625-9FF4-3122-C14D365CB35B}"/>
          </ac:spMkLst>
        </pc:spChg>
        <pc:spChg chg="mod">
          <ac:chgData name="Greta Paskočiumaitė" userId="25a08bf39cc8f50b" providerId="LiveId" clId="{7AD996F3-2396-4306-A890-2B2384FE01CB}" dt="2022-05-22T06:22:59.375" v="8213"/>
          <ac:spMkLst>
            <pc:docMk/>
            <pc:sldMk cId="793582863" sldId="394"/>
            <ac:spMk id="24" creationId="{444BC8EF-4488-C2C4-19AF-93990B62ADA9}"/>
          </ac:spMkLst>
        </pc:spChg>
        <pc:spChg chg="mod">
          <ac:chgData name="Greta Paskočiumaitė" userId="25a08bf39cc8f50b" providerId="LiveId" clId="{7AD996F3-2396-4306-A890-2B2384FE01CB}" dt="2022-05-22T06:22:59.375" v="8213"/>
          <ac:spMkLst>
            <pc:docMk/>
            <pc:sldMk cId="793582863" sldId="394"/>
            <ac:spMk id="25" creationId="{7AE2FFDE-A688-9F88-58B4-56134C89C116}"/>
          </ac:spMkLst>
        </pc:spChg>
        <pc:spChg chg="mod">
          <ac:chgData name="Greta Paskočiumaitė" userId="25a08bf39cc8f50b" providerId="LiveId" clId="{7AD996F3-2396-4306-A890-2B2384FE01CB}" dt="2022-05-22T06:22:59.375" v="8213"/>
          <ac:spMkLst>
            <pc:docMk/>
            <pc:sldMk cId="793582863" sldId="394"/>
            <ac:spMk id="26" creationId="{84585C50-23E8-9424-EB0F-3A1A62094492}"/>
          </ac:spMkLst>
        </pc:spChg>
        <pc:spChg chg="mod">
          <ac:chgData name="Greta Paskočiumaitė" userId="25a08bf39cc8f50b" providerId="LiveId" clId="{7AD996F3-2396-4306-A890-2B2384FE01CB}" dt="2022-05-22T06:22:59.375" v="8213"/>
          <ac:spMkLst>
            <pc:docMk/>
            <pc:sldMk cId="793582863" sldId="394"/>
            <ac:spMk id="27" creationId="{A18DDFB1-D6B1-8094-2897-4396BCA18A3B}"/>
          </ac:spMkLst>
        </pc:spChg>
        <pc:spChg chg="add mod">
          <ac:chgData name="Greta Paskočiumaitė" userId="25a08bf39cc8f50b" providerId="LiveId" clId="{7AD996F3-2396-4306-A890-2B2384FE01CB}" dt="2022-05-22T06:24:09.542" v="8258" actId="20577"/>
          <ac:spMkLst>
            <pc:docMk/>
            <pc:sldMk cId="793582863" sldId="394"/>
            <ac:spMk id="32" creationId="{29A0DA33-7991-866A-1722-CEE84BE4B3FD}"/>
          </ac:spMkLst>
        </pc:spChg>
        <pc:spChg chg="add mod">
          <ac:chgData name="Greta Paskočiumaitė" userId="25a08bf39cc8f50b" providerId="LiveId" clId="{7AD996F3-2396-4306-A890-2B2384FE01CB}" dt="2022-05-22T06:22:59.375" v="8213"/>
          <ac:spMkLst>
            <pc:docMk/>
            <pc:sldMk cId="793582863" sldId="394"/>
            <ac:spMk id="33" creationId="{D70A0CDF-2CDC-82DC-320C-9F0BE61282CB}"/>
          </ac:spMkLst>
        </pc:spChg>
        <pc:grpChg chg="add mod">
          <ac:chgData name="Greta Paskočiumaitė" userId="25a08bf39cc8f50b" providerId="LiveId" clId="{7AD996F3-2396-4306-A890-2B2384FE01CB}" dt="2022-05-22T06:22:59.375" v="8213"/>
          <ac:grpSpMkLst>
            <pc:docMk/>
            <pc:sldMk cId="793582863" sldId="394"/>
            <ac:grpSpMk id="6" creationId="{94BE9DFE-4B7C-4BF3-F533-4B3CCCA56951}"/>
          </ac:grpSpMkLst>
        </pc:grpChg>
        <pc:grpChg chg="add mod">
          <ac:chgData name="Greta Paskočiumaitė" userId="25a08bf39cc8f50b" providerId="LiveId" clId="{7AD996F3-2396-4306-A890-2B2384FE01CB}" dt="2022-05-22T06:22:59.375" v="8213"/>
          <ac:grpSpMkLst>
            <pc:docMk/>
            <pc:sldMk cId="793582863" sldId="394"/>
            <ac:grpSpMk id="20" creationId="{B16C8549-85F8-5209-B28B-B9A683EFA72C}"/>
          </ac:grpSpMkLst>
        </pc:grpChg>
        <pc:picChg chg="add mod">
          <ac:chgData name="Greta Paskočiumaitė" userId="25a08bf39cc8f50b" providerId="LiveId" clId="{7AD996F3-2396-4306-A890-2B2384FE01CB}" dt="2022-05-22T06:22:59.375" v="8213"/>
          <ac:picMkLst>
            <pc:docMk/>
            <pc:sldMk cId="793582863" sldId="394"/>
            <ac:picMk id="4" creationId="{C7016AB1-133C-870A-1EEC-58077F938C12}"/>
          </ac:picMkLst>
        </pc:picChg>
        <pc:picChg chg="add mod">
          <ac:chgData name="Greta Paskočiumaitė" userId="25a08bf39cc8f50b" providerId="LiveId" clId="{7AD996F3-2396-4306-A890-2B2384FE01CB}" dt="2022-05-22T06:22:59.375" v="8213"/>
          <ac:picMkLst>
            <pc:docMk/>
            <pc:sldMk cId="793582863" sldId="394"/>
            <ac:picMk id="14" creationId="{CEB0C823-67CF-9794-0CE8-62C4149203AC}"/>
          </ac:picMkLst>
        </pc:picChg>
        <pc:picChg chg="add mod">
          <ac:chgData name="Greta Paskočiumaitė" userId="25a08bf39cc8f50b" providerId="LiveId" clId="{7AD996F3-2396-4306-A890-2B2384FE01CB}" dt="2022-05-22T06:22:59.375" v="8213"/>
          <ac:picMkLst>
            <pc:docMk/>
            <pc:sldMk cId="793582863" sldId="394"/>
            <ac:picMk id="16" creationId="{448D97E7-1C9C-7D88-1FEA-C3589E5364EA}"/>
          </ac:picMkLst>
        </pc:picChg>
        <pc:picChg chg="add mod">
          <ac:chgData name="Greta Paskočiumaitė" userId="25a08bf39cc8f50b" providerId="LiveId" clId="{7AD996F3-2396-4306-A890-2B2384FE01CB}" dt="2022-05-22T06:22:59.375" v="8213"/>
          <ac:picMkLst>
            <pc:docMk/>
            <pc:sldMk cId="793582863" sldId="394"/>
            <ac:picMk id="17" creationId="{5E318438-25B6-8339-C9FF-13AF6B9F9423}"/>
          </ac:picMkLst>
        </pc:picChg>
        <pc:picChg chg="add mod">
          <ac:chgData name="Greta Paskočiumaitė" userId="25a08bf39cc8f50b" providerId="LiveId" clId="{7AD996F3-2396-4306-A890-2B2384FE01CB}" dt="2022-05-22T06:22:59.375" v="8213"/>
          <ac:picMkLst>
            <pc:docMk/>
            <pc:sldMk cId="793582863" sldId="394"/>
            <ac:picMk id="28" creationId="{DAF19320-3646-F4BD-227B-8CD68C1A63E3}"/>
          </ac:picMkLst>
        </pc:picChg>
        <pc:picChg chg="add mod">
          <ac:chgData name="Greta Paskočiumaitė" userId="25a08bf39cc8f50b" providerId="LiveId" clId="{7AD996F3-2396-4306-A890-2B2384FE01CB}" dt="2022-05-22T06:22:59.375" v="8213"/>
          <ac:picMkLst>
            <pc:docMk/>
            <pc:sldMk cId="793582863" sldId="394"/>
            <ac:picMk id="30" creationId="{905FA534-9D4C-0048-7F61-4D39BDF030FC}"/>
          </ac:picMkLst>
        </pc:picChg>
        <pc:picChg chg="add mod">
          <ac:chgData name="Greta Paskočiumaitė" userId="25a08bf39cc8f50b" providerId="LiveId" clId="{7AD996F3-2396-4306-A890-2B2384FE01CB}" dt="2022-05-22T06:22:59.375" v="8213"/>
          <ac:picMkLst>
            <pc:docMk/>
            <pc:sldMk cId="793582863" sldId="394"/>
            <ac:picMk id="31" creationId="{27362957-BEA8-6348-17FE-9A8E248902B8}"/>
          </ac:picMkLst>
        </pc:picChg>
        <pc:cxnChg chg="add mod">
          <ac:chgData name="Greta Paskočiumaitė" userId="25a08bf39cc8f50b" providerId="LiveId" clId="{7AD996F3-2396-4306-A890-2B2384FE01CB}" dt="2022-05-22T06:22:59.375" v="8213"/>
          <ac:cxnSpMkLst>
            <pc:docMk/>
            <pc:sldMk cId="793582863" sldId="394"/>
            <ac:cxnSpMk id="15" creationId="{BDFCB8A5-A762-0DC5-7D8B-6A0CD004C9B0}"/>
          </ac:cxnSpMkLst>
        </pc:cxnChg>
        <pc:cxnChg chg="add mod">
          <ac:chgData name="Greta Paskočiumaitė" userId="25a08bf39cc8f50b" providerId="LiveId" clId="{7AD996F3-2396-4306-A890-2B2384FE01CB}" dt="2022-05-22T06:22:59.375" v="8213"/>
          <ac:cxnSpMkLst>
            <pc:docMk/>
            <pc:sldMk cId="793582863" sldId="394"/>
            <ac:cxnSpMk id="29" creationId="{DDB82DAF-9422-1D0F-8917-146CE56574FC}"/>
          </ac:cxnSpMkLst>
        </pc:cxnChg>
      </pc:sldChg>
      <pc:sldChg chg="modSp new del mod">
        <pc:chgData name="Greta Paskočiumaitė" userId="25a08bf39cc8f50b" providerId="LiveId" clId="{7AD996F3-2396-4306-A890-2B2384FE01CB}" dt="2022-05-22T06:19:53.910" v="8129" actId="47"/>
        <pc:sldMkLst>
          <pc:docMk/>
          <pc:sldMk cId="4091128933" sldId="394"/>
        </pc:sldMkLst>
        <pc:spChg chg="mod">
          <ac:chgData name="Greta Paskočiumaitė" userId="25a08bf39cc8f50b" providerId="LiveId" clId="{7AD996F3-2396-4306-A890-2B2384FE01CB}" dt="2022-05-22T06:17:20.746" v="8059"/>
          <ac:spMkLst>
            <pc:docMk/>
            <pc:sldMk cId="4091128933" sldId="394"/>
            <ac:spMk id="3" creationId="{8F4635FE-232E-51F8-C002-65EE46BDA75D}"/>
          </ac:spMkLst>
        </pc:spChg>
      </pc:sldChg>
      <pc:sldChg chg="addSp delSp modSp new mod">
        <pc:chgData name="Greta Paskočiumaitė" userId="25a08bf39cc8f50b" providerId="LiveId" clId="{7AD996F3-2396-4306-A890-2B2384FE01CB}" dt="2022-05-22T06:26:28.150" v="8286" actId="1076"/>
        <pc:sldMkLst>
          <pc:docMk/>
          <pc:sldMk cId="2202611927" sldId="395"/>
        </pc:sldMkLst>
        <pc:spChg chg="del">
          <ac:chgData name="Greta Paskočiumaitė" userId="25a08bf39cc8f50b" providerId="LiveId" clId="{7AD996F3-2396-4306-A890-2B2384FE01CB}" dt="2022-05-22T06:26:10.732" v="8276" actId="931"/>
          <ac:spMkLst>
            <pc:docMk/>
            <pc:sldMk cId="2202611927" sldId="395"/>
            <ac:spMk id="3" creationId="{0BDE2A30-3191-845F-472B-783AC91D1067}"/>
          </ac:spMkLst>
        </pc:spChg>
        <pc:spChg chg="add mod">
          <ac:chgData name="Greta Paskočiumaitė" userId="25a08bf39cc8f50b" providerId="LiveId" clId="{7AD996F3-2396-4306-A890-2B2384FE01CB}" dt="2022-05-22T06:24:28.082" v="8262"/>
          <ac:spMkLst>
            <pc:docMk/>
            <pc:sldMk cId="2202611927" sldId="395"/>
            <ac:spMk id="5" creationId="{D0F68B4D-CDCD-808E-3650-958F524DD855}"/>
          </ac:spMkLst>
        </pc:spChg>
        <pc:spChg chg="mod">
          <ac:chgData name="Greta Paskočiumaitė" userId="25a08bf39cc8f50b" providerId="LiveId" clId="{7AD996F3-2396-4306-A890-2B2384FE01CB}" dt="2022-05-22T06:24:28.082" v="8262"/>
          <ac:spMkLst>
            <pc:docMk/>
            <pc:sldMk cId="2202611927" sldId="395"/>
            <ac:spMk id="7" creationId="{B2583D36-399E-4CE0-0EA5-3E5CE2E64D40}"/>
          </ac:spMkLst>
        </pc:spChg>
        <pc:spChg chg="mod">
          <ac:chgData name="Greta Paskočiumaitė" userId="25a08bf39cc8f50b" providerId="LiveId" clId="{7AD996F3-2396-4306-A890-2B2384FE01CB}" dt="2022-05-22T06:24:28.082" v="8262"/>
          <ac:spMkLst>
            <pc:docMk/>
            <pc:sldMk cId="2202611927" sldId="395"/>
            <ac:spMk id="8" creationId="{32C095BB-7E64-1E54-8C4A-1304FAB59E5B}"/>
          </ac:spMkLst>
        </pc:spChg>
        <pc:spChg chg="mod">
          <ac:chgData name="Greta Paskočiumaitė" userId="25a08bf39cc8f50b" providerId="LiveId" clId="{7AD996F3-2396-4306-A890-2B2384FE01CB}" dt="2022-05-22T06:24:28.082" v="8262"/>
          <ac:spMkLst>
            <pc:docMk/>
            <pc:sldMk cId="2202611927" sldId="395"/>
            <ac:spMk id="9" creationId="{4C406529-204F-AC1B-103E-7DEF553B3FE4}"/>
          </ac:spMkLst>
        </pc:spChg>
        <pc:spChg chg="mod">
          <ac:chgData name="Greta Paskočiumaitė" userId="25a08bf39cc8f50b" providerId="LiveId" clId="{7AD996F3-2396-4306-A890-2B2384FE01CB}" dt="2022-05-22T06:24:28.082" v="8262"/>
          <ac:spMkLst>
            <pc:docMk/>
            <pc:sldMk cId="2202611927" sldId="395"/>
            <ac:spMk id="10" creationId="{143CDFFA-47A8-8736-EB85-896F84630D6B}"/>
          </ac:spMkLst>
        </pc:spChg>
        <pc:spChg chg="mod">
          <ac:chgData name="Greta Paskočiumaitė" userId="25a08bf39cc8f50b" providerId="LiveId" clId="{7AD996F3-2396-4306-A890-2B2384FE01CB}" dt="2022-05-22T06:24:28.082" v="8262"/>
          <ac:spMkLst>
            <pc:docMk/>
            <pc:sldMk cId="2202611927" sldId="395"/>
            <ac:spMk id="11" creationId="{17564F6C-6265-88F0-B783-62E83549EFFE}"/>
          </ac:spMkLst>
        </pc:spChg>
        <pc:spChg chg="mod">
          <ac:chgData name="Greta Paskočiumaitė" userId="25a08bf39cc8f50b" providerId="LiveId" clId="{7AD996F3-2396-4306-A890-2B2384FE01CB}" dt="2022-05-22T06:24:28.082" v="8262"/>
          <ac:spMkLst>
            <pc:docMk/>
            <pc:sldMk cId="2202611927" sldId="395"/>
            <ac:spMk id="12" creationId="{378182CA-112D-1F20-511B-925B644B214C}"/>
          </ac:spMkLst>
        </pc:spChg>
        <pc:spChg chg="mod">
          <ac:chgData name="Greta Paskočiumaitė" userId="25a08bf39cc8f50b" providerId="LiveId" clId="{7AD996F3-2396-4306-A890-2B2384FE01CB}" dt="2022-05-22T06:24:28.082" v="8262"/>
          <ac:spMkLst>
            <pc:docMk/>
            <pc:sldMk cId="2202611927" sldId="395"/>
            <ac:spMk id="13" creationId="{D3C2EFDD-C0EF-FBD6-D20F-D53D3E25343C}"/>
          </ac:spMkLst>
        </pc:spChg>
        <pc:spChg chg="add mod">
          <ac:chgData name="Greta Paskočiumaitė" userId="25a08bf39cc8f50b" providerId="LiveId" clId="{7AD996F3-2396-4306-A890-2B2384FE01CB}" dt="2022-05-22T06:26:12.462" v="8278" actId="962"/>
          <ac:spMkLst>
            <pc:docMk/>
            <pc:sldMk cId="2202611927" sldId="395"/>
            <ac:spMk id="18" creationId="{E3CACB27-65A8-6054-098C-4BAF0490B160}"/>
          </ac:spMkLst>
        </pc:spChg>
        <pc:spChg chg="add mod">
          <ac:chgData name="Greta Paskočiumaitė" userId="25a08bf39cc8f50b" providerId="LiveId" clId="{7AD996F3-2396-4306-A890-2B2384FE01CB}" dt="2022-05-22T06:24:28.082" v="8262"/>
          <ac:spMkLst>
            <pc:docMk/>
            <pc:sldMk cId="2202611927" sldId="395"/>
            <ac:spMk id="19" creationId="{01CBCC73-ABF7-DF4F-9AF8-A68D3D301133}"/>
          </ac:spMkLst>
        </pc:spChg>
        <pc:spChg chg="mod">
          <ac:chgData name="Greta Paskočiumaitė" userId="25a08bf39cc8f50b" providerId="LiveId" clId="{7AD996F3-2396-4306-A890-2B2384FE01CB}" dt="2022-05-22T06:24:28.082" v="8262"/>
          <ac:spMkLst>
            <pc:docMk/>
            <pc:sldMk cId="2202611927" sldId="395"/>
            <ac:spMk id="21" creationId="{43922A4D-7E58-4D90-69E7-65E45A17C4A6}"/>
          </ac:spMkLst>
        </pc:spChg>
        <pc:spChg chg="mod">
          <ac:chgData name="Greta Paskočiumaitė" userId="25a08bf39cc8f50b" providerId="LiveId" clId="{7AD996F3-2396-4306-A890-2B2384FE01CB}" dt="2022-05-22T06:24:28.082" v="8262"/>
          <ac:spMkLst>
            <pc:docMk/>
            <pc:sldMk cId="2202611927" sldId="395"/>
            <ac:spMk id="22" creationId="{8951FFFF-E1A4-02D9-15F1-598C62A1FC6E}"/>
          </ac:spMkLst>
        </pc:spChg>
        <pc:spChg chg="mod">
          <ac:chgData name="Greta Paskočiumaitė" userId="25a08bf39cc8f50b" providerId="LiveId" clId="{7AD996F3-2396-4306-A890-2B2384FE01CB}" dt="2022-05-22T06:24:28.082" v="8262"/>
          <ac:spMkLst>
            <pc:docMk/>
            <pc:sldMk cId="2202611927" sldId="395"/>
            <ac:spMk id="23" creationId="{217E67D1-8A02-B0AD-E815-3A9F60844B22}"/>
          </ac:spMkLst>
        </pc:spChg>
        <pc:spChg chg="mod">
          <ac:chgData name="Greta Paskočiumaitė" userId="25a08bf39cc8f50b" providerId="LiveId" clId="{7AD996F3-2396-4306-A890-2B2384FE01CB}" dt="2022-05-22T06:24:28.082" v="8262"/>
          <ac:spMkLst>
            <pc:docMk/>
            <pc:sldMk cId="2202611927" sldId="395"/>
            <ac:spMk id="24" creationId="{FEAA2D0F-07FE-E4D5-B9A3-F413CBAAE8FA}"/>
          </ac:spMkLst>
        </pc:spChg>
        <pc:spChg chg="mod">
          <ac:chgData name="Greta Paskočiumaitė" userId="25a08bf39cc8f50b" providerId="LiveId" clId="{7AD996F3-2396-4306-A890-2B2384FE01CB}" dt="2022-05-22T06:24:28.082" v="8262"/>
          <ac:spMkLst>
            <pc:docMk/>
            <pc:sldMk cId="2202611927" sldId="395"/>
            <ac:spMk id="25" creationId="{3EDE0B25-14CC-1D8D-E190-187626446D6E}"/>
          </ac:spMkLst>
        </pc:spChg>
        <pc:spChg chg="mod">
          <ac:chgData name="Greta Paskočiumaitė" userId="25a08bf39cc8f50b" providerId="LiveId" clId="{7AD996F3-2396-4306-A890-2B2384FE01CB}" dt="2022-05-22T06:24:28.082" v="8262"/>
          <ac:spMkLst>
            <pc:docMk/>
            <pc:sldMk cId="2202611927" sldId="395"/>
            <ac:spMk id="26" creationId="{63D3A699-32F6-7233-04D3-B420B47B1BA9}"/>
          </ac:spMkLst>
        </pc:spChg>
        <pc:spChg chg="mod">
          <ac:chgData name="Greta Paskočiumaitė" userId="25a08bf39cc8f50b" providerId="LiveId" clId="{7AD996F3-2396-4306-A890-2B2384FE01CB}" dt="2022-05-22T06:24:28.082" v="8262"/>
          <ac:spMkLst>
            <pc:docMk/>
            <pc:sldMk cId="2202611927" sldId="395"/>
            <ac:spMk id="27" creationId="{EF816BFB-BF52-28A3-BC8E-C3DBA001E206}"/>
          </ac:spMkLst>
        </pc:spChg>
        <pc:spChg chg="add mod">
          <ac:chgData name="Greta Paskočiumaitė" userId="25a08bf39cc8f50b" providerId="LiveId" clId="{7AD996F3-2396-4306-A890-2B2384FE01CB}" dt="2022-05-22T06:24:31.228" v="8263" actId="113"/>
          <ac:spMkLst>
            <pc:docMk/>
            <pc:sldMk cId="2202611927" sldId="395"/>
            <ac:spMk id="32" creationId="{655E9DDA-3C94-1815-6A65-B3CFF026709E}"/>
          </ac:spMkLst>
        </pc:spChg>
        <pc:spChg chg="add mod">
          <ac:chgData name="Greta Paskočiumaitė" userId="25a08bf39cc8f50b" providerId="LiveId" clId="{7AD996F3-2396-4306-A890-2B2384FE01CB}" dt="2022-05-22T06:24:28.082" v="8262"/>
          <ac:spMkLst>
            <pc:docMk/>
            <pc:sldMk cId="2202611927" sldId="395"/>
            <ac:spMk id="33" creationId="{0D9FC0B5-4C18-E7DD-B342-7FD9F32BD2D0}"/>
          </ac:spMkLst>
        </pc:spChg>
        <pc:spChg chg="add mod">
          <ac:chgData name="Greta Paskočiumaitė" userId="25a08bf39cc8f50b" providerId="LiveId" clId="{7AD996F3-2396-4306-A890-2B2384FE01CB}" dt="2022-05-22T06:25:21.678" v="8275" actId="1076"/>
          <ac:spMkLst>
            <pc:docMk/>
            <pc:sldMk cId="2202611927" sldId="395"/>
            <ac:spMk id="34" creationId="{00755ACF-0B6E-C891-B487-3691252734D6}"/>
          </ac:spMkLst>
        </pc:spChg>
        <pc:grpChg chg="add mod">
          <ac:chgData name="Greta Paskočiumaitė" userId="25a08bf39cc8f50b" providerId="LiveId" clId="{7AD996F3-2396-4306-A890-2B2384FE01CB}" dt="2022-05-22T06:24:28.082" v="8262"/>
          <ac:grpSpMkLst>
            <pc:docMk/>
            <pc:sldMk cId="2202611927" sldId="395"/>
            <ac:grpSpMk id="6" creationId="{0773C5FE-D2E9-094A-EC6F-37C8E82076D0}"/>
          </ac:grpSpMkLst>
        </pc:grpChg>
        <pc:grpChg chg="add mod">
          <ac:chgData name="Greta Paskočiumaitė" userId="25a08bf39cc8f50b" providerId="LiveId" clId="{7AD996F3-2396-4306-A890-2B2384FE01CB}" dt="2022-05-22T06:24:28.082" v="8262"/>
          <ac:grpSpMkLst>
            <pc:docMk/>
            <pc:sldMk cId="2202611927" sldId="395"/>
            <ac:grpSpMk id="20" creationId="{9A177990-F1E5-1641-B14B-A1A4EE624F83}"/>
          </ac:grpSpMkLst>
        </pc:grpChg>
        <pc:picChg chg="add del mod">
          <ac:chgData name="Greta Paskočiumaitė" userId="25a08bf39cc8f50b" providerId="LiveId" clId="{7AD996F3-2396-4306-A890-2B2384FE01CB}" dt="2022-05-22T06:26:14.721" v="8279" actId="478"/>
          <ac:picMkLst>
            <pc:docMk/>
            <pc:sldMk cId="2202611927" sldId="395"/>
            <ac:picMk id="4" creationId="{3B4BA752-6D56-DF1F-65FA-3F7ADC5A2330}"/>
          </ac:picMkLst>
        </pc:picChg>
        <pc:picChg chg="add mod">
          <ac:chgData name="Greta Paskočiumaitė" userId="25a08bf39cc8f50b" providerId="LiveId" clId="{7AD996F3-2396-4306-A890-2B2384FE01CB}" dt="2022-05-22T06:24:28.082" v="8262"/>
          <ac:picMkLst>
            <pc:docMk/>
            <pc:sldMk cId="2202611927" sldId="395"/>
            <ac:picMk id="14" creationId="{A022E764-4DCA-EA91-3429-7E4598704317}"/>
          </ac:picMkLst>
        </pc:picChg>
        <pc:picChg chg="add mod">
          <ac:chgData name="Greta Paskočiumaitė" userId="25a08bf39cc8f50b" providerId="LiveId" clId="{7AD996F3-2396-4306-A890-2B2384FE01CB}" dt="2022-05-22T06:24:28.082" v="8262"/>
          <ac:picMkLst>
            <pc:docMk/>
            <pc:sldMk cId="2202611927" sldId="395"/>
            <ac:picMk id="16" creationId="{C7A68CE2-C10B-552C-4531-3A72B96E8808}"/>
          </ac:picMkLst>
        </pc:picChg>
        <pc:picChg chg="add mod">
          <ac:chgData name="Greta Paskočiumaitė" userId="25a08bf39cc8f50b" providerId="LiveId" clId="{7AD996F3-2396-4306-A890-2B2384FE01CB}" dt="2022-05-22T06:24:28.082" v="8262"/>
          <ac:picMkLst>
            <pc:docMk/>
            <pc:sldMk cId="2202611927" sldId="395"/>
            <ac:picMk id="17" creationId="{69E2B1F9-016A-BD62-20A4-A95ADA9FF365}"/>
          </ac:picMkLst>
        </pc:picChg>
        <pc:picChg chg="add mod">
          <ac:chgData name="Greta Paskočiumaitė" userId="25a08bf39cc8f50b" providerId="LiveId" clId="{7AD996F3-2396-4306-A890-2B2384FE01CB}" dt="2022-05-22T06:24:28.082" v="8262"/>
          <ac:picMkLst>
            <pc:docMk/>
            <pc:sldMk cId="2202611927" sldId="395"/>
            <ac:picMk id="28" creationId="{27E95662-3708-9C14-E960-89BE5041C753}"/>
          </ac:picMkLst>
        </pc:picChg>
        <pc:picChg chg="add mod">
          <ac:chgData name="Greta Paskočiumaitė" userId="25a08bf39cc8f50b" providerId="LiveId" clId="{7AD996F3-2396-4306-A890-2B2384FE01CB}" dt="2022-05-22T06:24:28.082" v="8262"/>
          <ac:picMkLst>
            <pc:docMk/>
            <pc:sldMk cId="2202611927" sldId="395"/>
            <ac:picMk id="30" creationId="{B1858111-8300-6619-9442-A75E589FC69C}"/>
          </ac:picMkLst>
        </pc:picChg>
        <pc:picChg chg="add mod">
          <ac:chgData name="Greta Paskočiumaitė" userId="25a08bf39cc8f50b" providerId="LiveId" clId="{7AD996F3-2396-4306-A890-2B2384FE01CB}" dt="2022-05-22T06:24:28.082" v="8262"/>
          <ac:picMkLst>
            <pc:docMk/>
            <pc:sldMk cId="2202611927" sldId="395"/>
            <ac:picMk id="31" creationId="{FF84A037-8209-5148-E5F0-7EA0A130EFC9}"/>
          </ac:picMkLst>
        </pc:picChg>
        <pc:picChg chg="add mod">
          <ac:chgData name="Greta Paskočiumaitė" userId="25a08bf39cc8f50b" providerId="LiveId" clId="{7AD996F3-2396-4306-A890-2B2384FE01CB}" dt="2022-05-22T06:26:12.459" v="8277" actId="27614"/>
          <ac:picMkLst>
            <pc:docMk/>
            <pc:sldMk cId="2202611927" sldId="395"/>
            <ac:picMk id="36" creationId="{E987BE85-F96E-74B9-4763-7FE7771B77A9}"/>
          </ac:picMkLst>
        </pc:picChg>
        <pc:picChg chg="add mod">
          <ac:chgData name="Greta Paskočiumaitė" userId="25a08bf39cc8f50b" providerId="LiveId" clId="{7AD996F3-2396-4306-A890-2B2384FE01CB}" dt="2022-05-22T06:26:28.150" v="8286" actId="1076"/>
          <ac:picMkLst>
            <pc:docMk/>
            <pc:sldMk cId="2202611927" sldId="395"/>
            <ac:picMk id="38" creationId="{71092BC0-5800-7186-05DB-03311B31751B}"/>
          </ac:picMkLst>
        </pc:picChg>
        <pc:cxnChg chg="add mod">
          <ac:chgData name="Greta Paskočiumaitė" userId="25a08bf39cc8f50b" providerId="LiveId" clId="{7AD996F3-2396-4306-A890-2B2384FE01CB}" dt="2022-05-22T06:24:28.082" v="8262"/>
          <ac:cxnSpMkLst>
            <pc:docMk/>
            <pc:sldMk cId="2202611927" sldId="395"/>
            <ac:cxnSpMk id="15" creationId="{B60A226D-1787-C306-2EFD-7D3CD3F26647}"/>
          </ac:cxnSpMkLst>
        </pc:cxnChg>
        <pc:cxnChg chg="add mod">
          <ac:chgData name="Greta Paskočiumaitė" userId="25a08bf39cc8f50b" providerId="LiveId" clId="{7AD996F3-2396-4306-A890-2B2384FE01CB}" dt="2022-05-22T06:24:28.082" v="8262"/>
          <ac:cxnSpMkLst>
            <pc:docMk/>
            <pc:sldMk cId="2202611927" sldId="395"/>
            <ac:cxnSpMk id="29" creationId="{B83D003D-9DBE-D93C-34AA-22C0D7AA44E2}"/>
          </ac:cxnSpMkLst>
        </pc:cxnChg>
      </pc:sldChg>
      <pc:sldChg chg="addSp modSp new mod">
        <pc:chgData name="Greta Paskočiumaitė" userId="25a08bf39cc8f50b" providerId="LiveId" clId="{7AD996F3-2396-4306-A890-2B2384FE01CB}" dt="2022-05-22T14:34:44.504" v="8965" actId="2711"/>
        <pc:sldMkLst>
          <pc:docMk/>
          <pc:sldMk cId="279188821" sldId="396"/>
        </pc:sldMkLst>
        <pc:spChg chg="add mod">
          <ac:chgData name="Greta Paskočiumaitė" userId="25a08bf39cc8f50b" providerId="LiveId" clId="{7AD996F3-2396-4306-A890-2B2384FE01CB}" dt="2022-05-22T14:34:12.530" v="8953"/>
          <ac:spMkLst>
            <pc:docMk/>
            <pc:sldMk cId="279188821" sldId="396"/>
            <ac:spMk id="4" creationId="{D7B12785-DA6A-5FE2-BD7F-0614CD82B0EF}"/>
          </ac:spMkLst>
        </pc:spChg>
        <pc:spChg chg="mod">
          <ac:chgData name="Greta Paskočiumaitė" userId="25a08bf39cc8f50b" providerId="LiveId" clId="{7AD996F3-2396-4306-A890-2B2384FE01CB}" dt="2022-05-22T14:34:12.530" v="8953"/>
          <ac:spMkLst>
            <pc:docMk/>
            <pc:sldMk cId="279188821" sldId="396"/>
            <ac:spMk id="6" creationId="{4ED516CA-AD79-B8E0-F3EF-E006E9590F49}"/>
          </ac:spMkLst>
        </pc:spChg>
        <pc:spChg chg="mod">
          <ac:chgData name="Greta Paskočiumaitė" userId="25a08bf39cc8f50b" providerId="LiveId" clId="{7AD996F3-2396-4306-A890-2B2384FE01CB}" dt="2022-05-22T14:34:12.530" v="8953"/>
          <ac:spMkLst>
            <pc:docMk/>
            <pc:sldMk cId="279188821" sldId="396"/>
            <ac:spMk id="7" creationId="{A9A62ABF-B5F8-6D94-6B80-EEED43699BDD}"/>
          </ac:spMkLst>
        </pc:spChg>
        <pc:spChg chg="mod">
          <ac:chgData name="Greta Paskočiumaitė" userId="25a08bf39cc8f50b" providerId="LiveId" clId="{7AD996F3-2396-4306-A890-2B2384FE01CB}" dt="2022-05-22T14:34:12.530" v="8953"/>
          <ac:spMkLst>
            <pc:docMk/>
            <pc:sldMk cId="279188821" sldId="396"/>
            <ac:spMk id="8" creationId="{FE2E945A-940D-07FB-FE11-F62A6E4A026F}"/>
          </ac:spMkLst>
        </pc:spChg>
        <pc:spChg chg="mod">
          <ac:chgData name="Greta Paskočiumaitė" userId="25a08bf39cc8f50b" providerId="LiveId" clId="{7AD996F3-2396-4306-A890-2B2384FE01CB}" dt="2022-05-22T14:34:12.530" v="8953"/>
          <ac:spMkLst>
            <pc:docMk/>
            <pc:sldMk cId="279188821" sldId="396"/>
            <ac:spMk id="9" creationId="{1DD4CC26-6CAA-B3C1-7458-4D994C1C2CD7}"/>
          </ac:spMkLst>
        </pc:spChg>
        <pc:spChg chg="mod">
          <ac:chgData name="Greta Paskočiumaitė" userId="25a08bf39cc8f50b" providerId="LiveId" clId="{7AD996F3-2396-4306-A890-2B2384FE01CB}" dt="2022-05-22T14:34:12.530" v="8953"/>
          <ac:spMkLst>
            <pc:docMk/>
            <pc:sldMk cId="279188821" sldId="396"/>
            <ac:spMk id="10" creationId="{234E4FB4-5293-0D84-A9F8-C5FA756ECCEC}"/>
          </ac:spMkLst>
        </pc:spChg>
        <pc:spChg chg="mod">
          <ac:chgData name="Greta Paskočiumaitė" userId="25a08bf39cc8f50b" providerId="LiveId" clId="{7AD996F3-2396-4306-A890-2B2384FE01CB}" dt="2022-05-22T14:34:12.530" v="8953"/>
          <ac:spMkLst>
            <pc:docMk/>
            <pc:sldMk cId="279188821" sldId="396"/>
            <ac:spMk id="11" creationId="{6EDAD09B-7A37-5416-E7EB-7D649927A24F}"/>
          </ac:spMkLst>
        </pc:spChg>
        <pc:spChg chg="mod">
          <ac:chgData name="Greta Paskočiumaitė" userId="25a08bf39cc8f50b" providerId="LiveId" clId="{7AD996F3-2396-4306-A890-2B2384FE01CB}" dt="2022-05-22T14:34:12.530" v="8953"/>
          <ac:spMkLst>
            <pc:docMk/>
            <pc:sldMk cId="279188821" sldId="396"/>
            <ac:spMk id="12" creationId="{01740850-40F2-C327-0E6D-E73533E2287F}"/>
          </ac:spMkLst>
        </pc:spChg>
        <pc:spChg chg="add mod">
          <ac:chgData name="Greta Paskočiumaitė" userId="25a08bf39cc8f50b" providerId="LiveId" clId="{7AD996F3-2396-4306-A890-2B2384FE01CB}" dt="2022-05-22T14:34:14.889" v="8955" actId="20577"/>
          <ac:spMkLst>
            <pc:docMk/>
            <pc:sldMk cId="279188821" sldId="396"/>
            <ac:spMk id="17" creationId="{011BAE6F-8338-F2F3-758B-CDE72B5718EF}"/>
          </ac:spMkLst>
        </pc:spChg>
        <pc:spChg chg="add mod">
          <ac:chgData name="Greta Paskočiumaitė" userId="25a08bf39cc8f50b" providerId="LiveId" clId="{7AD996F3-2396-4306-A890-2B2384FE01CB}" dt="2022-05-22T14:34:44.504" v="8965" actId="2711"/>
          <ac:spMkLst>
            <pc:docMk/>
            <pc:sldMk cId="279188821" sldId="396"/>
            <ac:spMk id="18" creationId="{B591C2FE-83BC-E526-01C4-FC8515EE5DE3}"/>
          </ac:spMkLst>
        </pc:spChg>
        <pc:grpChg chg="add mod">
          <ac:chgData name="Greta Paskočiumaitė" userId="25a08bf39cc8f50b" providerId="LiveId" clId="{7AD996F3-2396-4306-A890-2B2384FE01CB}" dt="2022-05-22T14:34:12.530" v="8953"/>
          <ac:grpSpMkLst>
            <pc:docMk/>
            <pc:sldMk cId="279188821" sldId="396"/>
            <ac:grpSpMk id="5" creationId="{BEBCFA02-EC08-E2B7-6FD7-C793C8BA8A1D}"/>
          </ac:grpSpMkLst>
        </pc:grpChg>
        <pc:picChg chg="add mod">
          <ac:chgData name="Greta Paskočiumaitė" userId="25a08bf39cc8f50b" providerId="LiveId" clId="{7AD996F3-2396-4306-A890-2B2384FE01CB}" dt="2022-05-22T14:34:12.530" v="8953"/>
          <ac:picMkLst>
            <pc:docMk/>
            <pc:sldMk cId="279188821" sldId="396"/>
            <ac:picMk id="13" creationId="{95BB817E-2913-B1D0-10B5-79FBDE3C64BD}"/>
          </ac:picMkLst>
        </pc:picChg>
        <pc:picChg chg="add mod">
          <ac:chgData name="Greta Paskočiumaitė" userId="25a08bf39cc8f50b" providerId="LiveId" clId="{7AD996F3-2396-4306-A890-2B2384FE01CB}" dt="2022-05-22T14:34:12.530" v="8953"/>
          <ac:picMkLst>
            <pc:docMk/>
            <pc:sldMk cId="279188821" sldId="396"/>
            <ac:picMk id="15" creationId="{AD9422AB-08DB-4F2A-871F-FFFBF3E1736B}"/>
          </ac:picMkLst>
        </pc:picChg>
        <pc:picChg chg="add mod">
          <ac:chgData name="Greta Paskočiumaitė" userId="25a08bf39cc8f50b" providerId="LiveId" clId="{7AD996F3-2396-4306-A890-2B2384FE01CB}" dt="2022-05-22T14:34:12.530" v="8953"/>
          <ac:picMkLst>
            <pc:docMk/>
            <pc:sldMk cId="279188821" sldId="396"/>
            <ac:picMk id="16" creationId="{57E6042D-31B1-FBDE-7F8D-37E5B7AA0009}"/>
          </ac:picMkLst>
        </pc:picChg>
        <pc:cxnChg chg="add mod">
          <ac:chgData name="Greta Paskočiumaitė" userId="25a08bf39cc8f50b" providerId="LiveId" clId="{7AD996F3-2396-4306-A890-2B2384FE01CB}" dt="2022-05-22T14:34:12.530" v="8953"/>
          <ac:cxnSpMkLst>
            <pc:docMk/>
            <pc:sldMk cId="279188821" sldId="396"/>
            <ac:cxnSpMk id="14" creationId="{E28054E5-04F1-D957-D5DE-F57AC97AF6A8}"/>
          </ac:cxnSpMkLst>
        </pc:cxnChg>
      </pc:sldChg>
      <pc:sldChg chg="modSp new del mod">
        <pc:chgData name="Greta Paskočiumaitė" userId="25a08bf39cc8f50b" providerId="LiveId" clId="{7AD996F3-2396-4306-A890-2B2384FE01CB}" dt="2022-05-22T06:24:34.469" v="8264" actId="47"/>
        <pc:sldMkLst>
          <pc:docMk/>
          <pc:sldMk cId="745507042" sldId="396"/>
        </pc:sldMkLst>
        <pc:spChg chg="mod">
          <ac:chgData name="Greta Paskočiumaitė" userId="25a08bf39cc8f50b" providerId="LiveId" clId="{7AD996F3-2396-4306-A890-2B2384FE01CB}" dt="2022-05-22T06:24:19.448" v="8261"/>
          <ac:spMkLst>
            <pc:docMk/>
            <pc:sldMk cId="745507042" sldId="396"/>
            <ac:spMk id="3" creationId="{C6303924-521A-8153-06B8-934B720D5A26}"/>
          </ac:spMkLst>
        </pc:spChg>
      </pc:sldChg>
      <pc:sldChg chg="addSp modSp new mod">
        <pc:chgData name="Greta Paskočiumaitė" userId="25a08bf39cc8f50b" providerId="LiveId" clId="{7AD996F3-2396-4306-A890-2B2384FE01CB}" dt="2022-05-22T14:37:39.615" v="9053" actId="113"/>
        <pc:sldMkLst>
          <pc:docMk/>
          <pc:sldMk cId="92417034" sldId="397"/>
        </pc:sldMkLst>
        <pc:spChg chg="mod">
          <ac:chgData name="Greta Paskočiumaitė" userId="25a08bf39cc8f50b" providerId="LiveId" clId="{7AD996F3-2396-4306-A890-2B2384FE01CB}" dt="2022-05-22T14:36:39.075" v="9013" actId="27636"/>
          <ac:spMkLst>
            <pc:docMk/>
            <pc:sldMk cId="92417034" sldId="397"/>
            <ac:spMk id="3" creationId="{4A22258B-3997-4AF3-22B4-A299E5C8B4B8}"/>
          </ac:spMkLst>
        </pc:spChg>
        <pc:spChg chg="add mod">
          <ac:chgData name="Greta Paskočiumaitė" userId="25a08bf39cc8f50b" providerId="LiveId" clId="{7AD996F3-2396-4306-A890-2B2384FE01CB}" dt="2022-05-22T14:37:24.684" v="9049"/>
          <ac:spMkLst>
            <pc:docMk/>
            <pc:sldMk cId="92417034" sldId="397"/>
            <ac:spMk id="4" creationId="{18A21125-D4BC-765E-4A46-70FF12BABB8A}"/>
          </ac:spMkLst>
        </pc:spChg>
        <pc:spChg chg="mod">
          <ac:chgData name="Greta Paskočiumaitė" userId="25a08bf39cc8f50b" providerId="LiveId" clId="{7AD996F3-2396-4306-A890-2B2384FE01CB}" dt="2022-05-22T14:37:24.684" v="9049"/>
          <ac:spMkLst>
            <pc:docMk/>
            <pc:sldMk cId="92417034" sldId="397"/>
            <ac:spMk id="6" creationId="{8116E4DE-3E54-B57F-A538-7A32464E757A}"/>
          </ac:spMkLst>
        </pc:spChg>
        <pc:spChg chg="mod">
          <ac:chgData name="Greta Paskočiumaitė" userId="25a08bf39cc8f50b" providerId="LiveId" clId="{7AD996F3-2396-4306-A890-2B2384FE01CB}" dt="2022-05-22T14:37:24.684" v="9049"/>
          <ac:spMkLst>
            <pc:docMk/>
            <pc:sldMk cId="92417034" sldId="397"/>
            <ac:spMk id="7" creationId="{1159F22C-A692-0E0F-A798-0B968BAB04E1}"/>
          </ac:spMkLst>
        </pc:spChg>
        <pc:spChg chg="mod">
          <ac:chgData name="Greta Paskočiumaitė" userId="25a08bf39cc8f50b" providerId="LiveId" clId="{7AD996F3-2396-4306-A890-2B2384FE01CB}" dt="2022-05-22T14:37:24.684" v="9049"/>
          <ac:spMkLst>
            <pc:docMk/>
            <pc:sldMk cId="92417034" sldId="397"/>
            <ac:spMk id="8" creationId="{496C8C60-909F-A906-9822-1CFD2BF14C6D}"/>
          </ac:spMkLst>
        </pc:spChg>
        <pc:spChg chg="mod">
          <ac:chgData name="Greta Paskočiumaitė" userId="25a08bf39cc8f50b" providerId="LiveId" clId="{7AD996F3-2396-4306-A890-2B2384FE01CB}" dt="2022-05-22T14:37:24.684" v="9049"/>
          <ac:spMkLst>
            <pc:docMk/>
            <pc:sldMk cId="92417034" sldId="397"/>
            <ac:spMk id="9" creationId="{240EC305-3214-C199-D8FD-D7352FDCC95D}"/>
          </ac:spMkLst>
        </pc:spChg>
        <pc:spChg chg="mod">
          <ac:chgData name="Greta Paskočiumaitė" userId="25a08bf39cc8f50b" providerId="LiveId" clId="{7AD996F3-2396-4306-A890-2B2384FE01CB}" dt="2022-05-22T14:37:24.684" v="9049"/>
          <ac:spMkLst>
            <pc:docMk/>
            <pc:sldMk cId="92417034" sldId="397"/>
            <ac:spMk id="10" creationId="{67B9FE4E-F21B-3984-C6B5-DF85BDFA1521}"/>
          </ac:spMkLst>
        </pc:spChg>
        <pc:spChg chg="mod">
          <ac:chgData name="Greta Paskočiumaitė" userId="25a08bf39cc8f50b" providerId="LiveId" clId="{7AD996F3-2396-4306-A890-2B2384FE01CB}" dt="2022-05-22T14:37:24.684" v="9049"/>
          <ac:spMkLst>
            <pc:docMk/>
            <pc:sldMk cId="92417034" sldId="397"/>
            <ac:spMk id="11" creationId="{8B0F2BD0-EF46-8C60-D2CE-9D9300AFE7D7}"/>
          </ac:spMkLst>
        </pc:spChg>
        <pc:spChg chg="mod">
          <ac:chgData name="Greta Paskočiumaitė" userId="25a08bf39cc8f50b" providerId="LiveId" clId="{7AD996F3-2396-4306-A890-2B2384FE01CB}" dt="2022-05-22T14:37:24.684" v="9049"/>
          <ac:spMkLst>
            <pc:docMk/>
            <pc:sldMk cId="92417034" sldId="397"/>
            <ac:spMk id="12" creationId="{408D7B7C-0165-8DD7-72A2-224B0934487E}"/>
          </ac:spMkLst>
        </pc:spChg>
        <pc:spChg chg="add mod">
          <ac:chgData name="Greta Paskočiumaitė" userId="25a08bf39cc8f50b" providerId="LiveId" clId="{7AD996F3-2396-4306-A890-2B2384FE01CB}" dt="2022-05-22T14:37:27.505" v="9051" actId="20577"/>
          <ac:spMkLst>
            <pc:docMk/>
            <pc:sldMk cId="92417034" sldId="397"/>
            <ac:spMk id="17" creationId="{43A00A90-3B02-0C46-885B-BC0AE5D11DF8}"/>
          </ac:spMkLst>
        </pc:spChg>
        <pc:spChg chg="add mod">
          <ac:chgData name="Greta Paskočiumaitė" userId="25a08bf39cc8f50b" providerId="LiveId" clId="{7AD996F3-2396-4306-A890-2B2384FE01CB}" dt="2022-05-22T14:37:39.615" v="9053" actId="113"/>
          <ac:spMkLst>
            <pc:docMk/>
            <pc:sldMk cId="92417034" sldId="397"/>
            <ac:spMk id="18" creationId="{C692F4E9-AC9C-9F43-3E44-8B3E76ED5589}"/>
          </ac:spMkLst>
        </pc:spChg>
        <pc:grpChg chg="add mod">
          <ac:chgData name="Greta Paskočiumaitė" userId="25a08bf39cc8f50b" providerId="LiveId" clId="{7AD996F3-2396-4306-A890-2B2384FE01CB}" dt="2022-05-22T14:37:24.684" v="9049"/>
          <ac:grpSpMkLst>
            <pc:docMk/>
            <pc:sldMk cId="92417034" sldId="397"/>
            <ac:grpSpMk id="5" creationId="{9BD0B75C-8388-CD69-1FF8-8382078ADE3F}"/>
          </ac:grpSpMkLst>
        </pc:grpChg>
        <pc:picChg chg="add mod">
          <ac:chgData name="Greta Paskočiumaitė" userId="25a08bf39cc8f50b" providerId="LiveId" clId="{7AD996F3-2396-4306-A890-2B2384FE01CB}" dt="2022-05-22T14:37:24.684" v="9049"/>
          <ac:picMkLst>
            <pc:docMk/>
            <pc:sldMk cId="92417034" sldId="397"/>
            <ac:picMk id="13" creationId="{BF3E26D1-7C47-2C86-ECBA-22243DD0BCB9}"/>
          </ac:picMkLst>
        </pc:picChg>
        <pc:picChg chg="add mod">
          <ac:chgData name="Greta Paskočiumaitė" userId="25a08bf39cc8f50b" providerId="LiveId" clId="{7AD996F3-2396-4306-A890-2B2384FE01CB}" dt="2022-05-22T14:37:24.684" v="9049"/>
          <ac:picMkLst>
            <pc:docMk/>
            <pc:sldMk cId="92417034" sldId="397"/>
            <ac:picMk id="15" creationId="{308FE1E6-3140-C759-B3F3-59A31D48F68A}"/>
          </ac:picMkLst>
        </pc:picChg>
        <pc:picChg chg="add mod">
          <ac:chgData name="Greta Paskočiumaitė" userId="25a08bf39cc8f50b" providerId="LiveId" clId="{7AD996F3-2396-4306-A890-2B2384FE01CB}" dt="2022-05-22T14:37:24.684" v="9049"/>
          <ac:picMkLst>
            <pc:docMk/>
            <pc:sldMk cId="92417034" sldId="397"/>
            <ac:picMk id="16" creationId="{6435FECB-8732-0B02-923D-65360F47DBF8}"/>
          </ac:picMkLst>
        </pc:picChg>
        <pc:cxnChg chg="add mod">
          <ac:chgData name="Greta Paskočiumaitė" userId="25a08bf39cc8f50b" providerId="LiveId" clId="{7AD996F3-2396-4306-A890-2B2384FE01CB}" dt="2022-05-22T14:37:24.684" v="9049"/>
          <ac:cxnSpMkLst>
            <pc:docMk/>
            <pc:sldMk cId="92417034" sldId="397"/>
            <ac:cxnSpMk id="14" creationId="{6BA1E0C9-54D0-B871-2776-117FAF1C05AB}"/>
          </ac:cxnSpMkLst>
        </pc:cxnChg>
      </pc:sldChg>
      <pc:sldChg chg="addSp delSp modSp new mod">
        <pc:chgData name="Greta Paskočiumaitė" userId="25a08bf39cc8f50b" providerId="LiveId" clId="{7AD996F3-2396-4306-A890-2B2384FE01CB}" dt="2022-05-22T14:35:34.724" v="8989" actId="1076"/>
        <pc:sldMkLst>
          <pc:docMk/>
          <pc:sldMk cId="1897908660" sldId="398"/>
        </pc:sldMkLst>
        <pc:spChg chg="del">
          <ac:chgData name="Greta Paskočiumaitė" userId="25a08bf39cc8f50b" providerId="LiveId" clId="{7AD996F3-2396-4306-A890-2B2384FE01CB}" dt="2022-05-22T14:35:14.583" v="8979" actId="478"/>
          <ac:spMkLst>
            <pc:docMk/>
            <pc:sldMk cId="1897908660" sldId="398"/>
            <ac:spMk id="3" creationId="{54D0D232-AD1E-540E-98CE-1C78E31887F9}"/>
          </ac:spMkLst>
        </pc:spChg>
        <pc:spChg chg="add mod">
          <ac:chgData name="Greta Paskočiumaitė" userId="25a08bf39cc8f50b" providerId="LiveId" clId="{7AD996F3-2396-4306-A890-2B2384FE01CB}" dt="2022-05-22T14:35:02.848" v="8971"/>
          <ac:spMkLst>
            <pc:docMk/>
            <pc:sldMk cId="1897908660" sldId="398"/>
            <ac:spMk id="4" creationId="{620E5CB2-E649-9A51-1829-8E89B3004B7D}"/>
          </ac:spMkLst>
        </pc:spChg>
        <pc:spChg chg="mod">
          <ac:chgData name="Greta Paskočiumaitė" userId="25a08bf39cc8f50b" providerId="LiveId" clId="{7AD996F3-2396-4306-A890-2B2384FE01CB}" dt="2022-05-22T14:35:02.848" v="8971"/>
          <ac:spMkLst>
            <pc:docMk/>
            <pc:sldMk cId="1897908660" sldId="398"/>
            <ac:spMk id="6" creationId="{323A3585-F36E-6D98-8CE2-B874DB3D98E4}"/>
          </ac:spMkLst>
        </pc:spChg>
        <pc:spChg chg="mod">
          <ac:chgData name="Greta Paskočiumaitė" userId="25a08bf39cc8f50b" providerId="LiveId" clId="{7AD996F3-2396-4306-A890-2B2384FE01CB}" dt="2022-05-22T14:35:02.848" v="8971"/>
          <ac:spMkLst>
            <pc:docMk/>
            <pc:sldMk cId="1897908660" sldId="398"/>
            <ac:spMk id="7" creationId="{45416BBA-F9B0-47D1-01D6-273A975FBEE4}"/>
          </ac:spMkLst>
        </pc:spChg>
        <pc:spChg chg="mod">
          <ac:chgData name="Greta Paskočiumaitė" userId="25a08bf39cc8f50b" providerId="LiveId" clId="{7AD996F3-2396-4306-A890-2B2384FE01CB}" dt="2022-05-22T14:35:02.848" v="8971"/>
          <ac:spMkLst>
            <pc:docMk/>
            <pc:sldMk cId="1897908660" sldId="398"/>
            <ac:spMk id="8" creationId="{4D4F2188-E01D-6647-1E56-E7886C6182CC}"/>
          </ac:spMkLst>
        </pc:spChg>
        <pc:spChg chg="mod">
          <ac:chgData name="Greta Paskočiumaitė" userId="25a08bf39cc8f50b" providerId="LiveId" clId="{7AD996F3-2396-4306-A890-2B2384FE01CB}" dt="2022-05-22T14:35:02.848" v="8971"/>
          <ac:spMkLst>
            <pc:docMk/>
            <pc:sldMk cId="1897908660" sldId="398"/>
            <ac:spMk id="9" creationId="{DDC6311C-6B2E-2B28-A4D9-0311AC65CB1D}"/>
          </ac:spMkLst>
        </pc:spChg>
        <pc:spChg chg="mod">
          <ac:chgData name="Greta Paskočiumaitė" userId="25a08bf39cc8f50b" providerId="LiveId" clId="{7AD996F3-2396-4306-A890-2B2384FE01CB}" dt="2022-05-22T14:35:02.848" v="8971"/>
          <ac:spMkLst>
            <pc:docMk/>
            <pc:sldMk cId="1897908660" sldId="398"/>
            <ac:spMk id="10" creationId="{E099FC08-D1D6-C0A7-6BA4-2C5A96BA7B39}"/>
          </ac:spMkLst>
        </pc:spChg>
        <pc:spChg chg="mod">
          <ac:chgData name="Greta Paskočiumaitė" userId="25a08bf39cc8f50b" providerId="LiveId" clId="{7AD996F3-2396-4306-A890-2B2384FE01CB}" dt="2022-05-22T14:35:02.848" v="8971"/>
          <ac:spMkLst>
            <pc:docMk/>
            <pc:sldMk cId="1897908660" sldId="398"/>
            <ac:spMk id="11" creationId="{D40CA06A-5C69-72FB-768F-30696065879E}"/>
          </ac:spMkLst>
        </pc:spChg>
        <pc:spChg chg="mod">
          <ac:chgData name="Greta Paskočiumaitė" userId="25a08bf39cc8f50b" providerId="LiveId" clId="{7AD996F3-2396-4306-A890-2B2384FE01CB}" dt="2022-05-22T14:35:02.848" v="8971"/>
          <ac:spMkLst>
            <pc:docMk/>
            <pc:sldMk cId="1897908660" sldId="398"/>
            <ac:spMk id="12" creationId="{3748FBAB-331B-445D-D881-1793E5D1AF8E}"/>
          </ac:spMkLst>
        </pc:spChg>
        <pc:spChg chg="add mod">
          <ac:chgData name="Greta Paskočiumaitė" userId="25a08bf39cc8f50b" providerId="LiveId" clId="{7AD996F3-2396-4306-A890-2B2384FE01CB}" dt="2022-05-22T14:35:05.395" v="8973" actId="20577"/>
          <ac:spMkLst>
            <pc:docMk/>
            <pc:sldMk cId="1897908660" sldId="398"/>
            <ac:spMk id="17" creationId="{DBAD58B9-4591-6DE0-443E-76AF143C9DFE}"/>
          </ac:spMkLst>
        </pc:spChg>
        <pc:spChg chg="add del mod">
          <ac:chgData name="Greta Paskočiumaitė" userId="25a08bf39cc8f50b" providerId="LiveId" clId="{7AD996F3-2396-4306-A890-2B2384FE01CB}" dt="2022-05-22T14:35:08.366" v="8976"/>
          <ac:spMkLst>
            <pc:docMk/>
            <pc:sldMk cId="1897908660" sldId="398"/>
            <ac:spMk id="18" creationId="{927677A5-35BC-2BFF-8CC1-DB2E23EC10D9}"/>
          </ac:spMkLst>
        </pc:spChg>
        <pc:spChg chg="add mod">
          <ac:chgData name="Greta Paskočiumaitė" userId="25a08bf39cc8f50b" providerId="LiveId" clId="{7AD996F3-2396-4306-A890-2B2384FE01CB}" dt="2022-05-22T14:35:34.724" v="8989" actId="1076"/>
          <ac:spMkLst>
            <pc:docMk/>
            <pc:sldMk cId="1897908660" sldId="398"/>
            <ac:spMk id="19" creationId="{11D31784-DFF2-7223-5F5E-6C83955F102D}"/>
          </ac:spMkLst>
        </pc:spChg>
        <pc:grpChg chg="add mod">
          <ac:chgData name="Greta Paskočiumaitė" userId="25a08bf39cc8f50b" providerId="LiveId" clId="{7AD996F3-2396-4306-A890-2B2384FE01CB}" dt="2022-05-22T14:35:02.848" v="8971"/>
          <ac:grpSpMkLst>
            <pc:docMk/>
            <pc:sldMk cId="1897908660" sldId="398"/>
            <ac:grpSpMk id="5" creationId="{C20DAF9D-A519-DB87-65D1-B98CBC876574}"/>
          </ac:grpSpMkLst>
        </pc:grpChg>
        <pc:picChg chg="add mod">
          <ac:chgData name="Greta Paskočiumaitė" userId="25a08bf39cc8f50b" providerId="LiveId" clId="{7AD996F3-2396-4306-A890-2B2384FE01CB}" dt="2022-05-22T14:35:02.848" v="8971"/>
          <ac:picMkLst>
            <pc:docMk/>
            <pc:sldMk cId="1897908660" sldId="398"/>
            <ac:picMk id="13" creationId="{251ACE4F-715F-6548-2809-9BE8019DC6F1}"/>
          </ac:picMkLst>
        </pc:picChg>
        <pc:picChg chg="add mod">
          <ac:chgData name="Greta Paskočiumaitė" userId="25a08bf39cc8f50b" providerId="LiveId" clId="{7AD996F3-2396-4306-A890-2B2384FE01CB}" dt="2022-05-22T14:35:02.848" v="8971"/>
          <ac:picMkLst>
            <pc:docMk/>
            <pc:sldMk cId="1897908660" sldId="398"/>
            <ac:picMk id="15" creationId="{79548A26-D4B1-FBA2-20B2-B682B5185462}"/>
          </ac:picMkLst>
        </pc:picChg>
        <pc:picChg chg="add mod">
          <ac:chgData name="Greta Paskočiumaitė" userId="25a08bf39cc8f50b" providerId="LiveId" clId="{7AD996F3-2396-4306-A890-2B2384FE01CB}" dt="2022-05-22T14:35:02.848" v="8971"/>
          <ac:picMkLst>
            <pc:docMk/>
            <pc:sldMk cId="1897908660" sldId="398"/>
            <ac:picMk id="16" creationId="{DE915419-D55B-9D52-CB42-F088D412B749}"/>
          </ac:picMkLst>
        </pc:picChg>
        <pc:cxnChg chg="add mod">
          <ac:chgData name="Greta Paskočiumaitė" userId="25a08bf39cc8f50b" providerId="LiveId" clId="{7AD996F3-2396-4306-A890-2B2384FE01CB}" dt="2022-05-22T14:35:02.848" v="8971"/>
          <ac:cxnSpMkLst>
            <pc:docMk/>
            <pc:sldMk cId="1897908660" sldId="398"/>
            <ac:cxnSpMk id="14" creationId="{B63FF427-5D85-FE38-B0A3-4254BAC49F69}"/>
          </ac:cxnSpMkLst>
        </pc:cxnChg>
      </pc:sldChg>
      <pc:sldChg chg="addSp modSp new mod">
        <pc:chgData name="Greta Paskočiumaitė" userId="25a08bf39cc8f50b" providerId="LiveId" clId="{7AD996F3-2396-4306-A890-2B2384FE01CB}" dt="2022-05-22T14:36:13.744" v="9008" actId="113"/>
        <pc:sldMkLst>
          <pc:docMk/>
          <pc:sldMk cId="2618895792" sldId="399"/>
        </pc:sldMkLst>
        <pc:spChg chg="add mod">
          <ac:chgData name="Greta Paskočiumaitė" userId="25a08bf39cc8f50b" providerId="LiveId" clId="{7AD996F3-2396-4306-A890-2B2384FE01CB}" dt="2022-05-22T14:35:42.568" v="8992"/>
          <ac:spMkLst>
            <pc:docMk/>
            <pc:sldMk cId="2618895792" sldId="399"/>
            <ac:spMk id="4" creationId="{56DEBDF1-349A-66EE-539F-CA747DC7956C}"/>
          </ac:spMkLst>
        </pc:spChg>
        <pc:spChg chg="mod">
          <ac:chgData name="Greta Paskočiumaitė" userId="25a08bf39cc8f50b" providerId="LiveId" clId="{7AD996F3-2396-4306-A890-2B2384FE01CB}" dt="2022-05-22T14:35:42.568" v="8992"/>
          <ac:spMkLst>
            <pc:docMk/>
            <pc:sldMk cId="2618895792" sldId="399"/>
            <ac:spMk id="6" creationId="{99A6D410-6FF6-7537-FD04-71D86CAF2361}"/>
          </ac:spMkLst>
        </pc:spChg>
        <pc:spChg chg="mod">
          <ac:chgData name="Greta Paskočiumaitė" userId="25a08bf39cc8f50b" providerId="LiveId" clId="{7AD996F3-2396-4306-A890-2B2384FE01CB}" dt="2022-05-22T14:35:42.568" v="8992"/>
          <ac:spMkLst>
            <pc:docMk/>
            <pc:sldMk cId="2618895792" sldId="399"/>
            <ac:spMk id="7" creationId="{668F8132-53F0-8C89-64B4-E393B2A5D961}"/>
          </ac:spMkLst>
        </pc:spChg>
        <pc:spChg chg="mod">
          <ac:chgData name="Greta Paskočiumaitė" userId="25a08bf39cc8f50b" providerId="LiveId" clId="{7AD996F3-2396-4306-A890-2B2384FE01CB}" dt="2022-05-22T14:35:42.568" v="8992"/>
          <ac:spMkLst>
            <pc:docMk/>
            <pc:sldMk cId="2618895792" sldId="399"/>
            <ac:spMk id="8" creationId="{7ADF1DBB-F0E5-DC6D-2047-1B1A2F96CFC7}"/>
          </ac:spMkLst>
        </pc:spChg>
        <pc:spChg chg="mod">
          <ac:chgData name="Greta Paskočiumaitė" userId="25a08bf39cc8f50b" providerId="LiveId" clId="{7AD996F3-2396-4306-A890-2B2384FE01CB}" dt="2022-05-22T14:35:42.568" v="8992"/>
          <ac:spMkLst>
            <pc:docMk/>
            <pc:sldMk cId="2618895792" sldId="399"/>
            <ac:spMk id="9" creationId="{D7C83A3C-37AF-9268-0DBC-4B5EADA95DD5}"/>
          </ac:spMkLst>
        </pc:spChg>
        <pc:spChg chg="mod">
          <ac:chgData name="Greta Paskočiumaitė" userId="25a08bf39cc8f50b" providerId="LiveId" clId="{7AD996F3-2396-4306-A890-2B2384FE01CB}" dt="2022-05-22T14:35:42.568" v="8992"/>
          <ac:spMkLst>
            <pc:docMk/>
            <pc:sldMk cId="2618895792" sldId="399"/>
            <ac:spMk id="10" creationId="{83AF371D-1306-6A22-1F4B-7AFA7242ECE3}"/>
          </ac:spMkLst>
        </pc:spChg>
        <pc:spChg chg="mod">
          <ac:chgData name="Greta Paskočiumaitė" userId="25a08bf39cc8f50b" providerId="LiveId" clId="{7AD996F3-2396-4306-A890-2B2384FE01CB}" dt="2022-05-22T14:35:42.568" v="8992"/>
          <ac:spMkLst>
            <pc:docMk/>
            <pc:sldMk cId="2618895792" sldId="399"/>
            <ac:spMk id="11" creationId="{F4B07B77-DEEF-55C9-8E31-FE9492EBDE5D}"/>
          </ac:spMkLst>
        </pc:spChg>
        <pc:spChg chg="mod">
          <ac:chgData name="Greta Paskočiumaitė" userId="25a08bf39cc8f50b" providerId="LiveId" clId="{7AD996F3-2396-4306-A890-2B2384FE01CB}" dt="2022-05-22T14:35:42.568" v="8992"/>
          <ac:spMkLst>
            <pc:docMk/>
            <pc:sldMk cId="2618895792" sldId="399"/>
            <ac:spMk id="12" creationId="{645E5549-6EA9-BB03-B211-D481789AD476}"/>
          </ac:spMkLst>
        </pc:spChg>
        <pc:spChg chg="add mod">
          <ac:chgData name="Greta Paskočiumaitė" userId="25a08bf39cc8f50b" providerId="LiveId" clId="{7AD996F3-2396-4306-A890-2B2384FE01CB}" dt="2022-05-22T14:35:45.083" v="8994" actId="20577"/>
          <ac:spMkLst>
            <pc:docMk/>
            <pc:sldMk cId="2618895792" sldId="399"/>
            <ac:spMk id="17" creationId="{E1B4E4BB-48E0-AFA4-59E9-BE7C95843459}"/>
          </ac:spMkLst>
        </pc:spChg>
        <pc:spChg chg="add mod">
          <ac:chgData name="Greta Paskočiumaitė" userId="25a08bf39cc8f50b" providerId="LiveId" clId="{7AD996F3-2396-4306-A890-2B2384FE01CB}" dt="2022-05-22T14:36:13.744" v="9008" actId="113"/>
          <ac:spMkLst>
            <pc:docMk/>
            <pc:sldMk cId="2618895792" sldId="399"/>
            <ac:spMk id="18" creationId="{C4B93CC0-43DC-C91E-2627-E2D2F91D12C7}"/>
          </ac:spMkLst>
        </pc:spChg>
        <pc:grpChg chg="add mod">
          <ac:chgData name="Greta Paskočiumaitė" userId="25a08bf39cc8f50b" providerId="LiveId" clId="{7AD996F3-2396-4306-A890-2B2384FE01CB}" dt="2022-05-22T14:35:42.568" v="8992"/>
          <ac:grpSpMkLst>
            <pc:docMk/>
            <pc:sldMk cId="2618895792" sldId="399"/>
            <ac:grpSpMk id="5" creationId="{57860F29-C20E-EFBE-FDE5-920432B88D70}"/>
          </ac:grpSpMkLst>
        </pc:grpChg>
        <pc:picChg chg="add mod">
          <ac:chgData name="Greta Paskočiumaitė" userId="25a08bf39cc8f50b" providerId="LiveId" clId="{7AD996F3-2396-4306-A890-2B2384FE01CB}" dt="2022-05-22T14:35:42.568" v="8992"/>
          <ac:picMkLst>
            <pc:docMk/>
            <pc:sldMk cId="2618895792" sldId="399"/>
            <ac:picMk id="13" creationId="{D21F3C02-1FAB-6867-44B8-0E2E39FF61C6}"/>
          </ac:picMkLst>
        </pc:picChg>
        <pc:picChg chg="add mod">
          <ac:chgData name="Greta Paskočiumaitė" userId="25a08bf39cc8f50b" providerId="LiveId" clId="{7AD996F3-2396-4306-A890-2B2384FE01CB}" dt="2022-05-22T14:35:42.568" v="8992"/>
          <ac:picMkLst>
            <pc:docMk/>
            <pc:sldMk cId="2618895792" sldId="399"/>
            <ac:picMk id="15" creationId="{3E14B0F6-7824-9A83-3A61-60A14054BE8D}"/>
          </ac:picMkLst>
        </pc:picChg>
        <pc:picChg chg="add mod">
          <ac:chgData name="Greta Paskočiumaitė" userId="25a08bf39cc8f50b" providerId="LiveId" clId="{7AD996F3-2396-4306-A890-2B2384FE01CB}" dt="2022-05-22T14:35:42.568" v="8992"/>
          <ac:picMkLst>
            <pc:docMk/>
            <pc:sldMk cId="2618895792" sldId="399"/>
            <ac:picMk id="16" creationId="{0BDA22DC-F137-CAD9-D5D9-5AF91581E35A}"/>
          </ac:picMkLst>
        </pc:picChg>
        <pc:cxnChg chg="add mod">
          <ac:chgData name="Greta Paskočiumaitė" userId="25a08bf39cc8f50b" providerId="LiveId" clId="{7AD996F3-2396-4306-A890-2B2384FE01CB}" dt="2022-05-22T14:35:42.568" v="8992"/>
          <ac:cxnSpMkLst>
            <pc:docMk/>
            <pc:sldMk cId="2618895792" sldId="399"/>
            <ac:cxnSpMk id="14" creationId="{676B2C51-324A-A5ED-9179-0A0E64926FF4}"/>
          </ac:cxnSpMkLst>
        </pc:cxnChg>
      </pc:sldChg>
      <pc:sldChg chg="addSp delSp modSp new mod ord">
        <pc:chgData name="Greta Paskočiumaitė" userId="25a08bf39cc8f50b" providerId="LiveId" clId="{7AD996F3-2396-4306-A890-2B2384FE01CB}" dt="2022-05-22T14:39:32.971" v="9082" actId="1076"/>
        <pc:sldMkLst>
          <pc:docMk/>
          <pc:sldMk cId="3491179717" sldId="400"/>
        </pc:sldMkLst>
        <pc:spChg chg="del">
          <ac:chgData name="Greta Paskočiumaitė" userId="25a08bf39cc8f50b" providerId="LiveId" clId="{7AD996F3-2396-4306-A890-2B2384FE01CB}" dt="2022-05-22T14:39:19.672" v="9075" actId="931"/>
          <ac:spMkLst>
            <pc:docMk/>
            <pc:sldMk cId="3491179717" sldId="400"/>
            <ac:spMk id="3" creationId="{E00DC9A5-31D7-5FFB-CD88-4F5DEC09C50D}"/>
          </ac:spMkLst>
        </pc:spChg>
        <pc:spChg chg="add mod">
          <ac:chgData name="Greta Paskočiumaitė" userId="25a08bf39cc8f50b" providerId="LiveId" clId="{7AD996F3-2396-4306-A890-2B2384FE01CB}" dt="2022-05-22T14:36:27.418" v="9009"/>
          <ac:spMkLst>
            <pc:docMk/>
            <pc:sldMk cId="3491179717" sldId="400"/>
            <ac:spMk id="4" creationId="{0D769461-B556-1A8E-0788-5961817DD4C8}"/>
          </ac:spMkLst>
        </pc:spChg>
        <pc:spChg chg="mod">
          <ac:chgData name="Greta Paskočiumaitė" userId="25a08bf39cc8f50b" providerId="LiveId" clId="{7AD996F3-2396-4306-A890-2B2384FE01CB}" dt="2022-05-22T14:36:27.418" v="9009"/>
          <ac:spMkLst>
            <pc:docMk/>
            <pc:sldMk cId="3491179717" sldId="400"/>
            <ac:spMk id="6" creationId="{54BF2850-0E76-0ECB-739C-9073A4D0F4E8}"/>
          </ac:spMkLst>
        </pc:spChg>
        <pc:spChg chg="mod">
          <ac:chgData name="Greta Paskočiumaitė" userId="25a08bf39cc8f50b" providerId="LiveId" clId="{7AD996F3-2396-4306-A890-2B2384FE01CB}" dt="2022-05-22T14:36:27.418" v="9009"/>
          <ac:spMkLst>
            <pc:docMk/>
            <pc:sldMk cId="3491179717" sldId="400"/>
            <ac:spMk id="7" creationId="{D6DC1D2D-CA86-330A-E476-4F920D3482FF}"/>
          </ac:spMkLst>
        </pc:spChg>
        <pc:spChg chg="mod">
          <ac:chgData name="Greta Paskočiumaitė" userId="25a08bf39cc8f50b" providerId="LiveId" clId="{7AD996F3-2396-4306-A890-2B2384FE01CB}" dt="2022-05-22T14:36:27.418" v="9009"/>
          <ac:spMkLst>
            <pc:docMk/>
            <pc:sldMk cId="3491179717" sldId="400"/>
            <ac:spMk id="8" creationId="{1ABB5ED6-34EA-0B1F-F219-09751DF295F0}"/>
          </ac:spMkLst>
        </pc:spChg>
        <pc:spChg chg="mod">
          <ac:chgData name="Greta Paskočiumaitė" userId="25a08bf39cc8f50b" providerId="LiveId" clId="{7AD996F3-2396-4306-A890-2B2384FE01CB}" dt="2022-05-22T14:36:27.418" v="9009"/>
          <ac:spMkLst>
            <pc:docMk/>
            <pc:sldMk cId="3491179717" sldId="400"/>
            <ac:spMk id="9" creationId="{15E64C6A-6FD5-CF42-960E-FD4198671CB7}"/>
          </ac:spMkLst>
        </pc:spChg>
        <pc:spChg chg="mod">
          <ac:chgData name="Greta Paskočiumaitė" userId="25a08bf39cc8f50b" providerId="LiveId" clId="{7AD996F3-2396-4306-A890-2B2384FE01CB}" dt="2022-05-22T14:36:27.418" v="9009"/>
          <ac:spMkLst>
            <pc:docMk/>
            <pc:sldMk cId="3491179717" sldId="400"/>
            <ac:spMk id="10" creationId="{23D05B54-83FD-4F2B-93FA-FD1B201A054E}"/>
          </ac:spMkLst>
        </pc:spChg>
        <pc:spChg chg="mod">
          <ac:chgData name="Greta Paskočiumaitė" userId="25a08bf39cc8f50b" providerId="LiveId" clId="{7AD996F3-2396-4306-A890-2B2384FE01CB}" dt="2022-05-22T14:36:27.418" v="9009"/>
          <ac:spMkLst>
            <pc:docMk/>
            <pc:sldMk cId="3491179717" sldId="400"/>
            <ac:spMk id="11" creationId="{3949B45A-70EF-2177-EFCC-14FFD3C2B982}"/>
          </ac:spMkLst>
        </pc:spChg>
        <pc:spChg chg="mod">
          <ac:chgData name="Greta Paskočiumaitė" userId="25a08bf39cc8f50b" providerId="LiveId" clId="{7AD996F3-2396-4306-A890-2B2384FE01CB}" dt="2022-05-22T14:36:27.418" v="9009"/>
          <ac:spMkLst>
            <pc:docMk/>
            <pc:sldMk cId="3491179717" sldId="400"/>
            <ac:spMk id="12" creationId="{5BF01CFB-2C09-3A01-9972-CEDEA926CB43}"/>
          </ac:spMkLst>
        </pc:spChg>
        <pc:spChg chg="add mod">
          <ac:chgData name="Greta Paskočiumaitė" userId="25a08bf39cc8f50b" providerId="LiveId" clId="{7AD996F3-2396-4306-A890-2B2384FE01CB}" dt="2022-05-22T14:37:07.080" v="9021" actId="20577"/>
          <ac:spMkLst>
            <pc:docMk/>
            <pc:sldMk cId="3491179717" sldId="400"/>
            <ac:spMk id="17" creationId="{DC1CBE66-6E6C-BCAE-DCBA-0A0FC1F4762C}"/>
          </ac:spMkLst>
        </pc:spChg>
        <pc:spChg chg="add mod">
          <ac:chgData name="Greta Paskočiumaitė" userId="25a08bf39cc8f50b" providerId="LiveId" clId="{7AD996F3-2396-4306-A890-2B2384FE01CB}" dt="2022-05-22T14:36:44.591" v="9015" actId="113"/>
          <ac:spMkLst>
            <pc:docMk/>
            <pc:sldMk cId="3491179717" sldId="400"/>
            <ac:spMk id="18" creationId="{771AB8C7-6884-C4C9-68C5-A620D85F8160}"/>
          </ac:spMkLst>
        </pc:spChg>
        <pc:grpChg chg="add mod">
          <ac:chgData name="Greta Paskočiumaitė" userId="25a08bf39cc8f50b" providerId="LiveId" clId="{7AD996F3-2396-4306-A890-2B2384FE01CB}" dt="2022-05-22T14:36:27.418" v="9009"/>
          <ac:grpSpMkLst>
            <pc:docMk/>
            <pc:sldMk cId="3491179717" sldId="400"/>
            <ac:grpSpMk id="5" creationId="{05AEF8F8-AEBA-CC1E-7AC7-AAF9F869E7A9}"/>
          </ac:grpSpMkLst>
        </pc:grpChg>
        <pc:picChg chg="add mod">
          <ac:chgData name="Greta Paskočiumaitė" userId="25a08bf39cc8f50b" providerId="LiveId" clId="{7AD996F3-2396-4306-A890-2B2384FE01CB}" dt="2022-05-22T14:36:27.418" v="9009"/>
          <ac:picMkLst>
            <pc:docMk/>
            <pc:sldMk cId="3491179717" sldId="400"/>
            <ac:picMk id="13" creationId="{CFEE15FC-A4A3-7D55-ECEE-8F691577C8A2}"/>
          </ac:picMkLst>
        </pc:picChg>
        <pc:picChg chg="add mod">
          <ac:chgData name="Greta Paskočiumaitė" userId="25a08bf39cc8f50b" providerId="LiveId" clId="{7AD996F3-2396-4306-A890-2B2384FE01CB}" dt="2022-05-22T14:36:27.418" v="9009"/>
          <ac:picMkLst>
            <pc:docMk/>
            <pc:sldMk cId="3491179717" sldId="400"/>
            <ac:picMk id="15" creationId="{13783FC2-D925-89CF-B3DC-CD31D9FFEDCC}"/>
          </ac:picMkLst>
        </pc:picChg>
        <pc:picChg chg="add mod">
          <ac:chgData name="Greta Paskočiumaitė" userId="25a08bf39cc8f50b" providerId="LiveId" clId="{7AD996F3-2396-4306-A890-2B2384FE01CB}" dt="2022-05-22T14:36:27.418" v="9009"/>
          <ac:picMkLst>
            <pc:docMk/>
            <pc:sldMk cId="3491179717" sldId="400"/>
            <ac:picMk id="16" creationId="{1C38A9F0-A856-FF61-D17B-4DD4E926E61C}"/>
          </ac:picMkLst>
        </pc:picChg>
        <pc:picChg chg="add mod">
          <ac:chgData name="Greta Paskočiumaitė" userId="25a08bf39cc8f50b" providerId="LiveId" clId="{7AD996F3-2396-4306-A890-2B2384FE01CB}" dt="2022-05-22T14:39:20.562" v="9077" actId="962"/>
          <ac:picMkLst>
            <pc:docMk/>
            <pc:sldMk cId="3491179717" sldId="400"/>
            <ac:picMk id="20" creationId="{CBEF0528-C8FF-90B4-31F6-A9916D2C99F9}"/>
          </ac:picMkLst>
        </pc:picChg>
        <pc:picChg chg="add mod">
          <ac:chgData name="Greta Paskočiumaitė" userId="25a08bf39cc8f50b" providerId="LiveId" clId="{7AD996F3-2396-4306-A890-2B2384FE01CB}" dt="2022-05-22T14:39:32.971" v="9082" actId="1076"/>
          <ac:picMkLst>
            <pc:docMk/>
            <pc:sldMk cId="3491179717" sldId="400"/>
            <ac:picMk id="22" creationId="{0EF60405-7830-732C-CE5F-4095135B35BF}"/>
          </ac:picMkLst>
        </pc:picChg>
        <pc:cxnChg chg="add mod">
          <ac:chgData name="Greta Paskočiumaitė" userId="25a08bf39cc8f50b" providerId="LiveId" clId="{7AD996F3-2396-4306-A890-2B2384FE01CB}" dt="2022-05-22T14:36:27.418" v="9009"/>
          <ac:cxnSpMkLst>
            <pc:docMk/>
            <pc:sldMk cId="3491179717" sldId="400"/>
            <ac:cxnSpMk id="14" creationId="{EC2AFD42-A2CE-B2BF-C32F-0EE3441C56D1}"/>
          </ac:cxnSpMkLst>
        </pc:cxnChg>
      </pc:sldChg>
      <pc:sldChg chg="addSp modSp new mod">
        <pc:chgData name="Greta Paskočiumaitė" userId="25a08bf39cc8f50b" providerId="LiveId" clId="{7AD996F3-2396-4306-A890-2B2384FE01CB}" dt="2022-05-22T14:38:39.585" v="9073" actId="20577"/>
        <pc:sldMkLst>
          <pc:docMk/>
          <pc:sldMk cId="2203450267" sldId="401"/>
        </pc:sldMkLst>
        <pc:spChg chg="add mod">
          <ac:chgData name="Greta Paskočiumaitė" userId="25a08bf39cc8f50b" providerId="LiveId" clId="{7AD996F3-2396-4306-A890-2B2384FE01CB}" dt="2022-05-22T14:37:15.721" v="9023"/>
          <ac:spMkLst>
            <pc:docMk/>
            <pc:sldMk cId="2203450267" sldId="401"/>
            <ac:spMk id="4" creationId="{DAEA7A5C-5FE7-DC22-0E77-D7DEE9010F2A}"/>
          </ac:spMkLst>
        </pc:spChg>
        <pc:spChg chg="mod">
          <ac:chgData name="Greta Paskočiumaitė" userId="25a08bf39cc8f50b" providerId="LiveId" clId="{7AD996F3-2396-4306-A890-2B2384FE01CB}" dt="2022-05-22T14:37:15.721" v="9023"/>
          <ac:spMkLst>
            <pc:docMk/>
            <pc:sldMk cId="2203450267" sldId="401"/>
            <ac:spMk id="6" creationId="{61AF1A3F-C50C-B1A4-0B79-E03683669007}"/>
          </ac:spMkLst>
        </pc:spChg>
        <pc:spChg chg="mod">
          <ac:chgData name="Greta Paskočiumaitė" userId="25a08bf39cc8f50b" providerId="LiveId" clId="{7AD996F3-2396-4306-A890-2B2384FE01CB}" dt="2022-05-22T14:37:15.721" v="9023"/>
          <ac:spMkLst>
            <pc:docMk/>
            <pc:sldMk cId="2203450267" sldId="401"/>
            <ac:spMk id="7" creationId="{697AD247-91F6-A098-2AFC-AFBB15E5224E}"/>
          </ac:spMkLst>
        </pc:spChg>
        <pc:spChg chg="mod">
          <ac:chgData name="Greta Paskočiumaitė" userId="25a08bf39cc8f50b" providerId="LiveId" clId="{7AD996F3-2396-4306-A890-2B2384FE01CB}" dt="2022-05-22T14:37:15.721" v="9023"/>
          <ac:spMkLst>
            <pc:docMk/>
            <pc:sldMk cId="2203450267" sldId="401"/>
            <ac:spMk id="8" creationId="{FEF8F4E6-20FB-395F-57A0-560BAC4776E2}"/>
          </ac:spMkLst>
        </pc:spChg>
        <pc:spChg chg="mod">
          <ac:chgData name="Greta Paskočiumaitė" userId="25a08bf39cc8f50b" providerId="LiveId" clId="{7AD996F3-2396-4306-A890-2B2384FE01CB}" dt="2022-05-22T14:37:15.721" v="9023"/>
          <ac:spMkLst>
            <pc:docMk/>
            <pc:sldMk cId="2203450267" sldId="401"/>
            <ac:spMk id="9" creationId="{9634F14B-8963-C181-DC70-D7F5FFADC5C4}"/>
          </ac:spMkLst>
        </pc:spChg>
        <pc:spChg chg="mod">
          <ac:chgData name="Greta Paskočiumaitė" userId="25a08bf39cc8f50b" providerId="LiveId" clId="{7AD996F3-2396-4306-A890-2B2384FE01CB}" dt="2022-05-22T14:37:15.721" v="9023"/>
          <ac:spMkLst>
            <pc:docMk/>
            <pc:sldMk cId="2203450267" sldId="401"/>
            <ac:spMk id="10" creationId="{22F5928F-0E17-70A8-1C3C-A9BE1AE10D5B}"/>
          </ac:spMkLst>
        </pc:spChg>
        <pc:spChg chg="mod">
          <ac:chgData name="Greta Paskočiumaitė" userId="25a08bf39cc8f50b" providerId="LiveId" clId="{7AD996F3-2396-4306-A890-2B2384FE01CB}" dt="2022-05-22T14:37:15.721" v="9023"/>
          <ac:spMkLst>
            <pc:docMk/>
            <pc:sldMk cId="2203450267" sldId="401"/>
            <ac:spMk id="11" creationId="{1A948ED5-21C5-0B82-7D02-B93D6C816D89}"/>
          </ac:spMkLst>
        </pc:spChg>
        <pc:spChg chg="mod">
          <ac:chgData name="Greta Paskočiumaitė" userId="25a08bf39cc8f50b" providerId="LiveId" clId="{7AD996F3-2396-4306-A890-2B2384FE01CB}" dt="2022-05-22T14:37:15.721" v="9023"/>
          <ac:spMkLst>
            <pc:docMk/>
            <pc:sldMk cId="2203450267" sldId="401"/>
            <ac:spMk id="12" creationId="{7071C42C-FE68-1F60-8A72-19BCD838958B}"/>
          </ac:spMkLst>
        </pc:spChg>
        <pc:spChg chg="add mod">
          <ac:chgData name="Greta Paskočiumaitė" userId="25a08bf39cc8f50b" providerId="LiveId" clId="{7AD996F3-2396-4306-A890-2B2384FE01CB}" dt="2022-05-22T14:38:25.989" v="9068" actId="20577"/>
          <ac:spMkLst>
            <pc:docMk/>
            <pc:sldMk cId="2203450267" sldId="401"/>
            <ac:spMk id="17" creationId="{3EC10501-9DD3-0DB6-A88F-CACA0E426A60}"/>
          </ac:spMkLst>
        </pc:spChg>
        <pc:spChg chg="add mod">
          <ac:chgData name="Greta Paskočiumaitė" userId="25a08bf39cc8f50b" providerId="LiveId" clId="{7AD996F3-2396-4306-A890-2B2384FE01CB}" dt="2022-05-22T14:38:39.585" v="9073" actId="20577"/>
          <ac:spMkLst>
            <pc:docMk/>
            <pc:sldMk cId="2203450267" sldId="401"/>
            <ac:spMk id="18" creationId="{F7CABF32-627B-8911-8397-D3F0174B844E}"/>
          </ac:spMkLst>
        </pc:spChg>
        <pc:grpChg chg="add mod">
          <ac:chgData name="Greta Paskočiumaitė" userId="25a08bf39cc8f50b" providerId="LiveId" clId="{7AD996F3-2396-4306-A890-2B2384FE01CB}" dt="2022-05-22T14:37:15.721" v="9023"/>
          <ac:grpSpMkLst>
            <pc:docMk/>
            <pc:sldMk cId="2203450267" sldId="401"/>
            <ac:grpSpMk id="5" creationId="{1E2AEF22-ABF4-40F3-3557-5D90AF60272A}"/>
          </ac:grpSpMkLst>
        </pc:grpChg>
        <pc:picChg chg="add mod">
          <ac:chgData name="Greta Paskočiumaitė" userId="25a08bf39cc8f50b" providerId="LiveId" clId="{7AD996F3-2396-4306-A890-2B2384FE01CB}" dt="2022-05-22T14:37:15.721" v="9023"/>
          <ac:picMkLst>
            <pc:docMk/>
            <pc:sldMk cId="2203450267" sldId="401"/>
            <ac:picMk id="13" creationId="{C576A3E1-09C1-1D7B-892D-893FB2813670}"/>
          </ac:picMkLst>
        </pc:picChg>
        <pc:picChg chg="add mod">
          <ac:chgData name="Greta Paskočiumaitė" userId="25a08bf39cc8f50b" providerId="LiveId" clId="{7AD996F3-2396-4306-A890-2B2384FE01CB}" dt="2022-05-22T14:37:15.721" v="9023"/>
          <ac:picMkLst>
            <pc:docMk/>
            <pc:sldMk cId="2203450267" sldId="401"/>
            <ac:picMk id="15" creationId="{F1D7E30D-6D6B-DC8D-739B-E740B5218F5F}"/>
          </ac:picMkLst>
        </pc:picChg>
        <pc:picChg chg="add mod">
          <ac:chgData name="Greta Paskočiumaitė" userId="25a08bf39cc8f50b" providerId="LiveId" clId="{7AD996F3-2396-4306-A890-2B2384FE01CB}" dt="2022-05-22T14:37:15.721" v="9023"/>
          <ac:picMkLst>
            <pc:docMk/>
            <pc:sldMk cId="2203450267" sldId="401"/>
            <ac:picMk id="16" creationId="{ACEE02C4-FF4A-B4E9-CB9F-AF2DA82DC994}"/>
          </ac:picMkLst>
        </pc:picChg>
        <pc:cxnChg chg="add mod">
          <ac:chgData name="Greta Paskočiumaitė" userId="25a08bf39cc8f50b" providerId="LiveId" clId="{7AD996F3-2396-4306-A890-2B2384FE01CB}" dt="2022-05-22T14:37:15.721" v="9023"/>
          <ac:cxnSpMkLst>
            <pc:docMk/>
            <pc:sldMk cId="2203450267" sldId="401"/>
            <ac:cxnSpMk id="14" creationId="{08CED3CA-30FD-9437-A6D1-37ED95D9F61C}"/>
          </ac:cxnSpMkLst>
        </pc:cxnChg>
      </pc:sldChg>
      <pc:sldChg chg="addSp modSp new mod">
        <pc:chgData name="Greta Paskočiumaitė" userId="25a08bf39cc8f50b" providerId="LiveId" clId="{7AD996F3-2396-4306-A890-2B2384FE01CB}" dt="2022-05-22T14:38:42.773" v="9074" actId="20577"/>
        <pc:sldMkLst>
          <pc:docMk/>
          <pc:sldMk cId="107843546" sldId="402"/>
        </pc:sldMkLst>
        <pc:spChg chg="add mod">
          <ac:chgData name="Greta Paskočiumaitė" userId="25a08bf39cc8f50b" providerId="LiveId" clId="{7AD996F3-2396-4306-A890-2B2384FE01CB}" dt="2022-05-22T14:38:33.428" v="9070"/>
          <ac:spMkLst>
            <pc:docMk/>
            <pc:sldMk cId="107843546" sldId="402"/>
            <ac:spMk id="4" creationId="{2D8D317A-DC5E-8D26-9A64-4801C91A64FA}"/>
          </ac:spMkLst>
        </pc:spChg>
        <pc:spChg chg="mod">
          <ac:chgData name="Greta Paskočiumaitė" userId="25a08bf39cc8f50b" providerId="LiveId" clId="{7AD996F3-2396-4306-A890-2B2384FE01CB}" dt="2022-05-22T14:38:33.428" v="9070"/>
          <ac:spMkLst>
            <pc:docMk/>
            <pc:sldMk cId="107843546" sldId="402"/>
            <ac:spMk id="6" creationId="{97BC92D5-435B-4B36-A1BA-9D3E6BB5CFA8}"/>
          </ac:spMkLst>
        </pc:spChg>
        <pc:spChg chg="mod">
          <ac:chgData name="Greta Paskočiumaitė" userId="25a08bf39cc8f50b" providerId="LiveId" clId="{7AD996F3-2396-4306-A890-2B2384FE01CB}" dt="2022-05-22T14:38:33.428" v="9070"/>
          <ac:spMkLst>
            <pc:docMk/>
            <pc:sldMk cId="107843546" sldId="402"/>
            <ac:spMk id="7" creationId="{F6939EFB-6E4C-7A0B-865D-796A65A7ED31}"/>
          </ac:spMkLst>
        </pc:spChg>
        <pc:spChg chg="mod">
          <ac:chgData name="Greta Paskočiumaitė" userId="25a08bf39cc8f50b" providerId="LiveId" clId="{7AD996F3-2396-4306-A890-2B2384FE01CB}" dt="2022-05-22T14:38:33.428" v="9070"/>
          <ac:spMkLst>
            <pc:docMk/>
            <pc:sldMk cId="107843546" sldId="402"/>
            <ac:spMk id="8" creationId="{B078B9F1-5392-837F-3CC7-DEC13ACC1A6B}"/>
          </ac:spMkLst>
        </pc:spChg>
        <pc:spChg chg="mod">
          <ac:chgData name="Greta Paskočiumaitė" userId="25a08bf39cc8f50b" providerId="LiveId" clId="{7AD996F3-2396-4306-A890-2B2384FE01CB}" dt="2022-05-22T14:38:33.428" v="9070"/>
          <ac:spMkLst>
            <pc:docMk/>
            <pc:sldMk cId="107843546" sldId="402"/>
            <ac:spMk id="9" creationId="{565ACFF2-1611-91D6-8B26-FE65F14C8B91}"/>
          </ac:spMkLst>
        </pc:spChg>
        <pc:spChg chg="mod">
          <ac:chgData name="Greta Paskočiumaitė" userId="25a08bf39cc8f50b" providerId="LiveId" clId="{7AD996F3-2396-4306-A890-2B2384FE01CB}" dt="2022-05-22T14:38:33.428" v="9070"/>
          <ac:spMkLst>
            <pc:docMk/>
            <pc:sldMk cId="107843546" sldId="402"/>
            <ac:spMk id="10" creationId="{4C7726C6-BEAB-0C85-B370-19079BC43A5C}"/>
          </ac:spMkLst>
        </pc:spChg>
        <pc:spChg chg="mod">
          <ac:chgData name="Greta Paskočiumaitė" userId="25a08bf39cc8f50b" providerId="LiveId" clId="{7AD996F3-2396-4306-A890-2B2384FE01CB}" dt="2022-05-22T14:38:33.428" v="9070"/>
          <ac:spMkLst>
            <pc:docMk/>
            <pc:sldMk cId="107843546" sldId="402"/>
            <ac:spMk id="11" creationId="{DC3668BA-887F-B117-841F-03921CD38D5F}"/>
          </ac:spMkLst>
        </pc:spChg>
        <pc:spChg chg="mod">
          <ac:chgData name="Greta Paskočiumaitė" userId="25a08bf39cc8f50b" providerId="LiveId" clId="{7AD996F3-2396-4306-A890-2B2384FE01CB}" dt="2022-05-22T14:38:33.428" v="9070"/>
          <ac:spMkLst>
            <pc:docMk/>
            <pc:sldMk cId="107843546" sldId="402"/>
            <ac:spMk id="12" creationId="{739EBA9E-B64C-5612-E08E-BCE390439B63}"/>
          </ac:spMkLst>
        </pc:spChg>
        <pc:spChg chg="add mod">
          <ac:chgData name="Greta Paskočiumaitė" userId="25a08bf39cc8f50b" providerId="LiveId" clId="{7AD996F3-2396-4306-A890-2B2384FE01CB}" dt="2022-05-22T14:38:35.740" v="9072" actId="20577"/>
          <ac:spMkLst>
            <pc:docMk/>
            <pc:sldMk cId="107843546" sldId="402"/>
            <ac:spMk id="17" creationId="{E81DE0CC-9491-5717-E336-67F28E6AD59B}"/>
          </ac:spMkLst>
        </pc:spChg>
        <pc:spChg chg="add mod">
          <ac:chgData name="Greta Paskočiumaitė" userId="25a08bf39cc8f50b" providerId="LiveId" clId="{7AD996F3-2396-4306-A890-2B2384FE01CB}" dt="2022-05-22T14:38:42.773" v="9074" actId="20577"/>
          <ac:spMkLst>
            <pc:docMk/>
            <pc:sldMk cId="107843546" sldId="402"/>
            <ac:spMk id="18" creationId="{05B940A5-B212-CD00-0A10-525218A166E8}"/>
          </ac:spMkLst>
        </pc:spChg>
        <pc:grpChg chg="add mod">
          <ac:chgData name="Greta Paskočiumaitė" userId="25a08bf39cc8f50b" providerId="LiveId" clId="{7AD996F3-2396-4306-A890-2B2384FE01CB}" dt="2022-05-22T14:38:33.428" v="9070"/>
          <ac:grpSpMkLst>
            <pc:docMk/>
            <pc:sldMk cId="107843546" sldId="402"/>
            <ac:grpSpMk id="5" creationId="{DB2E1097-1F92-DB04-5F48-D1049BEBC1EB}"/>
          </ac:grpSpMkLst>
        </pc:grpChg>
        <pc:picChg chg="add mod">
          <ac:chgData name="Greta Paskočiumaitė" userId="25a08bf39cc8f50b" providerId="LiveId" clId="{7AD996F3-2396-4306-A890-2B2384FE01CB}" dt="2022-05-22T14:38:33.428" v="9070"/>
          <ac:picMkLst>
            <pc:docMk/>
            <pc:sldMk cId="107843546" sldId="402"/>
            <ac:picMk id="13" creationId="{562792DE-176C-EA5C-09BF-205C690E12C5}"/>
          </ac:picMkLst>
        </pc:picChg>
        <pc:picChg chg="add mod">
          <ac:chgData name="Greta Paskočiumaitė" userId="25a08bf39cc8f50b" providerId="LiveId" clId="{7AD996F3-2396-4306-A890-2B2384FE01CB}" dt="2022-05-22T14:38:33.428" v="9070"/>
          <ac:picMkLst>
            <pc:docMk/>
            <pc:sldMk cId="107843546" sldId="402"/>
            <ac:picMk id="15" creationId="{DD9F3435-AB64-8B17-FA12-1AA9DF9BDE6E}"/>
          </ac:picMkLst>
        </pc:picChg>
        <pc:picChg chg="add mod">
          <ac:chgData name="Greta Paskočiumaitė" userId="25a08bf39cc8f50b" providerId="LiveId" clId="{7AD996F3-2396-4306-A890-2B2384FE01CB}" dt="2022-05-22T14:38:33.428" v="9070"/>
          <ac:picMkLst>
            <pc:docMk/>
            <pc:sldMk cId="107843546" sldId="402"/>
            <ac:picMk id="16" creationId="{6C25A2CA-6C08-4E3C-65AD-E530C5F5F34B}"/>
          </ac:picMkLst>
        </pc:picChg>
        <pc:cxnChg chg="add mod">
          <ac:chgData name="Greta Paskočiumaitė" userId="25a08bf39cc8f50b" providerId="LiveId" clId="{7AD996F3-2396-4306-A890-2B2384FE01CB}" dt="2022-05-22T14:38:33.428" v="9070"/>
          <ac:cxnSpMkLst>
            <pc:docMk/>
            <pc:sldMk cId="107843546" sldId="402"/>
            <ac:cxnSpMk id="14" creationId="{AA173ED4-2C11-590F-0437-764C42C8FAAA}"/>
          </ac:cxnSpMkLst>
        </pc:cxnChg>
      </pc:sldChg>
      <pc:sldChg chg="new del">
        <pc:chgData name="Greta Paskočiumaitė" userId="25a08bf39cc8f50b" providerId="LiveId" clId="{7AD996F3-2396-4306-A890-2B2384FE01CB}" dt="2022-05-22T15:13:11.455" v="9452" actId="47"/>
        <pc:sldMkLst>
          <pc:docMk/>
          <pc:sldMk cId="2136155612" sldId="403"/>
        </pc:sldMkLst>
      </pc:sldChg>
      <pc:sldChg chg="new del">
        <pc:chgData name="Greta Paskočiumaitė" userId="25a08bf39cc8f50b" providerId="LiveId" clId="{7AD996F3-2396-4306-A890-2B2384FE01CB}" dt="2022-05-22T15:13:12.017" v="9453" actId="47"/>
        <pc:sldMkLst>
          <pc:docMk/>
          <pc:sldMk cId="88704663" sldId="404"/>
        </pc:sldMkLst>
      </pc:sldChg>
    </pc:docChg>
  </pc:docChgLst>
  <pc:docChgLst>
    <pc:chgData name="Greta Paskočiumaitė" userId="25a08bf39cc8f50b" providerId="LiveId" clId="{1C7A442B-2A33-4DC5-AB31-C5E39CBB6EE9}"/>
    <pc:docChg chg="modSld">
      <pc:chgData name="Greta Paskočiumaitė" userId="25a08bf39cc8f50b" providerId="LiveId" clId="{1C7A442B-2A33-4DC5-AB31-C5E39CBB6EE9}" dt="2022-03-09T16:13:50.178" v="11" actId="20577"/>
      <pc:docMkLst>
        <pc:docMk/>
      </pc:docMkLst>
      <pc:sldChg chg="modSp mod">
        <pc:chgData name="Greta Paskočiumaitė" userId="25a08bf39cc8f50b" providerId="LiveId" clId="{1C7A442B-2A33-4DC5-AB31-C5E39CBB6EE9}" dt="2022-03-09T16:12:18.074" v="10" actId="20577"/>
        <pc:sldMkLst>
          <pc:docMk/>
          <pc:sldMk cId="1077381430" sldId="256"/>
        </pc:sldMkLst>
        <pc:spChg chg="mod">
          <ac:chgData name="Greta Paskočiumaitė" userId="25a08bf39cc8f50b" providerId="LiveId" clId="{1C7A442B-2A33-4DC5-AB31-C5E39CBB6EE9}" dt="2022-03-09T16:12:18.074" v="10" actId="20577"/>
          <ac:spMkLst>
            <pc:docMk/>
            <pc:sldMk cId="1077381430" sldId="256"/>
            <ac:spMk id="3" creationId="{1AD01439-FA4C-4910-8B0A-DBAE0E76E1BB}"/>
          </ac:spMkLst>
        </pc:spChg>
      </pc:sldChg>
      <pc:sldChg chg="modSp mod">
        <pc:chgData name="Greta Paskočiumaitė" userId="25a08bf39cc8f50b" providerId="LiveId" clId="{1C7A442B-2A33-4DC5-AB31-C5E39CBB6EE9}" dt="2022-03-09T16:13:50.178" v="11" actId="20577"/>
        <pc:sldMkLst>
          <pc:docMk/>
          <pc:sldMk cId="2016297492" sldId="258"/>
        </pc:sldMkLst>
        <pc:spChg chg="mod">
          <ac:chgData name="Greta Paskočiumaitė" userId="25a08bf39cc8f50b" providerId="LiveId" clId="{1C7A442B-2A33-4DC5-AB31-C5E39CBB6EE9}" dt="2022-03-09T16:13:50.178" v="11" actId="20577"/>
          <ac:spMkLst>
            <pc:docMk/>
            <pc:sldMk cId="2016297492" sldId="258"/>
            <ac:spMk id="19" creationId="{7663B926-EA09-4D52-9329-C0C50145A9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6FF5D-B1D9-4C8E-AF8C-BE1618FFAA39}" type="datetimeFigureOut">
              <a:rPr lang="en-US" smtClean="0"/>
              <a:t>5/22/2022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50BAF-407E-41ED-945A-4C317B8AF57E}" type="slidenum">
              <a:rPr lang="en-US" smtClean="0"/>
              <a:t>‹#›</a:t>
            </a:fld>
            <a:endParaRPr lang="en-US"/>
          </a:p>
        </p:txBody>
      </p:sp>
    </p:spTree>
    <p:extLst>
      <p:ext uri="{BB962C8B-B14F-4D97-AF65-F5344CB8AC3E}">
        <p14:creationId xmlns:p14="http://schemas.microsoft.com/office/powerpoint/2010/main" val="165397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50BAF-407E-41ED-945A-4C317B8AF57E}" type="slidenum">
              <a:rPr lang="en-US" smtClean="0"/>
              <a:t>9</a:t>
            </a:fld>
            <a:endParaRPr lang="en-US"/>
          </a:p>
        </p:txBody>
      </p:sp>
    </p:spTree>
    <p:extLst>
      <p:ext uri="{BB962C8B-B14F-4D97-AF65-F5344CB8AC3E}">
        <p14:creationId xmlns:p14="http://schemas.microsoft.com/office/powerpoint/2010/main" val="94613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50BAF-407E-41ED-945A-4C317B8AF57E}" type="slidenum">
              <a:rPr lang="en-US" smtClean="0"/>
              <a:t>20</a:t>
            </a:fld>
            <a:endParaRPr lang="en-US"/>
          </a:p>
        </p:txBody>
      </p:sp>
    </p:spTree>
    <p:extLst>
      <p:ext uri="{BB962C8B-B14F-4D97-AF65-F5344CB8AC3E}">
        <p14:creationId xmlns:p14="http://schemas.microsoft.com/office/powerpoint/2010/main" val="262044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50BAF-407E-41ED-945A-4C317B8AF57E}" type="slidenum">
              <a:rPr lang="en-US" smtClean="0"/>
              <a:t>33</a:t>
            </a:fld>
            <a:endParaRPr lang="en-US"/>
          </a:p>
        </p:txBody>
      </p:sp>
    </p:spTree>
    <p:extLst>
      <p:ext uri="{BB962C8B-B14F-4D97-AF65-F5344CB8AC3E}">
        <p14:creationId xmlns:p14="http://schemas.microsoft.com/office/powerpoint/2010/main" val="106130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50BAF-407E-41ED-945A-4C317B8AF57E}" type="slidenum">
              <a:rPr lang="en-US" smtClean="0"/>
              <a:t>43</a:t>
            </a:fld>
            <a:endParaRPr lang="en-US"/>
          </a:p>
        </p:txBody>
      </p:sp>
    </p:spTree>
    <p:extLst>
      <p:ext uri="{BB962C8B-B14F-4D97-AF65-F5344CB8AC3E}">
        <p14:creationId xmlns:p14="http://schemas.microsoft.com/office/powerpoint/2010/main" val="70658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50BAF-407E-41ED-945A-4C317B8AF57E}" type="slidenum">
              <a:rPr lang="en-US" smtClean="0"/>
              <a:t>44</a:t>
            </a:fld>
            <a:endParaRPr lang="en-US"/>
          </a:p>
        </p:txBody>
      </p:sp>
    </p:spTree>
    <p:extLst>
      <p:ext uri="{BB962C8B-B14F-4D97-AF65-F5344CB8AC3E}">
        <p14:creationId xmlns:p14="http://schemas.microsoft.com/office/powerpoint/2010/main" val="136852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50BAF-407E-41ED-945A-4C317B8AF57E}" type="slidenum">
              <a:rPr lang="en-US" smtClean="0"/>
              <a:t>47</a:t>
            </a:fld>
            <a:endParaRPr lang="en-US"/>
          </a:p>
        </p:txBody>
      </p:sp>
    </p:spTree>
    <p:extLst>
      <p:ext uri="{BB962C8B-B14F-4D97-AF65-F5344CB8AC3E}">
        <p14:creationId xmlns:p14="http://schemas.microsoft.com/office/powerpoint/2010/main" val="263217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50BAF-407E-41ED-945A-4C317B8AF57E}" type="slidenum">
              <a:rPr lang="en-US" smtClean="0"/>
              <a:t>81</a:t>
            </a:fld>
            <a:endParaRPr lang="en-US"/>
          </a:p>
        </p:txBody>
      </p:sp>
    </p:spTree>
    <p:extLst>
      <p:ext uri="{BB962C8B-B14F-4D97-AF65-F5344CB8AC3E}">
        <p14:creationId xmlns:p14="http://schemas.microsoft.com/office/powerpoint/2010/main" val="2036090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50BAF-407E-41ED-945A-4C317B8AF57E}" type="slidenum">
              <a:rPr lang="en-US" smtClean="0"/>
              <a:t>90</a:t>
            </a:fld>
            <a:endParaRPr lang="en-US"/>
          </a:p>
        </p:txBody>
      </p:sp>
    </p:spTree>
    <p:extLst>
      <p:ext uri="{BB962C8B-B14F-4D97-AF65-F5344CB8AC3E}">
        <p14:creationId xmlns:p14="http://schemas.microsoft.com/office/powerpoint/2010/main" val="2620510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5/22/2022</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4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5/22/2022</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794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5/22/2022</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953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5/22/2022</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48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5/22/2022</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88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5/22/2022</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33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5/22/2022</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728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5/22/2022</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45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5/22/2022</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833850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5/22/2022</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4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5/22/2022</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22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5/22/2022</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26238888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3.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jp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2.png"/><Relationship Id="rId7" Type="http://schemas.openxmlformats.org/officeDocument/2006/relationships/hyperlink" Target="https://www.youtube.com/playlist?list=PL5F345871510B9B05"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pottery-on-the-wheel.com/" TargetMode="External"/><Relationship Id="rId5" Type="http://schemas.openxmlformats.org/officeDocument/2006/relationships/hyperlink" Target="https://ceramicartsnetwork.org/clayflicks/technique-levels/beginner-pottery-techniques" TargetMode="Externa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jp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3.jp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jp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8" Type="http://schemas.openxmlformats.org/officeDocument/2006/relationships/hyperlink" Target="https://ceramicartsnetwork.org/daily/ceramic-decorating-techniques" TargetMode="External"/><Relationship Id="rId3" Type="http://schemas.openxmlformats.org/officeDocument/2006/relationships/image" Target="../media/image2.png"/><Relationship Id="rId7" Type="http://schemas.openxmlformats.org/officeDocument/2006/relationships/hyperlink" Target="https://ceramicartsnetwork.org/clayflicks/technique-levels/beginner-pottery-techniques" TargetMode="External"/><Relationship Id="rId12" Type="http://schemas.openxmlformats.org/officeDocument/2006/relationships/hyperlink" Target="https://www.laurelandwolf.com/blogs/types-of-ceramics"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pulvisurns.com/blogs/news/a-brief-history-of-ceramics" TargetMode="External"/><Relationship Id="rId11" Type="http://schemas.openxmlformats.org/officeDocument/2006/relationships/hyperlink" Target="https://www.potteryandcraft.com/types-of-clay/" TargetMode="External"/><Relationship Id="rId5" Type="http://schemas.openxmlformats.org/officeDocument/2006/relationships/hyperlink" Target="https://simplicable.com/new/ceramics" TargetMode="External"/><Relationship Id="rId10" Type="http://schemas.openxmlformats.org/officeDocument/2006/relationships/hyperlink" Target="https://www.instituteofmaking.org.uk/materials-library/material/stoneware-clay" TargetMode="External"/><Relationship Id="rId4" Type="http://schemas.openxmlformats.org/officeDocument/2006/relationships/image" Target="../media/image3.jpg"/><Relationship Id="rId9" Type="http://schemas.openxmlformats.org/officeDocument/2006/relationships/hyperlink" Target="https://www.thecrucible.org/guides/ceramic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3.jp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jp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3.jp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jp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3.jp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s://www.thesprucecrafts.com/basic-hand-building-techniques-2745928" TargetMode="External"/><Relationship Id="rId4" Type="http://schemas.openxmlformats.org/officeDocument/2006/relationships/image" Target="../media/image3.jpg"/></Relationships>
</file>

<file path=ppt/slides/_rels/slide7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ceramicartsnetwork.org/daily/ceramic-decorating-tools" TargetMode="External"/><Relationship Id="rId5" Type="http://schemas.openxmlformats.org/officeDocument/2006/relationships/hyperlink" Target="https://www.thesprucecrafts.com/decorating-basics-for-potters-2745843" TargetMode="External"/><Relationship Id="rId4" Type="http://schemas.openxmlformats.org/officeDocument/2006/relationships/image" Target="../media/image3.jp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9.xml.rels><?xml version="1.0" encoding="UTF-8" standalone="yes"?>
<Relationships xmlns="http://schemas.openxmlformats.org/package/2006/relationships"><Relationship Id="rId8" Type="http://schemas.openxmlformats.org/officeDocument/2006/relationships/hyperlink" Target="https://www.thesprucecrafts.com/decorating-basics-for-potters-2745843" TargetMode="External"/><Relationship Id="rId3" Type="http://schemas.openxmlformats.org/officeDocument/2006/relationships/image" Target="../media/image2.png"/><Relationship Id="rId7" Type="http://schemas.openxmlformats.org/officeDocument/2006/relationships/hyperlink" Target="https://www.artmolds.com/clay-types"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thepotterywheel.com/how-to-start-a-pottery-hobby/" TargetMode="External"/><Relationship Id="rId5" Type="http://schemas.openxmlformats.org/officeDocument/2006/relationships/hyperlink" Target="https://www.thebeginningartist.com/pottery-ideas-for-beginners/" TargetMode="External"/><Relationship Id="rId4" Type="http://schemas.openxmlformats.org/officeDocument/2006/relationships/image" Target="../media/image3.jpg"/><Relationship Id="rId9" Type="http://schemas.openxmlformats.org/officeDocument/2006/relationships/hyperlink" Target="https://www.couling.com/basic-pottery-techniqu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jp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image" Target="../media/image3.jp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3.jp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3.jp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jp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3.jp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3.jp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3.jp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3.jp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3.jp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www.youtube.com/watch?v=CEyWDoRHA6M" TargetMode="External"/><Relationship Id="rId4" Type="http://schemas.openxmlformats.org/officeDocument/2006/relationships/image" Target="../media/image3.jp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3.jp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5.xml.rels><?xml version="1.0" encoding="UTF-8" standalone="yes"?>
<Relationships xmlns="http://schemas.openxmlformats.org/package/2006/relationships"><Relationship Id="rId8" Type="http://schemas.openxmlformats.org/officeDocument/2006/relationships/hyperlink" Target="http://the-creative-business.com/prepare-art-exhibition-step-step/" TargetMode="External"/><Relationship Id="rId3" Type="http://schemas.openxmlformats.org/officeDocument/2006/relationships/image" Target="../media/image2.png"/><Relationship Id="rId7" Type="http://schemas.openxmlformats.org/officeDocument/2006/relationships/hyperlink" Target="https://www.skillshare.com/blog/how-to-become-an-artist-advice-from-actual-artists/"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yourartempire.com/first-art-show/" TargetMode="External"/><Relationship Id="rId11" Type="http://schemas.openxmlformats.org/officeDocument/2006/relationships/hyperlink" Target="https://ceramicartsnetwork.org/daily/article/tips-for-time-management-in-the-pottery-studio" TargetMode="External"/><Relationship Id="rId5" Type="http://schemas.openxmlformats.org/officeDocument/2006/relationships/hyperlink" Target="https://www.artistsnetwork.com/art-business/exhibit-art-tips/" TargetMode="External"/><Relationship Id="rId10" Type="http://schemas.openxmlformats.org/officeDocument/2006/relationships/hyperlink" Target="https://heard.org/exhibitcat/pottery/" TargetMode="External"/><Relationship Id="rId4" Type="http://schemas.openxmlformats.org/officeDocument/2006/relationships/image" Target="../media/image3.jpg"/><Relationship Id="rId9" Type="http://schemas.openxmlformats.org/officeDocument/2006/relationships/hyperlink" Target="https://www.sjuhawknews.com/pottery-artists-showcase-their-abilities-in-senior-art-exhibit/"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olo 1">
            <a:extLst>
              <a:ext uri="{FF2B5EF4-FFF2-40B4-BE49-F238E27FC236}">
                <a16:creationId xmlns:a16="http://schemas.microsoft.com/office/drawing/2014/main" id="{B6870C63-4ACF-4E87-95AE-E762A40DC18E}"/>
              </a:ext>
            </a:extLst>
          </p:cNvPr>
          <p:cNvSpPr>
            <a:spLocks noGrp="1"/>
          </p:cNvSpPr>
          <p:nvPr>
            <p:ph type="ctrTitle"/>
          </p:nvPr>
        </p:nvSpPr>
        <p:spPr>
          <a:xfrm>
            <a:off x="3521413" y="1429965"/>
            <a:ext cx="7772400" cy="2082385"/>
          </a:xfrm>
        </p:spPr>
        <p:txBody>
          <a:bodyPr>
            <a:normAutofit fontScale="90000"/>
          </a:bodyPr>
          <a:lstStyle/>
          <a:p>
            <a:pPr marL="0" algn="ctr" rtl="0" eaLnBrk="1" fontAlgn="t" latinLnBrk="0" hangingPunct="1">
              <a:lnSpc>
                <a:spcPct val="150000"/>
              </a:lnSpc>
              <a:spcBef>
                <a:spcPts val="0"/>
              </a:spcBef>
              <a:spcAft>
                <a:spcPts val="0"/>
              </a:spcAft>
            </a:pPr>
            <a:r>
              <a:rPr lang="en-GB" sz="3200" b="1"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GB" sz="3200" b="1"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QuarantinART</a:t>
            </a:r>
            <a:r>
              <a:rPr lang="en-GB" sz="3200" b="1"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br>
              <a:rPr lang="it-IT" sz="3200" dirty="0">
                <a:effectLst/>
                <a:latin typeface="Calibri" panose="020F0502020204030204" pitchFamily="34" charset="0"/>
                <a:ea typeface="SimSun" panose="02010600030101010101" pitchFamily="2" charset="-122"/>
                <a:cs typeface="Calibri" panose="020F0502020204030204" pitchFamily="34" charset="0"/>
              </a:rPr>
            </a:br>
            <a:r>
              <a:rPr lang="en-GB" sz="3200" b="1"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Inspiring Adults explore their artistic side </a:t>
            </a:r>
            <a:br>
              <a:rPr lang="it-IT" sz="6000" dirty="0">
                <a:effectLst/>
                <a:latin typeface="Calibri" panose="020F0502020204030204" pitchFamily="34" charset="0"/>
                <a:ea typeface="SimSun" panose="02010600030101010101" pitchFamily="2" charset="-122"/>
                <a:cs typeface="Calibri" panose="020F0502020204030204" pitchFamily="34" charset="0"/>
              </a:rPr>
            </a:br>
            <a:r>
              <a:rPr lang="en-GB" sz="1800" b="0" i="0" u="none" strike="noStrike" kern="1200" dirty="0">
                <a:solidFill>
                  <a:srgbClr val="000000"/>
                </a:solidFill>
                <a:effectLst/>
                <a:latin typeface="Calibri" panose="020F0502020204030204" pitchFamily="34" charset="0"/>
                <a:cs typeface="Calibri" panose="020F0502020204030204" pitchFamily="34" charset="0"/>
              </a:rPr>
              <a:t>KA227-5C93146E</a:t>
            </a:r>
            <a:br>
              <a:rPr lang="it-IT" sz="1800" b="0" i="0" u="none" strike="noStrike" dirty="0">
                <a:effectLst/>
                <a:latin typeface="Calibri" panose="020F0502020204030204" pitchFamily="34" charset="0"/>
                <a:cs typeface="Calibri" panose="020F0502020204030204" pitchFamily="34" charset="0"/>
              </a:rPr>
            </a:br>
            <a:r>
              <a:rPr lang="en-GB" sz="1800" b="0" i="0" u="none" strike="noStrike" kern="1200" dirty="0">
                <a:solidFill>
                  <a:srgbClr val="000000"/>
                </a:solidFill>
                <a:effectLst/>
                <a:latin typeface="Calibri" panose="020F0502020204030204" pitchFamily="34" charset="0"/>
                <a:cs typeface="Calibri" panose="020F0502020204030204" pitchFamily="34" charset="0"/>
              </a:rPr>
              <a:t>KA2 - Cooperation for innovation and the exchange of good practices </a:t>
            </a:r>
            <a:br>
              <a:rPr lang="it-IT" sz="1800" b="0" i="0" u="none" strike="noStrike" dirty="0">
                <a:effectLst/>
                <a:latin typeface="Calibri" panose="020F0502020204030204" pitchFamily="34" charset="0"/>
                <a:cs typeface="Calibri" panose="020F0502020204030204" pitchFamily="34" charset="0"/>
              </a:rPr>
            </a:br>
            <a:r>
              <a:rPr lang="en-GB" sz="1800" b="0" i="0" u="none" strike="noStrike" kern="1200" dirty="0">
                <a:solidFill>
                  <a:srgbClr val="000000"/>
                </a:solidFill>
                <a:effectLst/>
                <a:latin typeface="Calibri" panose="020F0502020204030204" pitchFamily="34" charset="0"/>
                <a:cs typeface="Calibri" panose="020F0502020204030204" pitchFamily="34" charset="0"/>
              </a:rPr>
              <a:t>KA227 - Partnerships for Creativity      </a:t>
            </a:r>
            <a:br>
              <a:rPr lang="it-IT" sz="1800" b="0" i="0" u="none" strike="noStrike" dirty="0">
                <a:effectLst/>
                <a:latin typeface="Arial" panose="020B0604020202020204" pitchFamily="34" charset="0"/>
              </a:rPr>
            </a:br>
            <a:endParaRPr lang="it-IT" dirty="0"/>
          </a:p>
        </p:txBody>
      </p:sp>
      <p:sp>
        <p:nvSpPr>
          <p:cNvPr id="3" name="Sottotitolo 2">
            <a:extLst>
              <a:ext uri="{FF2B5EF4-FFF2-40B4-BE49-F238E27FC236}">
                <a16:creationId xmlns:a16="http://schemas.microsoft.com/office/drawing/2014/main" id="{1AD01439-FA4C-4910-8B0A-DBAE0E76E1BB}"/>
              </a:ext>
            </a:extLst>
          </p:cNvPr>
          <p:cNvSpPr>
            <a:spLocks noGrp="1"/>
          </p:cNvSpPr>
          <p:nvPr>
            <p:ph type="subTitle" idx="1"/>
          </p:nvPr>
        </p:nvSpPr>
        <p:spPr>
          <a:xfrm>
            <a:off x="3521413" y="4283239"/>
            <a:ext cx="7697967" cy="1475177"/>
          </a:xfrm>
        </p:spPr>
        <p:txBody>
          <a:bodyPr>
            <a:normAutofit/>
          </a:bodyPr>
          <a:lstStyle/>
          <a:p>
            <a:r>
              <a:rPr lang="en-US" sz="2000" dirty="0">
                <a:latin typeface="Calibri" panose="020F0502020204030204" pitchFamily="34" charset="0"/>
                <a:cs typeface="Calibri" panose="020F0502020204030204" pitchFamily="34" charset="0"/>
              </a:rPr>
              <a:t>Module: Ceramics ETC… </a:t>
            </a:r>
            <a:br>
              <a:rPr lang="en-US"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Topic: 1,2,3,4</a:t>
            </a:r>
          </a:p>
          <a:p>
            <a:r>
              <a:rPr lang="en-US" sz="1800" dirty="0">
                <a:latin typeface="Calibri" panose="020F0502020204030204" pitchFamily="34" charset="0"/>
                <a:cs typeface="Calibri" panose="020F0502020204030204" pitchFamily="34" charset="0"/>
              </a:rPr>
              <a:t>Developed by: </a:t>
            </a:r>
            <a:r>
              <a:rPr lang="lt-LT" sz="1800" dirty="0">
                <a:latin typeface="Calibri" panose="020F0502020204030204" pitchFamily="34" charset="0"/>
                <a:cs typeface="Calibri" panose="020F0502020204030204" pitchFamily="34" charset="0"/>
              </a:rPr>
              <a:t>Tavo Europa</a:t>
            </a:r>
            <a:endParaRPr lang="it-IT" dirty="0">
              <a:latin typeface="Calibri" panose="020F0502020204030204" pitchFamily="34" charset="0"/>
              <a:cs typeface="Calibri" panose="020F0502020204030204" pitchFamily="34" charset="0"/>
            </a:endParaRPr>
          </a:p>
        </p:txBody>
      </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3" name="Picture 2">
            <a:extLst>
              <a:ext uri="{FF2B5EF4-FFF2-40B4-BE49-F238E27FC236}">
                <a16:creationId xmlns:a16="http://schemas.microsoft.com/office/drawing/2014/main" id="{4936B2D7-13C8-427B-AC2E-EFC7DE7E8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33" y="60659"/>
            <a:ext cx="2550759" cy="149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image7.jpg">
            <a:extLst>
              <a:ext uri="{FF2B5EF4-FFF2-40B4-BE49-F238E27FC236}">
                <a16:creationId xmlns:a16="http://schemas.microsoft.com/office/drawing/2014/main" id="{6BEB9C75-BFD9-4786-B253-34C9F98C5F3C}"/>
              </a:ext>
            </a:extLst>
          </p:cNvPr>
          <p:cNvPicPr/>
          <p:nvPr/>
        </p:nvPicPr>
        <p:blipFill>
          <a:blip r:embed="rId4"/>
          <a:srcRect/>
          <a:stretch>
            <a:fillRect/>
          </a:stretch>
        </p:blipFill>
        <p:spPr>
          <a:xfrm>
            <a:off x="8908344" y="6253080"/>
            <a:ext cx="2512695" cy="552450"/>
          </a:xfrm>
          <a:prstGeom prst="rect">
            <a:avLst/>
          </a:prstGeom>
          <a:ln/>
        </p:spPr>
      </p:pic>
    </p:spTree>
    <p:extLst>
      <p:ext uri="{BB962C8B-B14F-4D97-AF65-F5344CB8AC3E}">
        <p14:creationId xmlns:p14="http://schemas.microsoft.com/office/powerpoint/2010/main" val="1077381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43">
            <a:extLst>
              <a:ext uri="{FF2B5EF4-FFF2-40B4-BE49-F238E27FC236}">
                <a16:creationId xmlns:a16="http://schemas.microsoft.com/office/drawing/2014/main" id="{5C1E6ABF-44C2-65F8-7334-0E77A5436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C7F43493-C833-AD8D-9066-3A130014B41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5B8D35E5-D6E7-4EFC-32FE-8A669BE22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5CF08F85-854D-3062-B471-21AA93DCF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93B6EF74-7358-8DDE-325C-061F1B040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12A27D03-4B1C-DE4B-399F-1EBFE476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F7BE07C5-806E-D905-AEA2-AFFA9158D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C7C7F2FC-74FD-6F48-F6BB-38D3825B9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5145CC94-78D1-9043-5FF6-6A6908C7C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20F8DD18-F00C-7553-D6AB-22982869574E}"/>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94EFD534-16BA-07AD-C890-15C419DFE5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29B1D443-3DD7-6B6C-6CAF-B22709EB5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913EB5D7-BADA-FCBF-9041-3E59EB021182}"/>
              </a:ext>
            </a:extLst>
          </p:cNvPr>
          <p:cNvPicPr/>
          <p:nvPr/>
        </p:nvPicPr>
        <p:blipFill>
          <a:blip r:embed="rId4"/>
          <a:srcRect/>
          <a:stretch>
            <a:fillRect/>
          </a:stretch>
        </p:blipFill>
        <p:spPr>
          <a:xfrm>
            <a:off x="9104390" y="6320476"/>
            <a:ext cx="2512695" cy="552450"/>
          </a:xfrm>
          <a:prstGeom prst="rect">
            <a:avLst/>
          </a:prstGeom>
          <a:ln/>
        </p:spPr>
      </p:pic>
      <p:sp>
        <p:nvSpPr>
          <p:cNvPr id="18" name="TextBox 17">
            <a:extLst>
              <a:ext uri="{FF2B5EF4-FFF2-40B4-BE49-F238E27FC236}">
                <a16:creationId xmlns:a16="http://schemas.microsoft.com/office/drawing/2014/main" id="{38AEA84F-0D6B-943B-5D94-98E1A2E10485}"/>
              </a:ext>
            </a:extLst>
          </p:cNvPr>
          <p:cNvSpPr txBox="1"/>
          <p:nvPr/>
        </p:nvSpPr>
        <p:spPr>
          <a:xfrm>
            <a:off x="3379834" y="1804258"/>
            <a:ext cx="6980903" cy="1200329"/>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After World War II, pottery was used in many areas of technology, such as electronics or space exploration. Since then, the importance of pottery has only grown and it is already estimated that by 2023, the pottery sector will reach a market of almost $ 1.1 trillion.</a:t>
            </a:r>
            <a:endParaRPr lang="en-US" dirty="0"/>
          </a:p>
        </p:txBody>
      </p:sp>
      <p:pic>
        <p:nvPicPr>
          <p:cNvPr id="20" name="Picture 19" descr="A picture containing plate, table, indoor, food&#10;&#10;Description automatically generated">
            <a:extLst>
              <a:ext uri="{FF2B5EF4-FFF2-40B4-BE49-F238E27FC236}">
                <a16:creationId xmlns:a16="http://schemas.microsoft.com/office/drawing/2014/main" id="{0B05B967-12CC-6385-D770-93504B3BE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2521" y="3257238"/>
            <a:ext cx="3572241" cy="2666483"/>
          </a:xfrm>
          <a:prstGeom prst="rect">
            <a:avLst/>
          </a:prstGeom>
        </p:spPr>
      </p:pic>
    </p:spTree>
    <p:extLst>
      <p:ext uri="{BB962C8B-B14F-4D97-AF65-F5344CB8AC3E}">
        <p14:creationId xmlns:p14="http://schemas.microsoft.com/office/powerpoint/2010/main" val="79427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07A5-11C4-A8C4-F7F0-8B00650CBF43}"/>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B6D8205B-8A2F-E989-8FF2-83E223A68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FA4985F9-C8BF-AC76-EE6A-A02A3C837D9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AD17806F-3E97-C19F-7690-55A21FF24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1CD73C0C-FB90-4D94-FA98-049376052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DB63D972-7390-3611-FD60-2C8862EA9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46645A2D-64AF-6175-8CAE-D7C5C3D3F5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5E2F3470-06D6-D014-1A06-8CCE9640B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D6C1B956-B2A2-B5CB-CA10-4143FEAF1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55C663A4-AB6D-D29D-51FB-DF78C58E3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03730FA4-4934-6199-5E98-8684BF06E3D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B12E5DBE-46EB-739F-07BE-F9D8318578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47CB8123-4F06-3973-E066-C0FCE6744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58024A64-886C-C535-E022-1D87F8D0A989}"/>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D7E58A41-E17A-814A-8E90-3AEA701AF051}"/>
              </a:ext>
            </a:extLst>
          </p:cNvPr>
          <p:cNvSpPr txBox="1"/>
          <p:nvPr/>
        </p:nvSpPr>
        <p:spPr>
          <a:xfrm>
            <a:off x="3368250" y="1096772"/>
            <a:ext cx="7991515" cy="923330"/>
          </a:xfrm>
          <a:prstGeom prst="rect">
            <a:avLst/>
          </a:prstGeom>
          <a:noFill/>
        </p:spPr>
        <p:txBody>
          <a:bodyPr wrap="square">
            <a:spAutoFit/>
          </a:bodyPr>
          <a:lstStyle/>
          <a:p>
            <a:endParaRPr lang="en-US" b="1"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Topic:</a:t>
            </a: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useBgFill="1">
        <p:nvSpPr>
          <p:cNvPr id="18" name="Rectangle 43">
            <a:extLst>
              <a:ext uri="{FF2B5EF4-FFF2-40B4-BE49-F238E27FC236}">
                <a16:creationId xmlns:a16="http://schemas.microsoft.com/office/drawing/2014/main" id="{3401708F-80F1-F212-973D-789D91293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45">
            <a:extLst>
              <a:ext uri="{FF2B5EF4-FFF2-40B4-BE49-F238E27FC236}">
                <a16:creationId xmlns:a16="http://schemas.microsoft.com/office/drawing/2014/main" id="{8BA5D27D-8EB2-5D04-F18A-D45E44A374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45D1D361-5907-3A8A-02AA-EB37CD3C0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85">
              <a:extLst>
                <a:ext uri="{FF2B5EF4-FFF2-40B4-BE49-F238E27FC236}">
                  <a16:creationId xmlns:a16="http://schemas.microsoft.com/office/drawing/2014/main" id="{2B2995A3-49B6-EC83-546D-EA2278D4B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86">
              <a:extLst>
                <a:ext uri="{FF2B5EF4-FFF2-40B4-BE49-F238E27FC236}">
                  <a16:creationId xmlns:a16="http://schemas.microsoft.com/office/drawing/2014/main" id="{80212549-59D0-87C3-5B7D-026098C71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87">
              <a:extLst>
                <a:ext uri="{FF2B5EF4-FFF2-40B4-BE49-F238E27FC236}">
                  <a16:creationId xmlns:a16="http://schemas.microsoft.com/office/drawing/2014/main" id="{E7E2F70C-6FD9-0568-30E8-3AC5476D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88">
              <a:extLst>
                <a:ext uri="{FF2B5EF4-FFF2-40B4-BE49-F238E27FC236}">
                  <a16:creationId xmlns:a16="http://schemas.microsoft.com/office/drawing/2014/main" id="{B5D6A5B4-8C29-6B77-6132-C4BA16CA3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89">
              <a:extLst>
                <a:ext uri="{FF2B5EF4-FFF2-40B4-BE49-F238E27FC236}">
                  <a16:creationId xmlns:a16="http://schemas.microsoft.com/office/drawing/2014/main" id="{ABE19A36-DCF6-E138-0F2D-1F6652A7CA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97">
              <a:extLst>
                <a:ext uri="{FF2B5EF4-FFF2-40B4-BE49-F238E27FC236}">
                  <a16:creationId xmlns:a16="http://schemas.microsoft.com/office/drawing/2014/main" id="{DC350B67-C6C3-AE89-81BB-96C9D079A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7" name="Picture 3">
            <a:extLst>
              <a:ext uri="{FF2B5EF4-FFF2-40B4-BE49-F238E27FC236}">
                <a16:creationId xmlns:a16="http://schemas.microsoft.com/office/drawing/2014/main" id="{47D1EA7C-3AC7-8E50-534B-706D5BF1E020}"/>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28" name="Straight Connector 27">
            <a:extLst>
              <a:ext uri="{FF2B5EF4-FFF2-40B4-BE49-F238E27FC236}">
                <a16:creationId xmlns:a16="http://schemas.microsoft.com/office/drawing/2014/main" id="{D0416AEF-7385-8811-40B1-D762ECE4D3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9" name="Picture 2">
            <a:extLst>
              <a:ext uri="{FF2B5EF4-FFF2-40B4-BE49-F238E27FC236}">
                <a16:creationId xmlns:a16="http://schemas.microsoft.com/office/drawing/2014/main" id="{2CCAC987-6B77-2E33-0A26-6A32501C8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7.jpg">
            <a:extLst>
              <a:ext uri="{FF2B5EF4-FFF2-40B4-BE49-F238E27FC236}">
                <a16:creationId xmlns:a16="http://schemas.microsoft.com/office/drawing/2014/main" id="{C1ED1FDB-0DA2-7666-4AF5-B828573D4372}"/>
              </a:ext>
            </a:extLst>
          </p:cNvPr>
          <p:cNvPicPr/>
          <p:nvPr/>
        </p:nvPicPr>
        <p:blipFill>
          <a:blip r:embed="rId4"/>
          <a:srcRect/>
          <a:stretch>
            <a:fillRect/>
          </a:stretch>
        </p:blipFill>
        <p:spPr>
          <a:xfrm>
            <a:off x="9104390" y="6320476"/>
            <a:ext cx="2512695" cy="552450"/>
          </a:xfrm>
          <a:prstGeom prst="rect">
            <a:avLst/>
          </a:prstGeom>
          <a:ln/>
        </p:spPr>
      </p:pic>
      <p:sp>
        <p:nvSpPr>
          <p:cNvPr id="31" name="CasellaDiTesto 18">
            <a:extLst>
              <a:ext uri="{FF2B5EF4-FFF2-40B4-BE49-F238E27FC236}">
                <a16:creationId xmlns:a16="http://schemas.microsoft.com/office/drawing/2014/main" id="{D09634DE-BD43-46CB-C23A-3F5FED68E87A}"/>
              </a:ext>
            </a:extLst>
          </p:cNvPr>
          <p:cNvSpPr txBox="1"/>
          <p:nvPr/>
        </p:nvSpPr>
        <p:spPr>
          <a:xfrm>
            <a:off x="3213117" y="1045400"/>
            <a:ext cx="7991515" cy="830997"/>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What is the art of pottery?</a:t>
            </a:r>
            <a:endParaRPr lang="en-US" sz="2400" b="1" dirty="0">
              <a:latin typeface="Calibri" panose="020F0502020204030204" pitchFamily="34" charset="0"/>
              <a:cs typeface="Calibri" panose="020F0502020204030204" pitchFamily="34" charset="0"/>
            </a:endParaRPr>
          </a:p>
        </p:txBody>
      </p:sp>
      <p:pic>
        <p:nvPicPr>
          <p:cNvPr id="36" name="Picture 35" descr="A close-up of a statue&#10;&#10;Description automatically generated with low confidence">
            <a:extLst>
              <a:ext uri="{FF2B5EF4-FFF2-40B4-BE49-F238E27FC236}">
                <a16:creationId xmlns:a16="http://schemas.microsoft.com/office/drawing/2014/main" id="{DD421CB8-0CBA-7E9B-442C-15EE8458F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9976" y="2735009"/>
            <a:ext cx="4237795" cy="2384342"/>
          </a:xfrm>
          <a:prstGeom prst="rect">
            <a:avLst/>
          </a:prstGeom>
        </p:spPr>
      </p:pic>
      <p:sp>
        <p:nvSpPr>
          <p:cNvPr id="37" name="TextBox 36">
            <a:extLst>
              <a:ext uri="{FF2B5EF4-FFF2-40B4-BE49-F238E27FC236}">
                <a16:creationId xmlns:a16="http://schemas.microsoft.com/office/drawing/2014/main" id="{48B9147A-73B9-CA77-CD8D-A47E25906E9D}"/>
              </a:ext>
            </a:extLst>
          </p:cNvPr>
          <p:cNvSpPr txBox="1"/>
          <p:nvPr/>
        </p:nvSpPr>
        <p:spPr>
          <a:xfrm>
            <a:off x="5270090" y="2330245"/>
            <a:ext cx="3746091" cy="369332"/>
          </a:xfrm>
          <a:prstGeom prst="rect">
            <a:avLst/>
          </a:prstGeom>
          <a:noFill/>
        </p:spPr>
        <p:txBody>
          <a:bodyPr wrap="square" rtlCol="0">
            <a:spAutoFit/>
          </a:bodyPr>
          <a:lstStyle/>
          <a:p>
            <a:r>
              <a:rPr lang="lt-LT" dirty="0">
                <a:latin typeface="Calibri" panose="020F0502020204030204" pitchFamily="34" charset="0"/>
                <a:cs typeface="Calibri" panose="020F0502020204030204" pitchFamily="34" charset="0"/>
              </a:rPr>
              <a:t>Check this video to get answers</a:t>
            </a:r>
            <a:r>
              <a:rPr lang="en-US" dirty="0">
                <a:latin typeface="Calibri" panose="020F0502020204030204" pitchFamily="34" charset="0"/>
                <a:cs typeface="Calibri" panose="020F0502020204030204" pitchFamily="34" charset="0"/>
              </a:rPr>
              <a:t>!</a:t>
            </a:r>
          </a:p>
        </p:txBody>
      </p:sp>
      <p:sp>
        <p:nvSpPr>
          <p:cNvPr id="38" name="TextBox 37">
            <a:extLst>
              <a:ext uri="{FF2B5EF4-FFF2-40B4-BE49-F238E27FC236}">
                <a16:creationId xmlns:a16="http://schemas.microsoft.com/office/drawing/2014/main" id="{FFE23239-B318-E446-F894-58594193E02D}"/>
              </a:ext>
            </a:extLst>
          </p:cNvPr>
          <p:cNvSpPr txBox="1"/>
          <p:nvPr/>
        </p:nvSpPr>
        <p:spPr>
          <a:xfrm>
            <a:off x="4917202" y="5233898"/>
            <a:ext cx="490638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https://www.youtube.com/watch?v=t5IxnjNcwXA</a:t>
            </a:r>
          </a:p>
        </p:txBody>
      </p:sp>
    </p:spTree>
    <p:extLst>
      <p:ext uri="{BB962C8B-B14F-4D97-AF65-F5344CB8AC3E}">
        <p14:creationId xmlns:p14="http://schemas.microsoft.com/office/powerpoint/2010/main" val="4027144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8CF3-598B-FA71-5658-663E54FA00D0}"/>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E1CA5726-EDF0-547B-A4FC-EA505B712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F5EFE2AB-D3F2-9900-ABDC-5A91BC7F916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5F89C966-6470-1D1F-AE34-140641276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0A149FC9-EA74-BCA8-2E0F-988529401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A09D60DD-94DC-5C5D-D14F-A9DDEF3E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FCE6DE05-8748-263A-E8A4-DEEF3DB5AF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C2CC84E1-54B5-31C4-16BC-189A668EA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0AE2E7D7-9C50-403E-3CAD-6C442CE2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5FB45582-1E8C-C0B0-5421-E73F00FAF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E97FD3A7-3196-C2CA-C715-E809DB0C15C9}"/>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888EE021-467F-BF90-94EF-23E01D53A4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254435CA-2CF2-9329-02DD-1F658DA1A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BD1E47A7-5317-57CB-08F7-E1A14CBCF0E1}"/>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14F5912F-615E-8949-620C-3E65EE872D71}"/>
              </a:ext>
            </a:extLst>
          </p:cNvPr>
          <p:cNvSpPr txBox="1"/>
          <p:nvPr/>
        </p:nvSpPr>
        <p:spPr>
          <a:xfrm>
            <a:off x="3374638" y="1011149"/>
            <a:ext cx="7991515" cy="830997"/>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Ceramic products advantages</a:t>
            </a:r>
            <a:endParaRPr lang="en-US" sz="2400" dirty="0"/>
          </a:p>
        </p:txBody>
      </p:sp>
      <p:sp>
        <p:nvSpPr>
          <p:cNvPr id="19" name="Content Placeholder 18">
            <a:extLst>
              <a:ext uri="{FF2B5EF4-FFF2-40B4-BE49-F238E27FC236}">
                <a16:creationId xmlns:a16="http://schemas.microsoft.com/office/drawing/2014/main" id="{591BCEB5-24BA-1F1B-2E67-01C6809AFD51}"/>
              </a:ext>
            </a:extLst>
          </p:cNvPr>
          <p:cNvSpPr>
            <a:spLocks noGrp="1"/>
          </p:cNvSpPr>
          <p:nvPr>
            <p:ph idx="1"/>
          </p:nvPr>
        </p:nvSpPr>
        <p:spPr>
          <a:xfrm>
            <a:off x="3210028" y="2157344"/>
            <a:ext cx="4366430" cy="3914839"/>
          </a:xfrm>
        </p:spPr>
        <p:txBody>
          <a:bodyPr>
            <a:normAutofit/>
          </a:bodyPr>
          <a:lstStyle/>
          <a:p>
            <a:r>
              <a:rPr lang="en-US" sz="1800" dirty="0">
                <a:latin typeface="Calibri" panose="020F0502020204030204" pitchFamily="34" charset="0"/>
                <a:cs typeface="Calibri" panose="020F0502020204030204" pitchFamily="34" charset="0"/>
              </a:rPr>
              <a:t>The versatility of clay as a material</a:t>
            </a:r>
            <a:r>
              <a:rPr lang="lt-LT" sz="1800" dirty="0">
                <a:latin typeface="Calibri" panose="020F0502020204030204" pitchFamily="34" charset="0"/>
                <a:cs typeface="Calibri" panose="020F0502020204030204" pitchFamily="34" charset="0"/>
              </a:rPr>
              <a:t>.</a:t>
            </a:r>
          </a:p>
          <a:p>
            <a:r>
              <a:rPr lang="en-US" sz="1800" dirty="0">
                <a:latin typeface="Calibri" panose="020F0502020204030204" pitchFamily="34" charset="0"/>
                <a:cs typeface="Calibri" panose="020F0502020204030204" pitchFamily="34" charset="0"/>
              </a:rPr>
              <a:t>Variety of molding and decoration techniques, patterns and colors.</a:t>
            </a:r>
            <a:endParaRPr lang="lt-LT"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Easy maintenance.</a:t>
            </a:r>
            <a:endParaRPr lang="lt-LT"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Durability and resistance to chemicals.</a:t>
            </a:r>
            <a:endParaRPr lang="lt-LT"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Compactness, lightness and appearance.</a:t>
            </a:r>
            <a:endParaRPr lang="lt-LT" sz="1800" dirty="0">
              <a:latin typeface="Calibri" panose="020F0502020204030204" pitchFamily="34" charset="0"/>
              <a:cs typeface="Calibri" panose="020F0502020204030204" pitchFamily="34" charset="0"/>
            </a:endParaRPr>
          </a:p>
          <a:p>
            <a:r>
              <a:rPr lang="lt-LT" sz="1800" dirty="0">
                <a:latin typeface="Calibri" panose="020F0502020204030204" pitchFamily="34" charset="0"/>
                <a:cs typeface="Calibri" panose="020F0502020204030204" pitchFamily="34" charset="0"/>
              </a:rPr>
              <a:t>Possibility</a:t>
            </a:r>
            <a:r>
              <a:rPr lang="en-US" sz="1800" dirty="0">
                <a:latin typeface="Calibri" panose="020F0502020204030204" pitchFamily="34" charset="0"/>
                <a:cs typeface="Calibri" panose="020F0502020204030204" pitchFamily="34" charset="0"/>
              </a:rPr>
              <a:t> to make many items at home.</a:t>
            </a:r>
            <a:endParaRPr lang="lt-LT"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Good price for both developer and consumer.</a:t>
            </a:r>
          </a:p>
        </p:txBody>
      </p:sp>
      <p:pic>
        <p:nvPicPr>
          <p:cNvPr id="21" name="Picture 20" descr="A picture containing grass, outdoor, old, antique&#10;&#10;Description automatically generated">
            <a:extLst>
              <a:ext uri="{FF2B5EF4-FFF2-40B4-BE49-F238E27FC236}">
                <a16:creationId xmlns:a16="http://schemas.microsoft.com/office/drawing/2014/main" id="{E5D00DEC-44F2-DFA1-745B-35641EF03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0395" y="2329956"/>
            <a:ext cx="4801641" cy="2700923"/>
          </a:xfrm>
          <a:prstGeom prst="rect">
            <a:avLst/>
          </a:prstGeom>
        </p:spPr>
      </p:pic>
    </p:spTree>
    <p:extLst>
      <p:ext uri="{BB962C8B-B14F-4D97-AF65-F5344CB8AC3E}">
        <p14:creationId xmlns:p14="http://schemas.microsoft.com/office/powerpoint/2010/main" val="856910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104390" y="6320476"/>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319753" y="946941"/>
            <a:ext cx="7991515" cy="4093428"/>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Main types of pottery</a:t>
            </a:r>
            <a:endParaRPr lang="en-US" sz="2400" b="1"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lt-LT" dirty="0">
                <a:latin typeface="Calibri" panose="020F0502020204030204" pitchFamily="34" charset="0"/>
                <a:cs typeface="Calibri" panose="020F0502020204030204" pitchFamily="34" charset="0"/>
              </a:rPr>
              <a:t>Porcelain.</a:t>
            </a:r>
          </a:p>
          <a:p>
            <a:pPr marL="285750" indent="-285750">
              <a:buFont typeface="Arial" panose="020B0604020202020204" pitchFamily="34" charset="0"/>
              <a:buChar char="•"/>
            </a:pPr>
            <a:r>
              <a:rPr lang="lt-LT" dirty="0">
                <a:latin typeface="Calibri" panose="020F0502020204030204" pitchFamily="34" charset="0"/>
                <a:cs typeface="Calibri" panose="020F0502020204030204" pitchFamily="34" charset="0"/>
              </a:rPr>
              <a:t>Stoneware.</a:t>
            </a:r>
          </a:p>
          <a:p>
            <a:pPr marL="285750" indent="-285750">
              <a:buFont typeface="Arial" panose="020B0604020202020204" pitchFamily="34" charset="0"/>
              <a:buChar char="•"/>
            </a:pPr>
            <a:r>
              <a:rPr lang="lt-LT" dirty="0">
                <a:latin typeface="Calibri" panose="020F0502020204030204" pitchFamily="34" charset="0"/>
                <a:cs typeface="Calibri" panose="020F0502020204030204" pitchFamily="34" charset="0"/>
              </a:rPr>
              <a:t>Earthenware.</a:t>
            </a:r>
          </a:p>
          <a:p>
            <a:pPr marL="285750" indent="-285750">
              <a:buFont typeface="Arial" panose="020B0604020202020204" pitchFamily="34" charset="0"/>
              <a:buChar char="•"/>
            </a:pPr>
            <a:endParaRPr lang="lt-L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lt-L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How are these types similar and how are they different?</a:t>
            </a:r>
            <a:endParaRPr lang="lt-L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lt-LT" dirty="0">
              <a:latin typeface="Calibri" panose="020F0502020204030204" pitchFamily="34" charset="0"/>
              <a:cs typeface="Calibri" panose="020F0502020204030204" pitchFamily="34" charset="0"/>
            </a:endParaRPr>
          </a:p>
          <a:p>
            <a:endParaRPr lang="en-US" sz="4400" dirty="0"/>
          </a:p>
          <a:p>
            <a:pPr marL="0" indent="0">
              <a:buNone/>
            </a:pPr>
            <a:endParaRPr lang="en-US" sz="2400" dirty="0"/>
          </a:p>
        </p:txBody>
      </p:sp>
      <p:pic>
        <p:nvPicPr>
          <p:cNvPr id="3" name="Picture 2" descr="A picture containing indoor, potter's wheel, dish, pan&#10;&#10;Description automatically generated">
            <a:extLst>
              <a:ext uri="{FF2B5EF4-FFF2-40B4-BE49-F238E27FC236}">
                <a16:creationId xmlns:a16="http://schemas.microsoft.com/office/drawing/2014/main" id="{579AC549-16E9-4571-A3A1-EA83EC8263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4831" y="937709"/>
            <a:ext cx="3548663" cy="2365775"/>
          </a:xfrm>
          <a:prstGeom prst="rect">
            <a:avLst/>
          </a:prstGeom>
        </p:spPr>
      </p:pic>
    </p:spTree>
    <p:extLst>
      <p:ext uri="{BB962C8B-B14F-4D97-AF65-F5344CB8AC3E}">
        <p14:creationId xmlns:p14="http://schemas.microsoft.com/office/powerpoint/2010/main" val="2592993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913F-234C-64EC-3568-70423160F8FC}"/>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BFB08951-5438-2B6C-85B2-7C56B28E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93EEABA0-F16F-2209-5147-1C2BFAC4749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6D185402-5821-9BA7-610C-13FA20E99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920B50BF-3717-AE35-475B-82985BD2F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9ABA6250-0B5B-1057-B7AE-85DBC25BC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F7D8C0E6-9EA8-BD10-95A7-103290A50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873ED910-FAD8-21BE-1554-0144A0561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59BAA54A-A247-63C2-2C06-43ED8738A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7C3ED044-42DD-E97D-4D40-71BD5DC6D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059993EE-3C00-98CC-B2DD-83F8840216E7}"/>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7F3F531C-B8B4-1F13-25B1-8E7A32B3F7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16FE2529-4B6E-8442-DDB6-C2F35FC08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7FA079C9-884D-37C6-46EE-E2F6F2D6688D}"/>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FB5FFD1B-1A81-3AF6-96DD-29A82E327491}"/>
              </a:ext>
            </a:extLst>
          </p:cNvPr>
          <p:cNvSpPr txBox="1"/>
          <p:nvPr/>
        </p:nvSpPr>
        <p:spPr>
          <a:xfrm>
            <a:off x="3545594" y="997796"/>
            <a:ext cx="7991515" cy="830997"/>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Porcelain</a:t>
            </a:r>
            <a:endParaRPr lang="en-US" sz="2400" dirty="0"/>
          </a:p>
        </p:txBody>
      </p:sp>
      <p:sp>
        <p:nvSpPr>
          <p:cNvPr id="18" name="TextBox 17">
            <a:extLst>
              <a:ext uri="{FF2B5EF4-FFF2-40B4-BE49-F238E27FC236}">
                <a16:creationId xmlns:a16="http://schemas.microsoft.com/office/drawing/2014/main" id="{0883ADAF-ABBC-CD65-50EF-2BF013D241FA}"/>
              </a:ext>
            </a:extLst>
          </p:cNvPr>
          <p:cNvSpPr txBox="1"/>
          <p:nvPr/>
        </p:nvSpPr>
        <p:spPr>
          <a:xfrm>
            <a:off x="3318839" y="2034780"/>
            <a:ext cx="6626716" cy="5355312"/>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Porcelain ceramics are made by heating materials, generally kaolin clay, in a kiln to temperatures between </a:t>
            </a:r>
            <a:r>
              <a:rPr lang="lt-LT" dirty="0">
                <a:latin typeface="Calibri" panose="020F0502020204030204" pitchFamily="34" charset="0"/>
                <a:cs typeface="Calibri" panose="020F0502020204030204" pitchFamily="34" charset="0"/>
              </a:rPr>
              <a:t>1000</a:t>
            </a:r>
            <a:r>
              <a:rPr lang="en-US" dirty="0">
                <a:latin typeface="Calibri" panose="020F0502020204030204" pitchFamily="34" charset="0"/>
                <a:cs typeface="Calibri" panose="020F0502020204030204" pitchFamily="34" charset="0"/>
              </a:rPr>
              <a:t> and </a:t>
            </a:r>
            <a:r>
              <a:rPr lang="lt-LT" dirty="0">
                <a:latin typeface="Calibri" panose="020F0502020204030204" pitchFamily="34" charset="0"/>
                <a:cs typeface="Calibri" panose="020F0502020204030204" pitchFamily="34" charset="0"/>
              </a:rPr>
              <a:t>1500</a:t>
            </a:r>
            <a:r>
              <a:rPr lang="en-US" dirty="0">
                <a:latin typeface="Calibri" panose="020F0502020204030204" pitchFamily="34" charset="0"/>
                <a:cs typeface="Calibri" panose="020F0502020204030204" pitchFamily="34" charset="0"/>
              </a:rPr>
              <a:t> °C. </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Porcelain is a very heat-resistant and strong material compared to other types of ceramics. </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In China, porcelain is believed to have been invented during the Eastern Han Dynasty (I-II centuries). Porcelain production in Japan began in the 15th century, and in Europe in the 17th century. Disclosure of the technology to produce this material in China was tantamount to issuing a state.</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Porcelain production began in Europe in 1708. The famous German scientist </a:t>
            </a:r>
            <a:r>
              <a:rPr lang="en-US" dirty="0" err="1">
                <a:latin typeface="Calibri" panose="020F0502020204030204" pitchFamily="34" charset="0"/>
                <a:cs typeface="Calibri" panose="020F0502020204030204" pitchFamily="34" charset="0"/>
              </a:rPr>
              <a:t>Ehrenfried</a:t>
            </a:r>
            <a:r>
              <a:rPr lang="en-US" dirty="0">
                <a:latin typeface="Calibri" panose="020F0502020204030204" pitchFamily="34" charset="0"/>
                <a:cs typeface="Calibri" panose="020F0502020204030204" pitchFamily="34" charset="0"/>
              </a:rPr>
              <a:t> Walther von </a:t>
            </a:r>
            <a:r>
              <a:rPr lang="en-US" dirty="0" err="1">
                <a:latin typeface="Calibri" panose="020F0502020204030204" pitchFamily="34" charset="0"/>
                <a:cs typeface="Calibri" panose="020F0502020204030204" pitchFamily="34" charset="0"/>
              </a:rPr>
              <a:t>Tschirnhaus</a:t>
            </a:r>
            <a:r>
              <a:rPr lang="en-US" dirty="0">
                <a:latin typeface="Calibri" panose="020F0502020204030204" pitchFamily="34" charset="0"/>
                <a:cs typeface="Calibri" panose="020F0502020204030204" pitchFamily="34" charset="0"/>
              </a:rPr>
              <a:t> and his student Johann Friedrich </a:t>
            </a:r>
            <a:r>
              <a:rPr lang="en-US" dirty="0" err="1">
                <a:latin typeface="Calibri" panose="020F0502020204030204" pitchFamily="34" charset="0"/>
                <a:cs typeface="Calibri" panose="020F0502020204030204" pitchFamily="34" charset="0"/>
              </a:rPr>
              <a:t>Böttger</a:t>
            </a:r>
            <a:r>
              <a:rPr lang="en-US" dirty="0">
                <a:latin typeface="Calibri" panose="020F0502020204030204" pitchFamily="34" charset="0"/>
                <a:cs typeface="Calibri" panose="020F0502020204030204" pitchFamily="34" charset="0"/>
              </a:rPr>
              <a:t> finally managed to extract a material similar to Chinese porcelain after long-term experiments. And in 1710, at the initiative of Emperor Augustus </a:t>
            </a:r>
            <a:r>
              <a:rPr lang="lt-LT" dirty="0">
                <a:latin typeface="Calibri" panose="020F0502020204030204" pitchFamily="34" charset="0"/>
                <a:cs typeface="Calibri" panose="020F0502020204030204" pitchFamily="34" charset="0"/>
              </a:rPr>
              <a:t>The </a:t>
            </a:r>
            <a:r>
              <a:rPr lang="en-US" dirty="0">
                <a:latin typeface="Calibri" panose="020F0502020204030204" pitchFamily="34" charset="0"/>
                <a:cs typeface="Calibri" panose="020F0502020204030204" pitchFamily="34" charset="0"/>
              </a:rPr>
              <a:t>Strong, the first European real porcelain factory in Europe opened its doors in Meissen, Germany.</a:t>
            </a:r>
            <a:endParaRPr lang="lt-L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lt-LT" dirty="0"/>
          </a:p>
          <a:p>
            <a:endParaRPr lang="lt-LT" dirty="0"/>
          </a:p>
          <a:p>
            <a:endParaRPr lang="en-US" dirty="0"/>
          </a:p>
        </p:txBody>
      </p:sp>
    </p:spTree>
    <p:extLst>
      <p:ext uri="{BB962C8B-B14F-4D97-AF65-F5344CB8AC3E}">
        <p14:creationId xmlns:p14="http://schemas.microsoft.com/office/powerpoint/2010/main" val="1185924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FE0F-8E08-773F-C2BA-86E646ACD457}"/>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0810DCB9-4CEF-78B2-9E61-8FE9C0E32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16A54F89-C279-09AD-C327-6963ADD748E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DD6D934-DC5D-80E1-BB05-66FB8CB35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520FA8D8-0580-7A2C-94C9-F9EC6F73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410D5B9C-3B76-2B32-A5F8-AD815157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22FEDADD-38F7-02E8-0866-D6C9CE78B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86FF35EC-4250-DB40-34B4-ED2E5D36E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96093DB2-4F69-279B-6603-C49B60FFB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AC88020D-5579-0146-FFE8-C9787F133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E1BA39E4-85A3-2DA5-584B-584AF3C27812}"/>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21B670B2-843F-05D2-F206-D760E542D4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AF054AE7-E157-19EF-FF2A-3EA584A4B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0452A4A5-45D7-C3A3-86FA-A49E89A1C226}"/>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EECD9245-66B8-579B-4F4B-F82079518A83}"/>
              </a:ext>
            </a:extLst>
          </p:cNvPr>
          <p:cNvSpPr txBox="1"/>
          <p:nvPr/>
        </p:nvSpPr>
        <p:spPr>
          <a:xfrm>
            <a:off x="3545594" y="997796"/>
            <a:ext cx="7991515" cy="1200329"/>
          </a:xfrm>
          <a:prstGeom prst="rect">
            <a:avLst/>
          </a:prstGeom>
          <a:noFill/>
        </p:spPr>
        <p:txBody>
          <a:bodyPr wrap="square">
            <a:spAutoFit/>
          </a:bodyPr>
          <a:lstStyle/>
          <a:p>
            <a:pPr marL="0" indent="0">
              <a:buNone/>
            </a:pPr>
            <a:endParaRPr lang="en-US" sz="2400" dirty="0">
              <a:latin typeface="Calibri" panose="020F0502020204030204" pitchFamily="34" charset="0"/>
              <a:cs typeface="Calibri" panose="020F0502020204030204" pitchFamily="34" charset="0"/>
            </a:endParaRPr>
          </a:p>
          <a:p>
            <a:pPr marL="0" indent="0">
              <a:buNone/>
            </a:pPr>
            <a:r>
              <a:rPr lang="lt-LT" sz="2400" b="1" dirty="0">
                <a:latin typeface="Calibri" panose="020F0502020204030204" pitchFamily="34" charset="0"/>
                <a:cs typeface="Calibri" panose="020F0502020204030204" pitchFamily="34" charset="0"/>
              </a:rPr>
              <a:t>Porcelain types</a:t>
            </a:r>
          </a:p>
          <a:p>
            <a:pPr marL="0" indent="0">
              <a:buNone/>
            </a:pPr>
            <a:r>
              <a:rPr lang="lt-LT" sz="2400" b="1" dirty="0">
                <a:latin typeface="Calibri" panose="020F0502020204030204" pitchFamily="34" charset="0"/>
                <a:cs typeface="Calibri" panose="020F0502020204030204" pitchFamily="34" charset="0"/>
              </a:rPr>
              <a:t>True, or hard-paste, porcelain</a:t>
            </a:r>
            <a:endParaRPr lang="en-US" sz="2400"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8A9C73D-423F-EA24-17C1-5045C531CB93}"/>
              </a:ext>
            </a:extLst>
          </p:cNvPr>
          <p:cNvSpPr txBox="1"/>
          <p:nvPr/>
        </p:nvSpPr>
        <p:spPr>
          <a:xfrm>
            <a:off x="3198512" y="2425031"/>
            <a:ext cx="6980903" cy="2585323"/>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Porcelain, produced by Europeans in the early 18th century, is classified as solid and is often referred to as Meissen. Containing 50% kaolin, 25% quartz, 25% feldspar and fired at extremely high temperatures of 1400-1500</a:t>
            </a:r>
            <a:r>
              <a:rPr lang="lt-LT"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 hard porcelain is resistant to temperature changes, extraordinary sound and strength. Meissen porcelain is considered the highest type of porcelain and is often rewarded with epithets such as aristocratic or royal. Porcelain of this kind is an integral part of the interiors of luxury hotels, and restaurants, as well as decorating the homes of private collectors.</a:t>
            </a:r>
            <a:endParaRPr lang="lt-LT" dirty="0">
              <a:latin typeface="Calibri" panose="020F0502020204030204" pitchFamily="34" charset="0"/>
              <a:cs typeface="Calibri" panose="020F0502020204030204" pitchFamily="34" charset="0"/>
            </a:endParaRPr>
          </a:p>
        </p:txBody>
      </p:sp>
      <p:pic>
        <p:nvPicPr>
          <p:cNvPr id="20" name="Picture 19" descr="A picture containing ceramic ware, porcelain, tableware, dishware&#10;&#10;Description automatically generated">
            <a:extLst>
              <a:ext uri="{FF2B5EF4-FFF2-40B4-BE49-F238E27FC236}">
                <a16:creationId xmlns:a16="http://schemas.microsoft.com/office/drawing/2014/main" id="{A6DA1600-2232-032A-4AA4-06DB359C1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804" y="4942991"/>
            <a:ext cx="1705910" cy="1106090"/>
          </a:xfrm>
          <a:prstGeom prst="rect">
            <a:avLst/>
          </a:prstGeom>
        </p:spPr>
      </p:pic>
      <p:pic>
        <p:nvPicPr>
          <p:cNvPr id="22" name="Picture 21" descr="A plate with a design on it&#10;&#10;Description automatically generated with low confidence">
            <a:extLst>
              <a:ext uri="{FF2B5EF4-FFF2-40B4-BE49-F238E27FC236}">
                <a16:creationId xmlns:a16="http://schemas.microsoft.com/office/drawing/2014/main" id="{4B3DC82B-BEF0-F73A-3388-139A37D07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2227" y="4938418"/>
            <a:ext cx="1041426" cy="1131367"/>
          </a:xfrm>
          <a:prstGeom prst="rect">
            <a:avLst/>
          </a:prstGeom>
        </p:spPr>
      </p:pic>
      <p:pic>
        <p:nvPicPr>
          <p:cNvPr id="24" name="Picture 23" descr="A picture containing tableware, dishware, porcelain, cup&#10;&#10;Description automatically generated">
            <a:extLst>
              <a:ext uri="{FF2B5EF4-FFF2-40B4-BE49-F238E27FC236}">
                <a16:creationId xmlns:a16="http://schemas.microsoft.com/office/drawing/2014/main" id="{CF2F8C0C-5F82-E38E-D510-1A5DD65E99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5616" y="4913477"/>
            <a:ext cx="1835235" cy="1106208"/>
          </a:xfrm>
          <a:prstGeom prst="rect">
            <a:avLst/>
          </a:prstGeom>
        </p:spPr>
      </p:pic>
    </p:spTree>
    <p:extLst>
      <p:ext uri="{BB962C8B-B14F-4D97-AF65-F5344CB8AC3E}">
        <p14:creationId xmlns:p14="http://schemas.microsoft.com/office/powerpoint/2010/main" val="145229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DBC5-5F6A-98E7-1231-127CB3AA0165}"/>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A2682797-D020-59D9-427A-22D24BBAA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627A1B56-06B7-AB9C-223C-4AB97FFBC52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C81CFA90-BC71-69CD-718C-100576DAB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83F760D9-A503-8D35-D5C1-4D1B860D7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EA34BE03-6E79-3E43-994A-B83CF0B5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B884C6B3-A2E8-CE22-C149-DD373A886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822A161D-81B4-F6CC-C33D-94C3E269A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562C45A9-8577-45E4-B495-EECE56277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425D3122-A3E5-7169-A047-E0DF418F2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AB467387-D1AD-A605-1919-5DEF038B2AF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F224AFE-5366-F436-91D0-45724DF30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13D09D0E-738A-4DDB-67AD-4C0FD493F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E875DB71-B214-9DD7-35EC-21320E8DDAAD}"/>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2DA01018-E4FD-B160-A5D5-7387AA3A1EFB}"/>
              </a:ext>
            </a:extLst>
          </p:cNvPr>
          <p:cNvSpPr txBox="1"/>
          <p:nvPr/>
        </p:nvSpPr>
        <p:spPr>
          <a:xfrm>
            <a:off x="3661664" y="819384"/>
            <a:ext cx="7991515" cy="1200329"/>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Porcelain types</a:t>
            </a:r>
          </a:p>
          <a:p>
            <a:pPr marL="0" indent="0">
              <a:buNone/>
            </a:pPr>
            <a:r>
              <a:rPr lang="lt-LT" sz="2400" b="1" dirty="0">
                <a:latin typeface="Calibri" panose="020F0502020204030204" pitchFamily="34" charset="0"/>
                <a:cs typeface="Calibri" panose="020F0502020204030204" pitchFamily="34" charset="0"/>
              </a:rPr>
              <a:t>Artificial, or soft-paste, porcelain</a:t>
            </a:r>
            <a:endParaRPr lang="en-US" sz="2400" dirty="0"/>
          </a:p>
        </p:txBody>
      </p:sp>
      <p:sp>
        <p:nvSpPr>
          <p:cNvPr id="19" name="TextBox 18">
            <a:extLst>
              <a:ext uri="{FF2B5EF4-FFF2-40B4-BE49-F238E27FC236}">
                <a16:creationId xmlns:a16="http://schemas.microsoft.com/office/drawing/2014/main" id="{67CD70B9-3219-18AE-AF88-99368D429E49}"/>
              </a:ext>
            </a:extLst>
          </p:cNvPr>
          <p:cNvSpPr txBox="1"/>
          <p:nvPr/>
        </p:nvSpPr>
        <p:spPr>
          <a:xfrm>
            <a:off x="3185652" y="2137051"/>
            <a:ext cx="6784032" cy="2862322"/>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Soft porcelain produced in China differs from hard European porcelain in its lower proportion of kaolin (25-40%), its significantly lower burning temperature, poor transparency, and resistance to temperature changes. Soft porcelain is sometimes called frit due to the impurities or frit contained in it: sand, celite, sea salt, alabaster, alum, gypsum, lead, glass. Soft porcelain is most suitable for decorative purposes, such as the production of vases or figurines, due to its luster and glass texture (hence the fragility). Hard porcelain, meanwhile, is widely used in the manufacture of tableware because of its durability.</a:t>
            </a:r>
          </a:p>
        </p:txBody>
      </p:sp>
      <p:pic>
        <p:nvPicPr>
          <p:cNvPr id="21" name="Picture 20" descr="A picture containing cup, table, plant, indoor&#10;&#10;Description automatically generated">
            <a:extLst>
              <a:ext uri="{FF2B5EF4-FFF2-40B4-BE49-F238E27FC236}">
                <a16:creationId xmlns:a16="http://schemas.microsoft.com/office/drawing/2014/main" id="{FC60C9C7-8E58-8C01-F0C1-B7D5BCD9B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208" y="4946732"/>
            <a:ext cx="1046419" cy="1102229"/>
          </a:xfrm>
          <a:prstGeom prst="rect">
            <a:avLst/>
          </a:prstGeom>
        </p:spPr>
      </p:pic>
      <p:pic>
        <p:nvPicPr>
          <p:cNvPr id="23" name="Picture 22" descr="A picture containing indoor, decorated, porcelain&#10;&#10;Description automatically generated">
            <a:extLst>
              <a:ext uri="{FF2B5EF4-FFF2-40B4-BE49-F238E27FC236}">
                <a16:creationId xmlns:a16="http://schemas.microsoft.com/office/drawing/2014/main" id="{96EA478B-D10A-2ECD-14EE-831B8F03C9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1484" y="4946732"/>
            <a:ext cx="1102226" cy="1102226"/>
          </a:xfrm>
          <a:prstGeom prst="rect">
            <a:avLst/>
          </a:prstGeom>
        </p:spPr>
      </p:pic>
      <p:pic>
        <p:nvPicPr>
          <p:cNvPr id="25" name="Picture 24" descr="A vase with flowers painted on it&#10;&#10;Description automatically generated with medium confidence">
            <a:extLst>
              <a:ext uri="{FF2B5EF4-FFF2-40B4-BE49-F238E27FC236}">
                <a16:creationId xmlns:a16="http://schemas.microsoft.com/office/drawing/2014/main" id="{248BA94A-27F0-E462-59CF-0E2FA03948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56829" y="4946732"/>
            <a:ext cx="792788" cy="1091884"/>
          </a:xfrm>
          <a:prstGeom prst="rect">
            <a:avLst/>
          </a:prstGeom>
        </p:spPr>
      </p:pic>
    </p:spTree>
    <p:extLst>
      <p:ext uri="{BB962C8B-B14F-4D97-AF65-F5344CB8AC3E}">
        <p14:creationId xmlns:p14="http://schemas.microsoft.com/office/powerpoint/2010/main" val="181585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2A14-F797-9BBD-538C-6D57260931D4}"/>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CE9CBB90-A813-B559-EBAE-55ED61C8A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B440C98E-5818-4394-ABD0-33FF7D92227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39A34362-4EE3-B42A-E1DF-B823C21C2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75BDDCA8-32E8-CB27-5693-F187D5AC8C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0AE37C74-A210-1736-B04E-E442B2EAE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0784E694-DA04-2BC3-6229-234E6E8C9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22B2328C-AE3B-7FAA-1AE4-54BA12F8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01D9645D-1BFE-3BBB-76A8-4A0CE19B8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EE1D5B8E-9501-57BE-0857-B7278F3FC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3B3AC973-162A-E10C-C11B-EC8DE386BB92}"/>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C992A787-2496-9773-61AC-06545F8C2E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15ECF5F9-DBA4-6B4C-F9B0-9ABA387E4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B5EDECB3-4999-6E7C-80F1-2E69B867E088}"/>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20F72565-1C82-28FB-8D1A-8042CECC5A12}"/>
              </a:ext>
            </a:extLst>
          </p:cNvPr>
          <p:cNvSpPr txBox="1"/>
          <p:nvPr/>
        </p:nvSpPr>
        <p:spPr>
          <a:xfrm>
            <a:off x="3374638" y="811564"/>
            <a:ext cx="7991515" cy="1200329"/>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Porcelain types</a:t>
            </a:r>
          </a:p>
          <a:p>
            <a:pPr marL="0" indent="0">
              <a:buNone/>
            </a:pPr>
            <a:r>
              <a:rPr lang="lt-LT" sz="2400" b="1" dirty="0">
                <a:latin typeface="Calibri" panose="020F0502020204030204" pitchFamily="34" charset="0"/>
                <a:cs typeface="Calibri" panose="020F0502020204030204" pitchFamily="34" charset="0"/>
              </a:rPr>
              <a:t>Bone porcelain</a:t>
            </a:r>
            <a:endParaRPr lang="en-US" sz="2400" dirty="0"/>
          </a:p>
        </p:txBody>
      </p:sp>
      <p:sp>
        <p:nvSpPr>
          <p:cNvPr id="19" name="Content Placeholder 18">
            <a:extLst>
              <a:ext uri="{FF2B5EF4-FFF2-40B4-BE49-F238E27FC236}">
                <a16:creationId xmlns:a16="http://schemas.microsoft.com/office/drawing/2014/main" id="{1BF5C2CB-4E33-AB38-48AA-64B6B3015DFB}"/>
              </a:ext>
            </a:extLst>
          </p:cNvPr>
          <p:cNvSpPr>
            <a:spLocks noGrp="1"/>
          </p:cNvSpPr>
          <p:nvPr>
            <p:ph idx="1"/>
          </p:nvPr>
        </p:nvSpPr>
        <p:spPr>
          <a:xfrm>
            <a:off x="3126941" y="2182802"/>
            <a:ext cx="7335835" cy="3601212"/>
          </a:xfrm>
        </p:spPr>
        <p:txBody>
          <a:bodyPr>
            <a:normAutofit/>
          </a:bodyPr>
          <a:lstStyle/>
          <a:p>
            <a:pPr algn="just"/>
            <a:r>
              <a:rPr lang="en-US" sz="1800" dirty="0">
                <a:latin typeface="Calibri" panose="020F0502020204030204" pitchFamily="34" charset="0"/>
                <a:cs typeface="Calibri" panose="020F0502020204030204" pitchFamily="34" charset="0"/>
              </a:rPr>
              <a:t>The third type of porcelain is called bone and may contain 20-50% bone ash (as well as 20-35% kaolin, 20-45% feldspar). This calcium phosphate-rich material of animal origin gives porcelain extraordinary properties. The higher the amount of bone ash in porcelain, the whiter, lighter, more durable, thinner, and louder it becomes. The idea to supplement the composition of porcelain with ash from the bones of large bovine hips was born to the Englishman Thomas Frye in 1748.</a:t>
            </a:r>
          </a:p>
        </p:txBody>
      </p:sp>
      <p:pic>
        <p:nvPicPr>
          <p:cNvPr id="21" name="Picture 20" descr="A teacup on a saucer&#10;&#10;Description automatically generated with medium confidence">
            <a:extLst>
              <a:ext uri="{FF2B5EF4-FFF2-40B4-BE49-F238E27FC236}">
                <a16:creationId xmlns:a16="http://schemas.microsoft.com/office/drawing/2014/main" id="{69C510AB-B2FC-8BDB-5B34-6484AE14E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9519" y="4102105"/>
            <a:ext cx="1958626" cy="1938842"/>
          </a:xfrm>
          <a:prstGeom prst="rect">
            <a:avLst/>
          </a:prstGeom>
        </p:spPr>
      </p:pic>
      <p:pic>
        <p:nvPicPr>
          <p:cNvPr id="23" name="Picture 22" descr="A group of teacups on a table&#10;&#10;Description automatically generated with low confidence">
            <a:extLst>
              <a:ext uri="{FF2B5EF4-FFF2-40B4-BE49-F238E27FC236}">
                <a16:creationId xmlns:a16="http://schemas.microsoft.com/office/drawing/2014/main" id="{12D6EEE5-8F84-1BEB-2B35-57ADA01ACB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5990" y="4102105"/>
            <a:ext cx="1921593" cy="1938842"/>
          </a:xfrm>
          <a:prstGeom prst="rect">
            <a:avLst/>
          </a:prstGeom>
        </p:spPr>
      </p:pic>
    </p:spTree>
    <p:extLst>
      <p:ext uri="{BB962C8B-B14F-4D97-AF65-F5344CB8AC3E}">
        <p14:creationId xmlns:p14="http://schemas.microsoft.com/office/powerpoint/2010/main" val="2945589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5602-4814-6A6F-6269-14E117999A0D}"/>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9639CD28-7817-93BA-F0D7-2DB467159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11895AEC-38D4-3628-24BD-EFF508DFE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94A77FC8-1D1B-BF2A-91D8-EEF1A94F7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DB36EBD2-DF81-B22D-7EEC-8E14934E7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85E81988-E4E7-6F80-E112-3D899FB94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09A17D0B-1849-BE6A-7148-529A228C04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8729E40D-96E1-E1C6-6758-85670E464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469EFFE7-F78E-4E69-C3A6-CD4D331365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B4E83335-4016-1B1E-5209-338AC2A3F6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9038C737-ABF2-09CF-2C13-F72E2B9D7FCD}"/>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BBC31DBA-B67D-37E9-F63B-404DEA7A73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0CF64382-54E8-52FF-A117-937017A58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2D9EDECC-8503-444E-B768-825DA0E818D5}"/>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E5FC2324-9F47-A17F-0BC5-87AA475AA3D9}"/>
              </a:ext>
            </a:extLst>
          </p:cNvPr>
          <p:cNvSpPr txBox="1"/>
          <p:nvPr/>
        </p:nvSpPr>
        <p:spPr>
          <a:xfrm>
            <a:off x="3545594" y="997796"/>
            <a:ext cx="7991515" cy="1569660"/>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Porcelain types</a:t>
            </a:r>
          </a:p>
          <a:p>
            <a:pPr marL="0" indent="0">
              <a:buNone/>
            </a:pPr>
            <a:r>
              <a:rPr lang="lt-LT" sz="2400" b="1" dirty="0">
                <a:latin typeface="Calibri" panose="020F0502020204030204" pitchFamily="34" charset="0"/>
                <a:cs typeface="Calibri" panose="020F0502020204030204" pitchFamily="34" charset="0"/>
              </a:rPr>
              <a:t>Fine porcelain</a:t>
            </a:r>
            <a:endParaRPr lang="en-US" sz="4400" dirty="0"/>
          </a:p>
          <a:p>
            <a:pPr marL="0" indent="0">
              <a:buNone/>
            </a:pPr>
            <a:endParaRPr lang="en-US" sz="2400" dirty="0"/>
          </a:p>
        </p:txBody>
      </p:sp>
      <p:sp>
        <p:nvSpPr>
          <p:cNvPr id="22" name="TextBox 21">
            <a:extLst>
              <a:ext uri="{FF2B5EF4-FFF2-40B4-BE49-F238E27FC236}">
                <a16:creationId xmlns:a16="http://schemas.microsoft.com/office/drawing/2014/main" id="{63755138-9970-CE56-4B6C-85A10C21C81C}"/>
              </a:ext>
            </a:extLst>
          </p:cNvPr>
          <p:cNvSpPr txBox="1"/>
          <p:nvPr/>
        </p:nvSpPr>
        <p:spPr>
          <a:xfrm>
            <a:off x="3274142" y="2290916"/>
            <a:ext cx="6900102" cy="1477328"/>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Fine </a:t>
            </a:r>
            <a:r>
              <a:rPr lang="en-US" dirty="0" err="1">
                <a:latin typeface="Calibri" panose="020F0502020204030204" pitchFamily="34" charset="0"/>
                <a:cs typeface="Calibri" panose="020F0502020204030204" pitchFamily="34" charset="0"/>
              </a:rPr>
              <a:t>china</a:t>
            </a:r>
            <a:r>
              <a:rPr lang="en-US" dirty="0">
                <a:latin typeface="Calibri" panose="020F0502020204030204" pitchFamily="34" charset="0"/>
                <a:cs typeface="Calibri" panose="020F0502020204030204" pitchFamily="34" charset="0"/>
              </a:rPr>
              <a:t> is made from kaolin, a type of white clay. Porcelain is also made from kaolin, but the firing temperature is higher than that of fine </a:t>
            </a:r>
            <a:r>
              <a:rPr lang="en-US" dirty="0" err="1">
                <a:latin typeface="Calibri" panose="020F0502020204030204" pitchFamily="34" charset="0"/>
                <a:cs typeface="Calibri" panose="020F0502020204030204" pitchFamily="34" charset="0"/>
              </a:rPr>
              <a:t>china</a:t>
            </a:r>
            <a:r>
              <a:rPr lang="en-US" dirty="0">
                <a:latin typeface="Calibri" panose="020F0502020204030204" pitchFamily="34" charset="0"/>
                <a:cs typeface="Calibri" panose="020F0502020204030204" pitchFamily="34" charset="0"/>
              </a:rPr>
              <a:t>, making it more durable. The word porcelain derives from the Latin word </a:t>
            </a:r>
            <a:r>
              <a:rPr lang="en-US" dirty="0" err="1">
                <a:latin typeface="Calibri" panose="020F0502020204030204" pitchFamily="34" charset="0"/>
                <a:cs typeface="Calibri" panose="020F0502020204030204" pitchFamily="34" charset="0"/>
              </a:rPr>
              <a:t>porcella</a:t>
            </a:r>
            <a:r>
              <a:rPr lang="en-US" dirty="0">
                <a:latin typeface="Calibri" panose="020F0502020204030204" pitchFamily="34" charset="0"/>
                <a:cs typeface="Calibri" panose="020F0502020204030204" pitchFamily="34" charset="0"/>
              </a:rPr>
              <a:t>, which means seashell.</a:t>
            </a:r>
            <a:endParaRPr lang="lt-L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p>
        </p:txBody>
      </p:sp>
      <p:pic>
        <p:nvPicPr>
          <p:cNvPr id="24" name="Picture 23" descr="A table with tea cups and saucers&#10;&#10;Description automatically generated with low confidence">
            <a:extLst>
              <a:ext uri="{FF2B5EF4-FFF2-40B4-BE49-F238E27FC236}">
                <a16:creationId xmlns:a16="http://schemas.microsoft.com/office/drawing/2014/main" id="{EFF01C14-148E-3ED3-7251-D96158374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4893" y="3522083"/>
            <a:ext cx="2864857" cy="2461232"/>
          </a:xfrm>
          <a:prstGeom prst="rect">
            <a:avLst/>
          </a:prstGeom>
        </p:spPr>
      </p:pic>
      <p:pic>
        <p:nvPicPr>
          <p:cNvPr id="26" name="Picture 25" descr="Shape, circle&#10;&#10;Description automatically generated">
            <a:extLst>
              <a:ext uri="{FF2B5EF4-FFF2-40B4-BE49-F238E27FC236}">
                <a16:creationId xmlns:a16="http://schemas.microsoft.com/office/drawing/2014/main" id="{0D6AF673-A4D8-E91B-4BA2-4077A40EB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891" y="3487649"/>
            <a:ext cx="3242941" cy="2432206"/>
          </a:xfrm>
          <a:prstGeom prst="rect">
            <a:avLst/>
          </a:prstGeom>
        </p:spPr>
      </p:pic>
    </p:spTree>
    <p:extLst>
      <p:ext uri="{BB962C8B-B14F-4D97-AF65-F5344CB8AC3E}">
        <p14:creationId xmlns:p14="http://schemas.microsoft.com/office/powerpoint/2010/main" val="2183019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FEB9D-2581-A161-1CDA-D37ED49781BD}"/>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BA0BFA3B-27C2-A2D6-88C0-7933D95A3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C36E54B-D201-95FC-FD0F-D9CBD66046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033D0E75-83D0-5066-87AD-D9AA7C6F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AE7EADE4-5A39-B21E-A849-CB4C94E4C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9EE6FC3D-C7F0-521B-0A7E-EDBA2E7FCF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2D2FD606-9AC6-8FA4-5BAF-6414FFDC5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693E662B-E683-DB92-6062-9D1BF2A68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23911B99-4C73-10D1-4003-039186B8F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BAC6989E-83D5-88B8-ECEC-4D699CB6E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5E08B3F8-E979-1ED4-91CE-8E8410588741}"/>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191B31E7-AA64-8588-9F90-B0367D353C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55F52C52-3860-BC65-FC65-04412B4F7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EE29639B-1B75-9811-5350-60DF40D6FA4C}"/>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E7D4EF5A-F073-8E6F-0BAF-8BF201FFB009}"/>
              </a:ext>
            </a:extLst>
          </p:cNvPr>
          <p:cNvSpPr txBox="1"/>
          <p:nvPr/>
        </p:nvSpPr>
        <p:spPr>
          <a:xfrm>
            <a:off x="3545594" y="997796"/>
            <a:ext cx="7991515" cy="830997"/>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Stoneware</a:t>
            </a:r>
            <a:endParaRPr lang="en-US" sz="4400" dirty="0"/>
          </a:p>
        </p:txBody>
      </p:sp>
      <p:sp>
        <p:nvSpPr>
          <p:cNvPr id="18" name="TextBox 17">
            <a:extLst>
              <a:ext uri="{FF2B5EF4-FFF2-40B4-BE49-F238E27FC236}">
                <a16:creationId xmlns:a16="http://schemas.microsoft.com/office/drawing/2014/main" id="{E2D26CDE-AA64-DD36-73F4-30F7DFCFDA06}"/>
              </a:ext>
            </a:extLst>
          </p:cNvPr>
          <p:cNvSpPr txBox="1"/>
          <p:nvPr/>
        </p:nvSpPr>
        <p:spPr>
          <a:xfrm>
            <a:off x="3274143" y="1769246"/>
            <a:ext cx="7016172"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stone powder contained in it is melted into a highly durable non-porous material at a temperature of 1300–2000 ºC. The dishes made from it are one of the most durable, heat-resistant, non-absorbent, suitable for use in ovens and microwaves. In such containers, the food stays refrigerated longer.</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The first pottery was made in China during the Shang Dynasty. It first appeared in Germany in the 15th century. Later, in the seventeenth century, the potter began to produce salt-glazed pottery for the first time in English. The development followed in the eighteenth century, when a man named Josiah Wedgwood made black stone products or basalt and Jasper ware or white pottery.</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20" name="Picture 19" descr="A picture containing indoor, cooking, several&#10;&#10;Description automatically generated">
            <a:extLst>
              <a:ext uri="{FF2B5EF4-FFF2-40B4-BE49-F238E27FC236}">
                <a16:creationId xmlns:a16="http://schemas.microsoft.com/office/drawing/2014/main" id="{1AB5F227-4DA2-0436-6692-66BF6349A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7234" y="4546547"/>
            <a:ext cx="1850940" cy="1475236"/>
          </a:xfrm>
          <a:prstGeom prst="rect">
            <a:avLst/>
          </a:prstGeom>
        </p:spPr>
      </p:pic>
    </p:spTree>
    <p:extLst>
      <p:ext uri="{BB962C8B-B14F-4D97-AF65-F5344CB8AC3E}">
        <p14:creationId xmlns:p14="http://schemas.microsoft.com/office/powerpoint/2010/main" val="501898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05"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249028" y="6295093"/>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047188" y="809039"/>
            <a:ext cx="8373851" cy="4154984"/>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INDEX</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Objectives [</a:t>
            </a:r>
            <a:r>
              <a:rPr lang="en-US" sz="2400" dirty="0" err="1">
                <a:latin typeface="Calibri" panose="020F0502020204030204" pitchFamily="34" charset="0"/>
                <a:cs typeface="Calibri" panose="020F0502020204030204" pitchFamily="34" charset="0"/>
              </a:rPr>
              <a:t>pg</a:t>
            </a:r>
            <a:r>
              <a:rPr lang="en-US" sz="2400" dirty="0">
                <a:latin typeface="Calibri" panose="020F0502020204030204" pitchFamily="34" charset="0"/>
                <a:cs typeface="Calibri" panose="020F0502020204030204" pitchFamily="34" charset="0"/>
              </a:rPr>
              <a:t>: xx]</a:t>
            </a:r>
          </a:p>
          <a:p>
            <a:r>
              <a:rPr lang="en-US" sz="2400" dirty="0">
                <a:latin typeface="Calibri" panose="020F0502020204030204" pitchFamily="34" charset="0"/>
                <a:cs typeface="Calibri" panose="020F0502020204030204" pitchFamily="34" charset="0"/>
              </a:rPr>
              <a:t>1.1 </a:t>
            </a:r>
            <a:r>
              <a:rPr lang="lt-LT" sz="2400" dirty="0">
                <a:latin typeface="Calibri" panose="020F0502020204030204" pitchFamily="34" charset="0"/>
                <a:cs typeface="Calibri" panose="020F0502020204030204" pitchFamily="34" charset="0"/>
              </a:rPr>
              <a:t>Theoretical introduction to the art of ceramics</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pg</a:t>
            </a:r>
            <a:r>
              <a:rPr lang="en-US" sz="2400" dirty="0">
                <a:latin typeface="Calibri" panose="020F0502020204030204" pitchFamily="34" charset="0"/>
                <a:cs typeface="Calibri" panose="020F0502020204030204" pitchFamily="34" charset="0"/>
              </a:rPr>
              <a:t>: xx]</a:t>
            </a:r>
          </a:p>
          <a:p>
            <a:r>
              <a:rPr lang="en-US" sz="2400" dirty="0">
                <a:latin typeface="Calibri" panose="020F0502020204030204" pitchFamily="34" charset="0"/>
                <a:cs typeface="Calibri" panose="020F0502020204030204" pitchFamily="34" charset="0"/>
              </a:rPr>
              <a:t>1.2 </a:t>
            </a:r>
            <a:r>
              <a:rPr lang="lt-LT" sz="2400" dirty="0">
                <a:latin typeface="Calibri" panose="020F0502020204030204" pitchFamily="34" charset="0"/>
                <a:cs typeface="Calibri" panose="020F0502020204030204" pitchFamily="34" charset="0"/>
              </a:rPr>
              <a:t>Gaining basic practical skills</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pg</a:t>
            </a:r>
            <a:r>
              <a:rPr lang="en-US" sz="2400" dirty="0">
                <a:latin typeface="Calibri" panose="020F0502020204030204" pitchFamily="34" charset="0"/>
                <a:cs typeface="Calibri" panose="020F0502020204030204" pitchFamily="34" charset="0"/>
              </a:rPr>
              <a:t>: xx]</a:t>
            </a:r>
          </a:p>
          <a:p>
            <a:r>
              <a:rPr lang="en-US" sz="2400" dirty="0">
                <a:latin typeface="Calibri" panose="020F0502020204030204" pitchFamily="34" charset="0"/>
                <a:cs typeface="Calibri" panose="020F0502020204030204" pitchFamily="34" charset="0"/>
              </a:rPr>
              <a:t>1.3 </a:t>
            </a:r>
            <a:r>
              <a:rPr lang="lt-LT" sz="2400" dirty="0">
                <a:latin typeface="Calibri" panose="020F0502020204030204" pitchFamily="34" charset="0"/>
                <a:cs typeface="Calibri" panose="020F0502020204030204" pitchFamily="34" charset="0"/>
              </a:rPr>
              <a:t>Creating an art project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pg</a:t>
            </a:r>
            <a:r>
              <a:rPr lang="en-US" sz="2400" dirty="0">
                <a:latin typeface="Calibri" panose="020F0502020204030204" pitchFamily="34" charset="0"/>
                <a:cs typeface="Calibri" panose="020F0502020204030204" pitchFamily="34" charset="0"/>
              </a:rPr>
              <a:t>: xx] </a:t>
            </a:r>
            <a:r>
              <a:rPr lang="en-US" sz="2400" dirty="0" err="1">
                <a:latin typeface="Calibri" panose="020F0502020204030204" pitchFamily="34" charset="0"/>
                <a:cs typeface="Calibri" panose="020F0502020204030204" pitchFamily="34" charset="0"/>
              </a:rPr>
              <a:t>etc</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Tips [</a:t>
            </a:r>
            <a:r>
              <a:rPr lang="en-US" sz="2400" dirty="0" err="1">
                <a:latin typeface="Calibri" panose="020F0502020204030204" pitchFamily="34" charset="0"/>
                <a:cs typeface="Calibri" panose="020F0502020204030204" pitchFamily="34" charset="0"/>
              </a:rPr>
              <a:t>pg</a:t>
            </a:r>
            <a:r>
              <a:rPr lang="en-US" sz="2400" dirty="0">
                <a:latin typeface="Calibri" panose="020F0502020204030204" pitchFamily="34" charset="0"/>
                <a:cs typeface="Calibri" panose="020F0502020204030204" pitchFamily="34" charset="0"/>
              </a:rPr>
              <a:t>: xx] </a:t>
            </a:r>
          </a:p>
          <a:p>
            <a:r>
              <a:rPr lang="en-US" sz="2400" dirty="0">
                <a:latin typeface="Calibri" panose="020F0502020204030204" pitchFamily="34" charset="0"/>
                <a:cs typeface="Calibri" panose="020F0502020204030204" pitchFamily="34" charset="0"/>
              </a:rPr>
              <a:t>Quiz [</a:t>
            </a:r>
            <a:r>
              <a:rPr lang="en-US" sz="2400" dirty="0" err="1">
                <a:latin typeface="Calibri" panose="020F0502020204030204" pitchFamily="34" charset="0"/>
                <a:cs typeface="Calibri" panose="020F0502020204030204" pitchFamily="34" charset="0"/>
              </a:rPr>
              <a:t>pg</a:t>
            </a:r>
            <a:r>
              <a:rPr lang="en-US" sz="2400" dirty="0">
                <a:latin typeface="Calibri" panose="020F0502020204030204" pitchFamily="34" charset="0"/>
                <a:cs typeface="Calibri" panose="020F0502020204030204" pitchFamily="34" charset="0"/>
              </a:rPr>
              <a:t>: xx] </a:t>
            </a:r>
          </a:p>
          <a:p>
            <a:r>
              <a:rPr lang="en-US" sz="2400" dirty="0">
                <a:latin typeface="Calibri" panose="020F0502020204030204" pitchFamily="34" charset="0"/>
                <a:cs typeface="Calibri" panose="020F0502020204030204" pitchFamily="34" charset="0"/>
              </a:rPr>
              <a:t>References [</a:t>
            </a:r>
            <a:r>
              <a:rPr lang="en-US" sz="2400" dirty="0" err="1">
                <a:latin typeface="Calibri" panose="020F0502020204030204" pitchFamily="34" charset="0"/>
                <a:cs typeface="Calibri" panose="020F0502020204030204" pitchFamily="34" charset="0"/>
              </a:rPr>
              <a:t>pg</a:t>
            </a:r>
            <a:r>
              <a:rPr lang="en-US" sz="2400" dirty="0">
                <a:latin typeface="Calibri" panose="020F0502020204030204" pitchFamily="34" charset="0"/>
                <a:cs typeface="Calibri" panose="020F0502020204030204" pitchFamily="34" charset="0"/>
              </a:rPr>
              <a:t>: xx] </a:t>
            </a:r>
          </a:p>
          <a:p>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This information will be in clickable boxes </a:t>
            </a:r>
          </a:p>
        </p:txBody>
      </p:sp>
    </p:spTree>
    <p:extLst>
      <p:ext uri="{BB962C8B-B14F-4D97-AF65-F5344CB8AC3E}">
        <p14:creationId xmlns:p14="http://schemas.microsoft.com/office/powerpoint/2010/main" val="3211024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545594" y="997796"/>
            <a:ext cx="7991515" cy="1200329"/>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Earthware</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C8634A3A-F539-1FC4-A9EC-541EE9DD8A92}"/>
              </a:ext>
            </a:extLst>
          </p:cNvPr>
          <p:cNvSpPr txBox="1"/>
          <p:nvPr/>
        </p:nvSpPr>
        <p:spPr>
          <a:xfrm>
            <a:off x="3283975" y="1834116"/>
            <a:ext cx="7006340" cy="2308324"/>
          </a:xfrm>
          <a:prstGeom prst="rect">
            <a:avLst/>
          </a:prstGeom>
          <a:noFill/>
        </p:spPr>
        <p:txBody>
          <a:bodyPr wrap="square" rtlCol="0">
            <a:spAutoFit/>
          </a:bodyPr>
          <a:lstStyle/>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Earthware products </a:t>
            </a:r>
            <a:r>
              <a:rPr lang="en-US" dirty="0">
                <a:latin typeface="Calibri" panose="020F0502020204030204" pitchFamily="34" charset="0"/>
                <a:cs typeface="Calibri" panose="020F0502020204030204" pitchFamily="34" charset="0"/>
              </a:rPr>
              <a:t>are practical, comfortable, suitable for storing food, inexpensive, natural, give comfort to the house, and kitchen, but quite unstable, more suitable for country-style wood-decorated homes. They are fired at a lower temperature (850–1000 ºC) than other ceramics. If the edges of the clay cup or plate crumble very quickly, the clay was probably burned at too low a temperature. Clay pots are usually covered with a transparent glaze, so the clay retains its natural color.</a:t>
            </a:r>
            <a:endParaRPr lang="lt-LT" dirty="0">
              <a:latin typeface="Calibri" panose="020F0502020204030204" pitchFamily="34" charset="0"/>
              <a:cs typeface="Calibri" panose="020F0502020204030204" pitchFamily="34" charset="0"/>
            </a:endParaRPr>
          </a:p>
        </p:txBody>
      </p:sp>
      <p:pic>
        <p:nvPicPr>
          <p:cNvPr id="20" name="Picture 19" descr="A picture containing text, set, can, several&#10;&#10;Description automatically generated">
            <a:extLst>
              <a:ext uri="{FF2B5EF4-FFF2-40B4-BE49-F238E27FC236}">
                <a16:creationId xmlns:a16="http://schemas.microsoft.com/office/drawing/2014/main" id="{681F31F1-2207-0518-F2CD-E5217584D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6797" y="3822035"/>
            <a:ext cx="3308300" cy="2196711"/>
          </a:xfrm>
          <a:prstGeom prst="rect">
            <a:avLst/>
          </a:prstGeom>
        </p:spPr>
      </p:pic>
    </p:spTree>
    <p:extLst>
      <p:ext uri="{BB962C8B-B14F-4D97-AF65-F5344CB8AC3E}">
        <p14:creationId xmlns:p14="http://schemas.microsoft.com/office/powerpoint/2010/main" val="1460645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64079-B29A-A89F-A7F1-9977BC7DB1A7}"/>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020BC92C-9B63-8E77-7623-EA8A4BAAE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28972576-7B57-592A-68FC-A055DCC7FD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384C3BB5-5FF8-6803-993C-0E58B90F3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23825E43-AFA9-ADFB-DDB5-FEDA8CC19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F9AC07D3-0414-7685-C46B-86A0242E3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6D82C845-DAA8-A414-611E-237C2FD5F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298F49B4-DEC2-C8AB-5631-56E200A04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D8AB50F-8B49-0693-0319-FA4509289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1CED2A04-5F66-02D1-1327-DDE18FD10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09CAEF90-CBF7-912C-B16F-DDFD38C0C3C2}"/>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778871B3-2DF9-038D-0E04-EDE3D20C1C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AE5572DF-4816-E539-DAE7-57C2CFCF1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176E5413-B0B7-86D6-4786-1742DDACF7C3}"/>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7C34DBB5-80BA-DE81-77F8-EF2D2AEBF9ED}"/>
              </a:ext>
            </a:extLst>
          </p:cNvPr>
          <p:cNvSpPr txBox="1"/>
          <p:nvPr/>
        </p:nvSpPr>
        <p:spPr>
          <a:xfrm>
            <a:off x="3545594" y="997796"/>
            <a:ext cx="7991515" cy="1200329"/>
          </a:xfrm>
          <a:prstGeom prst="rect">
            <a:avLst/>
          </a:prstGeom>
          <a:noFill/>
        </p:spPr>
        <p:txBody>
          <a:bodyPr wrap="square">
            <a:spAutoFit/>
          </a:bodyPr>
          <a:lstStyle/>
          <a:p>
            <a:pPr marL="0" indent="0">
              <a:buNone/>
            </a:pPr>
            <a:endParaRPr lang="lt-LT" sz="2400" b="1" dirty="0"/>
          </a:p>
          <a:p>
            <a:pPr marL="0" indent="0">
              <a:buNone/>
            </a:pPr>
            <a:r>
              <a:rPr lang="lt-LT" sz="2400" b="1" dirty="0">
                <a:latin typeface="Calibri" panose="020F0502020204030204" pitchFamily="34" charset="0"/>
                <a:cs typeface="Calibri" panose="020F0502020204030204" pitchFamily="34" charset="0"/>
              </a:rPr>
              <a:t>Other types of pottery</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58D09F6E-527B-7CE6-5D4D-64033F6CBE39}"/>
              </a:ext>
            </a:extLst>
          </p:cNvPr>
          <p:cNvSpPr txBox="1"/>
          <p:nvPr/>
        </p:nvSpPr>
        <p:spPr>
          <a:xfrm>
            <a:off x="3283974" y="1894324"/>
            <a:ext cx="7006340" cy="2031325"/>
          </a:xfrm>
          <a:prstGeom prst="rect">
            <a:avLst/>
          </a:prstGeom>
          <a:noFill/>
        </p:spPr>
        <p:txBody>
          <a:bodyPr wrap="square" rtlCol="0">
            <a:spAutoFit/>
          </a:bodyPr>
          <a:lstStyle/>
          <a:p>
            <a:pPr marL="285750" indent="-285750" algn="just">
              <a:buFont typeface="Arial" panose="020B0604020202020204" pitchFamily="34" charset="0"/>
              <a:buChar char="•"/>
            </a:pPr>
            <a:r>
              <a:rPr lang="lt-LT" dirty="0"/>
              <a:t>Glass ceramics.</a:t>
            </a:r>
          </a:p>
          <a:p>
            <a:pPr marL="285750" indent="-285750" algn="just">
              <a:buFont typeface="Arial" panose="020B0604020202020204" pitchFamily="34" charset="0"/>
              <a:buChar char="•"/>
            </a:pPr>
            <a:r>
              <a:rPr lang="lt-LT" dirty="0"/>
              <a:t>Carbon.</a:t>
            </a:r>
          </a:p>
          <a:p>
            <a:pPr marL="285750" indent="-285750" algn="just">
              <a:buFont typeface="Arial" panose="020B0604020202020204" pitchFamily="34" charset="0"/>
              <a:buChar char="•"/>
            </a:pPr>
            <a:r>
              <a:rPr lang="lt-LT" dirty="0"/>
              <a:t>Fired bricks.</a:t>
            </a:r>
          </a:p>
          <a:p>
            <a:pPr marL="285750" indent="-285750" algn="just">
              <a:buFont typeface="Arial" panose="020B0604020202020204" pitchFamily="34" charset="0"/>
              <a:buChar char="•"/>
            </a:pPr>
            <a:r>
              <a:rPr lang="lt-LT" dirty="0"/>
              <a:t>Silicon.</a:t>
            </a:r>
          </a:p>
          <a:p>
            <a:pPr marL="285750" indent="-285750" algn="just">
              <a:buFont typeface="Arial" panose="020B0604020202020204" pitchFamily="34" charset="0"/>
              <a:buChar char="•"/>
            </a:pPr>
            <a:r>
              <a:rPr lang="lt-LT" dirty="0"/>
              <a:t>Bioceramic.</a:t>
            </a:r>
          </a:p>
          <a:p>
            <a:pPr marL="285750" indent="-285750" algn="just">
              <a:buFont typeface="Arial" panose="020B0604020202020204" pitchFamily="34" charset="0"/>
              <a:buChar char="•"/>
            </a:pPr>
            <a:r>
              <a:rPr lang="lt-LT" dirty="0"/>
              <a:t>And many other types...</a:t>
            </a:r>
          </a:p>
          <a:p>
            <a:pPr marL="285750" indent="-285750">
              <a:buFont typeface="Arial" panose="020B0604020202020204" pitchFamily="34" charset="0"/>
              <a:buChar char="•"/>
            </a:pPr>
            <a:endParaRPr lang="en-US" dirty="0"/>
          </a:p>
        </p:txBody>
      </p:sp>
      <p:pic>
        <p:nvPicPr>
          <p:cNvPr id="20" name="Picture 19" descr="A picture containing outdoor, different, group, bunch&#10;&#10;Description automatically generated">
            <a:extLst>
              <a:ext uri="{FF2B5EF4-FFF2-40B4-BE49-F238E27FC236}">
                <a16:creationId xmlns:a16="http://schemas.microsoft.com/office/drawing/2014/main" id="{5D1A8FF3-4755-05ED-B1C4-346730049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6990" y="1788317"/>
            <a:ext cx="3999359" cy="2666239"/>
          </a:xfrm>
          <a:prstGeom prst="rect">
            <a:avLst/>
          </a:prstGeom>
        </p:spPr>
      </p:pic>
    </p:spTree>
    <p:extLst>
      <p:ext uri="{BB962C8B-B14F-4D97-AF65-F5344CB8AC3E}">
        <p14:creationId xmlns:p14="http://schemas.microsoft.com/office/powerpoint/2010/main" val="171084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71F5-A3A4-BAAB-9828-128CF244EBE2}"/>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B4DE6C8-BC18-8B09-FCFB-F9287D0408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024BC5FC-F311-F6C3-4E73-CF713A087ED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EB218056-BA24-01DA-FB3D-7D3539006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44A5E2E5-CD1B-6F32-F111-18919EC85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612970D4-48D9-2ED1-CB8E-7C12B31CA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390F9CC-8B5E-DC7E-919F-12741C187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DEE17397-3E6D-514B-3AB5-E771AFBB7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E434F5EF-FF9F-74BA-CCE8-A8A860227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4CC444C6-D57C-ABB1-F8C4-D141C6F9D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50E0DE75-C482-1735-4FC2-407AB0D4C46D}"/>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1DD00789-BB56-E3F3-086A-D7C43736DD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005038B4-B901-50A9-9145-F9C96C607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696C1DBD-FA4D-AEA1-4DAE-F0F572A55A4A}"/>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AC9BBA3B-0DEE-4424-955D-269C57977368}"/>
              </a:ext>
            </a:extLst>
          </p:cNvPr>
          <p:cNvSpPr txBox="1"/>
          <p:nvPr/>
        </p:nvSpPr>
        <p:spPr>
          <a:xfrm>
            <a:off x="3545594" y="997796"/>
            <a:ext cx="7991515" cy="1200329"/>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Is it possible to make pottery at home?</a:t>
            </a:r>
            <a:endParaRPr lang="en-US" sz="4400" dirty="0"/>
          </a:p>
          <a:p>
            <a:pPr marL="0" indent="0">
              <a:buNone/>
            </a:pPr>
            <a:endParaRPr lang="en-US" sz="2400" dirty="0"/>
          </a:p>
        </p:txBody>
      </p:sp>
      <p:pic>
        <p:nvPicPr>
          <p:cNvPr id="24" name="Content Placeholder 23" descr="A picture containing text, table, indoor, wooden&#10;&#10;Description automatically generated">
            <a:extLst>
              <a:ext uri="{FF2B5EF4-FFF2-40B4-BE49-F238E27FC236}">
                <a16:creationId xmlns:a16="http://schemas.microsoft.com/office/drawing/2014/main" id="{BC41AE02-E87D-479C-78E0-25854723BD8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850580" y="1857724"/>
            <a:ext cx="6398904" cy="3600450"/>
          </a:xfrm>
        </p:spPr>
      </p:pic>
      <p:sp>
        <p:nvSpPr>
          <p:cNvPr id="25" name="TextBox 24">
            <a:extLst>
              <a:ext uri="{FF2B5EF4-FFF2-40B4-BE49-F238E27FC236}">
                <a16:creationId xmlns:a16="http://schemas.microsoft.com/office/drawing/2014/main" id="{BCD81EBF-8B8A-2F57-9AB3-A72BB5EC9311}"/>
              </a:ext>
            </a:extLst>
          </p:cNvPr>
          <p:cNvSpPr txBox="1"/>
          <p:nvPr/>
        </p:nvSpPr>
        <p:spPr>
          <a:xfrm>
            <a:off x="5277678" y="5625548"/>
            <a:ext cx="5247861"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YES!</a:t>
            </a:r>
          </a:p>
        </p:txBody>
      </p:sp>
    </p:spTree>
    <p:extLst>
      <p:ext uri="{BB962C8B-B14F-4D97-AF65-F5344CB8AC3E}">
        <p14:creationId xmlns:p14="http://schemas.microsoft.com/office/powerpoint/2010/main" val="3088277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2D69-3351-A518-4CB5-2CEF6611216F}"/>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CA0D7989-A17A-92AA-AFE9-ACDA34A22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E9051F40-4066-B82B-6385-8EADA67CB83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2021A5F8-8C85-B236-AC7E-C3CABDB6D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07F79792-25A9-FBD2-B9CD-D4D36E883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3E12C791-4DCB-875F-031A-62528F16F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648D97AC-AB54-6D43-D2F6-329B0C4B6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F1088809-C8EA-E3DF-1A53-6FB25EE10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2376C5CF-D82C-418D-F8B8-D0DDB1DFB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79CE982-D756-5FB3-157F-6BE15F214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1460A54D-1724-121E-FC9A-95EA64EBAC72}"/>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452FD420-6149-EE46-F59E-75178B7CB3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39BF91C-7EC0-63AB-3F7E-A5F81C06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8DC7CB8-76FD-B6A7-5FA1-AA93BCE45E37}"/>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3D870982-BF90-A2C3-FA78-F864D65461D2}"/>
              </a:ext>
            </a:extLst>
          </p:cNvPr>
          <p:cNvSpPr txBox="1"/>
          <p:nvPr/>
        </p:nvSpPr>
        <p:spPr>
          <a:xfrm>
            <a:off x="3516097" y="997796"/>
            <a:ext cx="7991515" cy="830997"/>
          </a:xfrm>
          <a:prstGeom prst="rect">
            <a:avLst/>
          </a:prstGeom>
          <a:noFill/>
        </p:spPr>
        <p:txBody>
          <a:bodyPr wrap="square">
            <a:spAutoFit/>
          </a:bodyPr>
          <a:lstStyle/>
          <a:p>
            <a:endParaRPr lang="en-US" sz="2400" b="1" dirty="0"/>
          </a:p>
          <a:p>
            <a:pPr marL="0" indent="0">
              <a:buNone/>
            </a:pPr>
            <a:endParaRPr lang="en-US" sz="2400" dirty="0"/>
          </a:p>
        </p:txBody>
      </p:sp>
      <p:sp>
        <p:nvSpPr>
          <p:cNvPr id="19" name="Content Placeholder 18">
            <a:extLst>
              <a:ext uri="{FF2B5EF4-FFF2-40B4-BE49-F238E27FC236}">
                <a16:creationId xmlns:a16="http://schemas.microsoft.com/office/drawing/2014/main" id="{474AA4FF-C6D7-F558-4CAA-C55944AAA341}"/>
              </a:ext>
            </a:extLst>
          </p:cNvPr>
          <p:cNvSpPr>
            <a:spLocks noGrp="1"/>
          </p:cNvSpPr>
          <p:nvPr>
            <p:ph idx="1"/>
          </p:nvPr>
        </p:nvSpPr>
        <p:spPr>
          <a:xfrm>
            <a:off x="3233181" y="1822611"/>
            <a:ext cx="4455646" cy="3270496"/>
          </a:xfrm>
        </p:spPr>
        <p:txBody>
          <a:bodyPr>
            <a:normAutofit lnSpcReduction="10000"/>
          </a:bodyPr>
          <a:lstStyle/>
          <a:p>
            <a:pPr marL="0" indent="0" algn="just">
              <a:buNone/>
            </a:pPr>
            <a:endParaRPr lang="lt-LT" sz="1800" b="1" dirty="0">
              <a:latin typeface="Calibri" panose="020F0502020204030204" pitchFamily="34" charset="0"/>
              <a:cs typeface="Calibri" panose="020F0502020204030204" pitchFamily="34" charset="0"/>
            </a:endParaRPr>
          </a:p>
          <a:p>
            <a:pPr marL="0" indent="0" algn="just">
              <a:buNone/>
            </a:pPr>
            <a:r>
              <a:rPr lang="en-US" sz="1800" b="1" dirty="0">
                <a:latin typeface="Calibri" panose="020F0502020204030204" pitchFamily="34" charset="0"/>
                <a:cs typeface="Calibri" panose="020F0502020204030204" pitchFamily="34" charset="0"/>
              </a:rPr>
              <a:t>Necessary tools </a:t>
            </a:r>
            <a:r>
              <a:rPr lang="en-US" sz="1800" dirty="0">
                <a:latin typeface="Calibri" panose="020F0502020204030204" pitchFamily="34" charset="0"/>
                <a:cs typeface="Calibri" panose="020F0502020204030204" pitchFamily="34" charset="0"/>
              </a:rPr>
              <a:t>for the practical activity:</a:t>
            </a:r>
          </a:p>
          <a:p>
            <a:pPr algn="just"/>
            <a:r>
              <a:rPr lang="en-US" sz="1800" b="1" dirty="0">
                <a:latin typeface="Calibri" panose="020F0502020204030204" pitchFamily="34" charset="0"/>
                <a:cs typeface="Calibri" panose="020F0502020204030204" pitchFamily="34" charset="0"/>
              </a:rPr>
              <a:t>Clay</a:t>
            </a:r>
            <a:r>
              <a:rPr lang="en-US" sz="1800" dirty="0">
                <a:latin typeface="Calibri" panose="020F0502020204030204" pitchFamily="34" charset="0"/>
                <a:cs typeface="Calibri" panose="020F0502020204030204" pitchFamily="34" charset="0"/>
              </a:rPr>
              <a:t> (the best stoneware because it's the easiest to work with for beginners; however, those with skills can choose earthenware or porcelain).</a:t>
            </a:r>
          </a:p>
          <a:p>
            <a:pPr algn="just"/>
            <a:r>
              <a:rPr lang="en-US" sz="1800" b="1" dirty="0">
                <a:latin typeface="Calibri" panose="020F0502020204030204" pitchFamily="34" charset="0"/>
                <a:cs typeface="Calibri" panose="020F0502020204030204" pitchFamily="34" charset="0"/>
              </a:rPr>
              <a:t>Kiln</a:t>
            </a:r>
            <a:r>
              <a:rPr lang="en-US" sz="1800" dirty="0">
                <a:latin typeface="Calibri" panose="020F0502020204030204" pitchFamily="34" charset="0"/>
                <a:cs typeface="Calibri" panose="020F0502020204030204" pitchFamily="34" charset="0"/>
              </a:rPr>
              <a:t> (selected according to the type of clay due to different temperatures for the development of ceramic products).</a:t>
            </a:r>
          </a:p>
          <a:p>
            <a:pPr algn="just"/>
            <a:r>
              <a:rPr lang="en-US" sz="1800" b="1" dirty="0">
                <a:latin typeface="Calibri" panose="020F0502020204030204" pitchFamily="34" charset="0"/>
                <a:cs typeface="Calibri" panose="020F0502020204030204" pitchFamily="34" charset="0"/>
              </a:rPr>
              <a:t>Pottery wheel </a:t>
            </a:r>
            <a:r>
              <a:rPr lang="en-US" sz="1800" dirty="0">
                <a:latin typeface="Calibri" panose="020F0502020204030204" pitchFamily="34" charset="0"/>
                <a:cs typeface="Calibri" panose="020F0502020204030204" pitchFamily="34" charset="0"/>
              </a:rPr>
              <a:t>(selected according to the possibilities and planned products).</a:t>
            </a:r>
          </a:p>
          <a:p>
            <a:pPr algn="just"/>
            <a:endParaRPr lang="en-US" sz="1800" dirty="0">
              <a:latin typeface="Calibri" panose="020F0502020204030204" pitchFamily="34" charset="0"/>
              <a:cs typeface="Calibri" panose="020F0502020204030204" pitchFamily="34" charset="0"/>
            </a:endParaRPr>
          </a:p>
        </p:txBody>
      </p:sp>
      <p:pic>
        <p:nvPicPr>
          <p:cNvPr id="26" name="Picture 25" descr="A picture containing indoor, tool, cooking&#10;&#10;Description automatically generated">
            <a:extLst>
              <a:ext uri="{FF2B5EF4-FFF2-40B4-BE49-F238E27FC236}">
                <a16:creationId xmlns:a16="http://schemas.microsoft.com/office/drawing/2014/main" id="{7036DCFA-EF36-AECA-8DAF-54019C488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975" y="2539005"/>
            <a:ext cx="2584281" cy="2584281"/>
          </a:xfrm>
          <a:prstGeom prst="rect">
            <a:avLst/>
          </a:prstGeom>
        </p:spPr>
      </p:pic>
      <p:sp>
        <p:nvSpPr>
          <p:cNvPr id="27" name="TextBox 26">
            <a:extLst>
              <a:ext uri="{FF2B5EF4-FFF2-40B4-BE49-F238E27FC236}">
                <a16:creationId xmlns:a16="http://schemas.microsoft.com/office/drawing/2014/main" id="{AA0D0E68-C58C-D329-278B-BA6A432E0CA0}"/>
              </a:ext>
            </a:extLst>
          </p:cNvPr>
          <p:cNvSpPr txBox="1"/>
          <p:nvPr/>
        </p:nvSpPr>
        <p:spPr>
          <a:xfrm>
            <a:off x="3441290" y="1514168"/>
            <a:ext cx="5820697" cy="73866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Topic:</a:t>
            </a:r>
            <a:r>
              <a:rPr lang="lt-LT" sz="2400" b="1" dirty="0">
                <a:latin typeface="Calibri" panose="020F0502020204030204" pitchFamily="34" charset="0"/>
                <a:cs typeface="Calibri" panose="020F0502020204030204" pitchFamily="34" charset="0"/>
              </a:rPr>
              <a:t> TECHNIQUES AND TOOLS</a:t>
            </a:r>
          </a:p>
          <a:p>
            <a:endParaRPr lang="en-US" dirty="0"/>
          </a:p>
        </p:txBody>
      </p:sp>
    </p:spTree>
    <p:extLst>
      <p:ext uri="{BB962C8B-B14F-4D97-AF65-F5344CB8AC3E}">
        <p14:creationId xmlns:p14="http://schemas.microsoft.com/office/powerpoint/2010/main" val="625926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A00B-8B85-DD07-265C-40CBD341E90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899F93A-58E7-BF00-0578-F09119DB335B}"/>
              </a:ext>
            </a:extLst>
          </p:cNvPr>
          <p:cNvSpPr>
            <a:spLocks noGrp="1"/>
          </p:cNvSpPr>
          <p:nvPr>
            <p:ph idx="1"/>
          </p:nvPr>
        </p:nvSpPr>
        <p:spPr/>
        <p:txBody>
          <a:bodyPr/>
          <a:lstStyle/>
          <a:p>
            <a:endParaRPr lang="en-US" dirty="0"/>
          </a:p>
        </p:txBody>
      </p:sp>
      <p:sp useBgFill="1">
        <p:nvSpPr>
          <p:cNvPr id="4" name="Rectangle 43">
            <a:extLst>
              <a:ext uri="{FF2B5EF4-FFF2-40B4-BE49-F238E27FC236}">
                <a16:creationId xmlns:a16="http://schemas.microsoft.com/office/drawing/2014/main" id="{D5165C56-81C2-95FE-48C3-E6A418997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079A70DE-26C7-1EB6-974E-05EA29874C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DAF308FF-4B37-D3FC-E41D-F2BF4F98C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95A1E2DB-1CB9-7338-07FB-03220E97D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E03EF9CC-5309-F587-4358-1EA5AFC16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87A33EB5-8CDA-48C5-698B-18F58B851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91B83121-7262-7B18-AD11-006B832F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938B6A1B-00D2-1C99-73CF-F3307ED4E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CBC53905-9E9F-3433-265A-5C6B86AF7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84E9D93A-B297-22E3-9E1B-B75646840B93}"/>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9F2ED2B2-9800-46FD-D684-F59B7E6A97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DD07E428-6394-7080-BA71-B19C30935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1862B43E-6368-09B4-A2DF-327723381C8D}"/>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7CECC175-F58B-D5AC-DFFB-E7B38B2DAB74}"/>
              </a:ext>
            </a:extLst>
          </p:cNvPr>
          <p:cNvSpPr txBox="1"/>
          <p:nvPr/>
        </p:nvSpPr>
        <p:spPr>
          <a:xfrm>
            <a:off x="3516097" y="997796"/>
            <a:ext cx="7991515" cy="830997"/>
          </a:xfrm>
          <a:prstGeom prst="rect">
            <a:avLst/>
          </a:prstGeom>
          <a:noFill/>
        </p:spPr>
        <p:txBody>
          <a:bodyPr wrap="square">
            <a:spAutoFit/>
          </a:bodyPr>
          <a:lstStyle/>
          <a:p>
            <a:endParaRPr lang="en-US" sz="2400" b="1" dirty="0"/>
          </a:p>
          <a:p>
            <a:pPr marL="0" indent="0">
              <a:buNone/>
            </a:pPr>
            <a:endParaRPr lang="en-US" sz="2400" dirty="0"/>
          </a:p>
        </p:txBody>
      </p:sp>
      <p:sp>
        <p:nvSpPr>
          <p:cNvPr id="18" name="Content Placeholder 18">
            <a:extLst>
              <a:ext uri="{FF2B5EF4-FFF2-40B4-BE49-F238E27FC236}">
                <a16:creationId xmlns:a16="http://schemas.microsoft.com/office/drawing/2014/main" id="{2E8610A2-C49C-C507-40CF-F8937FE58D26}"/>
              </a:ext>
            </a:extLst>
          </p:cNvPr>
          <p:cNvSpPr txBox="1">
            <a:spLocks/>
          </p:cNvSpPr>
          <p:nvPr/>
        </p:nvSpPr>
        <p:spPr>
          <a:xfrm>
            <a:off x="3233180" y="1822611"/>
            <a:ext cx="7414583"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1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8E09819-48F0-A756-6D30-BD0C7808402A}"/>
              </a:ext>
            </a:extLst>
          </p:cNvPr>
          <p:cNvSpPr txBox="1"/>
          <p:nvPr/>
        </p:nvSpPr>
        <p:spPr>
          <a:xfrm>
            <a:off x="3462552" y="1043767"/>
            <a:ext cx="6898185" cy="4524315"/>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Additional tools </a:t>
            </a:r>
            <a:r>
              <a:rPr lang="en-US" dirty="0">
                <a:latin typeface="Calibri" panose="020F0502020204030204" pitchFamily="34" charset="0"/>
                <a:cs typeface="Calibri" panose="020F0502020204030204" pitchFamily="34" charset="0"/>
              </a:rPr>
              <a:t>for the practical activity: </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Needles</a:t>
            </a:r>
            <a:r>
              <a:rPr lang="en-US" dirty="0">
                <a:latin typeface="Calibri" panose="020F0502020204030204" pitchFamily="34" charset="0"/>
                <a:cs typeface="Calibri" panose="020F0502020204030204" pitchFamily="34" charset="0"/>
              </a:rPr>
              <a:t> (for piercing clay, measuring thickness, carving and trimming).</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Cutter wire </a:t>
            </a:r>
            <a:r>
              <a:rPr lang="en-US" dirty="0">
                <a:latin typeface="Calibri" panose="020F0502020204030204" pitchFamily="34" charset="0"/>
                <a:cs typeface="Calibri" panose="020F0502020204030204" pitchFamily="34" charset="0"/>
              </a:rPr>
              <a:t>(for dividing large blocks of clay into chunks).</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Ribbon tools </a:t>
            </a:r>
            <a:r>
              <a:rPr lang="en-US" dirty="0">
                <a:latin typeface="Calibri" panose="020F0502020204030204" pitchFamily="34" charset="0"/>
                <a:cs typeface="Calibri" panose="020F0502020204030204" pitchFamily="34" charset="0"/>
              </a:rPr>
              <a:t>(especially useful when shaping clay by hand – used for trimming and carving).</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Scrappers</a:t>
            </a:r>
            <a:r>
              <a:rPr lang="en-US" dirty="0">
                <a:latin typeface="Calibri" panose="020F0502020204030204" pitchFamily="34" charset="0"/>
                <a:cs typeface="Calibri" panose="020F0502020204030204" pitchFamily="34" charset="0"/>
              </a:rPr>
              <a:t> (for final smoothing of the pieces).</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Fettling knives </a:t>
            </a:r>
            <a:r>
              <a:rPr lang="en-US" dirty="0">
                <a:latin typeface="Calibri" panose="020F0502020204030204" pitchFamily="34" charset="0"/>
                <a:cs typeface="Calibri" panose="020F0502020204030204" pitchFamily="34" charset="0"/>
              </a:rPr>
              <a:t>(for separating molds, trim, pierce, carve, sculpt and cut chunks of clay).</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Chamois cloth </a:t>
            </a:r>
            <a:r>
              <a:rPr lang="en-US" dirty="0">
                <a:latin typeface="Calibri" panose="020F0502020204030204" pitchFamily="34" charset="0"/>
                <a:cs typeface="Calibri" panose="020F0502020204030204" pitchFamily="34" charset="0"/>
              </a:rPr>
              <a:t>(for compressing the clay and creating smooth surfaces).</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Calipers</a:t>
            </a:r>
            <a:r>
              <a:rPr lang="en-US" dirty="0">
                <a:latin typeface="Calibri" panose="020F0502020204030204" pitchFamily="34" charset="0"/>
                <a:cs typeface="Calibri" panose="020F0502020204030204" pitchFamily="34" charset="0"/>
              </a:rPr>
              <a:t> (for measuring the distance between two opposite sides).</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Brushes</a:t>
            </a:r>
            <a:r>
              <a:rPr lang="en-US" dirty="0">
                <a:latin typeface="Calibri" panose="020F0502020204030204" pitchFamily="34" charset="0"/>
                <a:cs typeface="Calibri" panose="020F0502020204030204" pitchFamily="34" charset="0"/>
              </a:rPr>
              <a:t> (for glazing or applying slip).</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Sponges</a:t>
            </a:r>
            <a:r>
              <a:rPr lang="en-US" dirty="0">
                <a:latin typeface="Calibri" panose="020F0502020204030204" pitchFamily="34" charset="0"/>
                <a:cs typeface="Calibri" panose="020F0502020204030204" pitchFamily="34" charset="0"/>
              </a:rPr>
              <a:t> (for shaping and cleaning surfaces).</a:t>
            </a:r>
          </a:p>
          <a:p>
            <a:pPr algn="just"/>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Glaze and other decorating materials </a:t>
            </a:r>
            <a:r>
              <a:rPr lang="en-US" dirty="0">
                <a:latin typeface="Calibri" panose="020F0502020204030204" pitchFamily="34" charset="0"/>
                <a:cs typeface="Calibri" panose="020F0502020204030204" pitchFamily="34" charset="0"/>
              </a:rPr>
              <a:t>(for creating the final look of the work).</a:t>
            </a:r>
          </a:p>
        </p:txBody>
      </p:sp>
    </p:spTree>
    <p:extLst>
      <p:ext uri="{BB962C8B-B14F-4D97-AF65-F5344CB8AC3E}">
        <p14:creationId xmlns:p14="http://schemas.microsoft.com/office/powerpoint/2010/main" val="3147168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7332E-35D3-D5B7-DD97-25D69637472B}"/>
              </a:ext>
            </a:extLst>
          </p:cNvPr>
          <p:cNvSpPr>
            <a:spLocks noGrp="1"/>
          </p:cNvSpPr>
          <p:nvPr>
            <p:ph type="title"/>
          </p:nvPr>
        </p:nvSpPr>
        <p:spPr/>
        <p:txBody>
          <a:bodyPr/>
          <a:lstStyle/>
          <a:p>
            <a:endParaRPr lang="en-US"/>
          </a:p>
        </p:txBody>
      </p:sp>
      <p:pic>
        <p:nvPicPr>
          <p:cNvPr id="22" name="Content Placeholder 21" descr="A picture containing indoor, vegetable&#10;&#10;Description automatically generated">
            <a:extLst>
              <a:ext uri="{FF2B5EF4-FFF2-40B4-BE49-F238E27FC236}">
                <a16:creationId xmlns:a16="http://schemas.microsoft.com/office/drawing/2014/main" id="{1EE47F12-A1C8-BD81-EE3C-FCED7E8041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2731" y="2160588"/>
            <a:ext cx="5400675" cy="3600450"/>
          </a:xfrm>
        </p:spPr>
      </p:pic>
      <p:sp useBgFill="1">
        <p:nvSpPr>
          <p:cNvPr id="4" name="Rectangle 43">
            <a:extLst>
              <a:ext uri="{FF2B5EF4-FFF2-40B4-BE49-F238E27FC236}">
                <a16:creationId xmlns:a16="http://schemas.microsoft.com/office/drawing/2014/main" id="{2FE72B4E-C5DE-D580-3563-BF13C28864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CE5B4310-C7DF-D676-F727-352A6706709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424C8833-9B3A-084A-835B-3E4E238B8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7D8E0022-C3D1-805C-9A83-B3EE67CF4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7C632A93-C8FE-5090-24D3-B36EE6712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8DEC82AC-33C3-9084-F143-DCFB8B7E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9DA7439E-4346-AF0D-9673-D5E9AF6EC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D6F3B3D7-A2C4-2144-7AAB-C232E706C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87D6CD84-B59C-C4DF-4D81-EE18FC9D9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FC31E4F3-F1C1-157D-E226-250FFBC9F287}"/>
              </a:ext>
            </a:extLst>
          </p:cNvPr>
          <p:cNvPicPr>
            <a:picLocks noChangeAspect="1"/>
          </p:cNvPicPr>
          <p:nvPr/>
        </p:nvPicPr>
        <p:blipFill rotWithShape="1">
          <a:blip r:embed="rId3"/>
          <a:srcRect l="22382" r="16764"/>
          <a:stretch/>
        </p:blipFill>
        <p:spPr>
          <a:xfrm>
            <a:off x="-9765" y="0"/>
            <a:ext cx="3087593" cy="6858000"/>
          </a:xfrm>
          <a:prstGeom prst="rect">
            <a:avLst/>
          </a:prstGeom>
        </p:spPr>
      </p:pic>
      <p:cxnSp>
        <p:nvCxnSpPr>
          <p:cNvPr id="14" name="Straight Connector 13">
            <a:extLst>
              <a:ext uri="{FF2B5EF4-FFF2-40B4-BE49-F238E27FC236}">
                <a16:creationId xmlns:a16="http://schemas.microsoft.com/office/drawing/2014/main" id="{012F5EA0-0A57-2D25-0D40-EC9C327B69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C9A6E6ED-FDE8-F07B-0106-56C2D3532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A0EF7A5E-39B8-18F7-26DB-26670E91CC29}"/>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8FC473E4-3AB1-E54D-EB0F-EB584F12927D}"/>
              </a:ext>
            </a:extLst>
          </p:cNvPr>
          <p:cNvSpPr txBox="1"/>
          <p:nvPr/>
        </p:nvSpPr>
        <p:spPr>
          <a:xfrm>
            <a:off x="3516097" y="997796"/>
            <a:ext cx="7991515" cy="830997"/>
          </a:xfrm>
          <a:prstGeom prst="rect">
            <a:avLst/>
          </a:prstGeom>
          <a:noFill/>
        </p:spPr>
        <p:txBody>
          <a:bodyPr wrap="square">
            <a:spAutoFit/>
          </a:bodyPr>
          <a:lstStyle/>
          <a:p>
            <a:endParaRPr lang="en-US" sz="2400" b="1" dirty="0"/>
          </a:p>
          <a:p>
            <a:pPr marL="0" indent="0">
              <a:buNone/>
            </a:pPr>
            <a:endParaRPr lang="en-US" sz="2400" dirty="0"/>
          </a:p>
        </p:txBody>
      </p:sp>
      <p:sp>
        <p:nvSpPr>
          <p:cNvPr id="18" name="Content Placeholder 18">
            <a:extLst>
              <a:ext uri="{FF2B5EF4-FFF2-40B4-BE49-F238E27FC236}">
                <a16:creationId xmlns:a16="http://schemas.microsoft.com/office/drawing/2014/main" id="{2E8D4227-FB2B-E8CD-E253-F4AA3791BFFB}"/>
              </a:ext>
            </a:extLst>
          </p:cNvPr>
          <p:cNvSpPr txBox="1">
            <a:spLocks/>
          </p:cNvSpPr>
          <p:nvPr/>
        </p:nvSpPr>
        <p:spPr>
          <a:xfrm>
            <a:off x="3233181" y="1822610"/>
            <a:ext cx="8506572" cy="41062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52CDB8-2E3F-BFB3-E906-F330FA2D32E4}"/>
              </a:ext>
            </a:extLst>
          </p:cNvPr>
          <p:cNvSpPr txBox="1"/>
          <p:nvPr/>
        </p:nvSpPr>
        <p:spPr>
          <a:xfrm>
            <a:off x="3303639" y="2160016"/>
            <a:ext cx="8632458" cy="2031325"/>
          </a:xfrm>
          <a:prstGeom prst="rect">
            <a:avLst/>
          </a:prstGeom>
          <a:noFill/>
        </p:spPr>
        <p:txBody>
          <a:bodyPr wrap="square" rtlCol="0">
            <a:spAutoFit/>
          </a:bodyPr>
          <a:lstStyle/>
          <a:p>
            <a:pPr algn="just"/>
            <a:r>
              <a:rPr lang="lt-LT" b="1" dirty="0">
                <a:latin typeface="Calibri" panose="020F0502020204030204" pitchFamily="34" charset="0"/>
                <a:cs typeface="Calibri" panose="020F0502020204030204" pitchFamily="34" charset="0"/>
              </a:rPr>
              <a:t>Types of clay</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Earthenware clay.</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Stoneware clay.</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Ball clay.</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Porcelain.</a:t>
            </a:r>
          </a:p>
          <a:p>
            <a:pPr algn="just"/>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24" name="Picture 23" descr="A picture containing indoor, vegetable&#10;&#10;Description automatically generated">
            <a:extLst>
              <a:ext uri="{FF2B5EF4-FFF2-40B4-BE49-F238E27FC236}">
                <a16:creationId xmlns:a16="http://schemas.microsoft.com/office/drawing/2014/main" id="{661A34A4-6A07-D47F-C03C-0F76E7933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26" y="1943788"/>
            <a:ext cx="4859234" cy="3239489"/>
          </a:xfrm>
          <a:prstGeom prst="rect">
            <a:avLst/>
          </a:prstGeom>
        </p:spPr>
      </p:pic>
    </p:spTree>
    <p:extLst>
      <p:ext uri="{BB962C8B-B14F-4D97-AF65-F5344CB8AC3E}">
        <p14:creationId xmlns:p14="http://schemas.microsoft.com/office/powerpoint/2010/main" val="3288526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EA70-D914-1DE9-41B3-F2D004391D06}"/>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9A948FEE-1CF4-0B60-303C-160B6E055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9BFFCDAB-30FC-117A-C3D0-8710D56BD2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BE40C76F-3DB0-1566-FB86-531A385BA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2B8370B0-B3FD-571C-2561-097991B6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7F6AB87C-54B2-E0D6-936B-3807786A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E479DBE7-DB66-2D6A-E4E4-F7C18BD3F3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0DDA09E7-39D7-EA0F-A8B5-25C30E4CE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7DE5258D-B400-4FE9-A853-5BBCA6CF7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8D94876F-D009-9831-2C81-74AD2E30D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2A564564-625C-C324-EFFC-E944CF490FCF}"/>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A4E05ABE-4156-AEE0-BD21-48FE564A5F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08F19684-DE84-95C3-D36B-87276146E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D2C3C0EC-1B57-C3B2-E310-55DCFEAEC87A}"/>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730D4D4C-2521-465F-3467-D0FCFAE0EB94}"/>
              </a:ext>
            </a:extLst>
          </p:cNvPr>
          <p:cNvSpPr txBox="1"/>
          <p:nvPr/>
        </p:nvSpPr>
        <p:spPr>
          <a:xfrm>
            <a:off x="3516097" y="997796"/>
            <a:ext cx="7991515" cy="830997"/>
          </a:xfrm>
          <a:prstGeom prst="rect">
            <a:avLst/>
          </a:prstGeom>
          <a:noFill/>
        </p:spPr>
        <p:txBody>
          <a:bodyPr wrap="square">
            <a:spAutoFit/>
          </a:bodyPr>
          <a:lstStyle/>
          <a:p>
            <a:endParaRPr lang="en-US" sz="2400" b="1" dirty="0"/>
          </a:p>
          <a:p>
            <a:pPr marL="0" indent="0">
              <a:buNone/>
            </a:pPr>
            <a:endParaRPr lang="en-US" sz="2400" dirty="0"/>
          </a:p>
        </p:txBody>
      </p:sp>
      <p:sp>
        <p:nvSpPr>
          <p:cNvPr id="18" name="Content Placeholder 18">
            <a:extLst>
              <a:ext uri="{FF2B5EF4-FFF2-40B4-BE49-F238E27FC236}">
                <a16:creationId xmlns:a16="http://schemas.microsoft.com/office/drawing/2014/main" id="{B742E158-52F0-5707-1997-66174A8C76E6}"/>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pic>
        <p:nvPicPr>
          <p:cNvPr id="30" name="Picture 29" descr="Graphical user interface, text, application, email&#10;&#10;Description automatically generated">
            <a:extLst>
              <a:ext uri="{FF2B5EF4-FFF2-40B4-BE49-F238E27FC236}">
                <a16:creationId xmlns:a16="http://schemas.microsoft.com/office/drawing/2014/main" id="{8A7FA017-00E5-04BF-516A-D82C894C8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8209" y="1156499"/>
            <a:ext cx="6866149" cy="2107920"/>
          </a:xfrm>
          <a:prstGeom prst="rect">
            <a:avLst/>
          </a:prstGeom>
        </p:spPr>
      </p:pic>
      <p:pic>
        <p:nvPicPr>
          <p:cNvPr id="32" name="Picture 31" descr="A picture containing person, table, outdoor, wooden&#10;&#10;Description automatically generated">
            <a:extLst>
              <a:ext uri="{FF2B5EF4-FFF2-40B4-BE49-F238E27FC236}">
                <a16:creationId xmlns:a16="http://schemas.microsoft.com/office/drawing/2014/main" id="{8C0FF130-2098-74EE-DFAE-E6E7BAF9D7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8441" y="3423122"/>
            <a:ext cx="3642676" cy="2446232"/>
          </a:xfrm>
          <a:prstGeom prst="rect">
            <a:avLst/>
          </a:prstGeom>
        </p:spPr>
      </p:pic>
    </p:spTree>
    <p:extLst>
      <p:ext uri="{BB962C8B-B14F-4D97-AF65-F5344CB8AC3E}">
        <p14:creationId xmlns:p14="http://schemas.microsoft.com/office/powerpoint/2010/main" val="230148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6FE9-E931-4C1E-E966-6754CF18C96B}"/>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25F2BC28-BAAF-4495-02A0-D82080666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18EC6BBA-263A-60A7-9758-D054F2B1082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05EF0C30-6A40-3986-F96A-1C7314F13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93552A56-5922-66F4-B9E9-8C37F0DFE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7E451DD0-69D8-CAC7-0F7E-0D709DA2D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058596D1-5146-4AC4-D854-8C50C07CC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59D33394-6315-24CA-7B85-75964B3EA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98FC1EAA-1D94-0FCB-F54A-66F4DC66A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623BB81F-E964-EB5C-8DC7-19F4BC8C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7A32E23F-143A-F8DD-6DAC-3CDAD16D4B22}"/>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DDB5E3D5-C81C-96AD-C2AE-0BEAA69B09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05879E53-6159-9643-41BE-61051373E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ED73619E-B6C1-91E9-ACA7-BDFB2D121E8F}"/>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A9F6CB72-FC41-16C6-D7D5-171F09527D14}"/>
              </a:ext>
            </a:extLst>
          </p:cNvPr>
          <p:cNvSpPr txBox="1"/>
          <p:nvPr/>
        </p:nvSpPr>
        <p:spPr>
          <a:xfrm>
            <a:off x="3516097" y="997796"/>
            <a:ext cx="7991515" cy="830997"/>
          </a:xfrm>
          <a:prstGeom prst="rect">
            <a:avLst/>
          </a:prstGeom>
          <a:noFill/>
        </p:spPr>
        <p:txBody>
          <a:bodyPr wrap="square">
            <a:spAutoFit/>
          </a:bodyPr>
          <a:lstStyle/>
          <a:p>
            <a:endParaRPr lang="en-US" sz="2400" b="1" dirty="0"/>
          </a:p>
          <a:p>
            <a:pPr marL="0" indent="0">
              <a:buNone/>
            </a:pPr>
            <a:endParaRPr lang="en-US" sz="2400" dirty="0"/>
          </a:p>
        </p:txBody>
      </p:sp>
      <p:sp>
        <p:nvSpPr>
          <p:cNvPr id="18" name="Content Placeholder 18">
            <a:extLst>
              <a:ext uri="{FF2B5EF4-FFF2-40B4-BE49-F238E27FC236}">
                <a16:creationId xmlns:a16="http://schemas.microsoft.com/office/drawing/2014/main" id="{8E0B1A0F-9098-4B44-7028-8C8591529A45}"/>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pic>
        <p:nvPicPr>
          <p:cNvPr id="26" name="Content Placeholder 25" descr="Graphical user interface, text, application, email&#10;&#10;Description automatically generated">
            <a:extLst>
              <a:ext uri="{FF2B5EF4-FFF2-40B4-BE49-F238E27FC236}">
                <a16:creationId xmlns:a16="http://schemas.microsoft.com/office/drawing/2014/main" id="{5E262916-2C73-5DB0-F1B6-4B5C0EC84B3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98023" y="1038460"/>
            <a:ext cx="6877544" cy="2120882"/>
          </a:xfrm>
        </p:spPr>
      </p:pic>
      <p:pic>
        <p:nvPicPr>
          <p:cNvPr id="28" name="Picture 27" descr="A picture containing person, indoor, potter's wheel&#10;&#10;Description automatically generated">
            <a:extLst>
              <a:ext uri="{FF2B5EF4-FFF2-40B4-BE49-F238E27FC236}">
                <a16:creationId xmlns:a16="http://schemas.microsoft.com/office/drawing/2014/main" id="{03B8A8D7-51AC-7DF5-50BC-5503A5B19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3724" y="3263334"/>
            <a:ext cx="3874488" cy="2615483"/>
          </a:xfrm>
          <a:prstGeom prst="rect">
            <a:avLst/>
          </a:prstGeom>
        </p:spPr>
      </p:pic>
    </p:spTree>
    <p:extLst>
      <p:ext uri="{BB962C8B-B14F-4D97-AF65-F5344CB8AC3E}">
        <p14:creationId xmlns:p14="http://schemas.microsoft.com/office/powerpoint/2010/main" val="869493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139E8-EDD0-4BAC-1C29-E5711229874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17AED51F-B07A-8185-36B1-98BD1F534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066497FB-9B2B-1FBB-4D56-5A55D590DE0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C0A3029F-E342-E7F3-1E77-67BB79551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01B4FBC5-55E1-E078-31F1-9911A9225F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753241C8-23E8-4595-0E18-1DF478EBAB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E5FF39C7-C63B-663D-C62C-91C15280F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8F39A622-688A-AFF9-93F1-48547E880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768A6128-D9C0-BCE1-3DC3-4875707239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C5D39B02-77F2-D239-A3FE-9E55988A8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5F8BE075-B4B9-45AE-760E-914621AFCBDD}"/>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68C37C87-2C3F-B1D8-24A4-6E7135817F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F1A41DD0-94A7-EF72-0767-706BC6D67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D1C42065-E2D8-304F-0E95-98FBB5F9BFE3}"/>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FFC0B59F-49DC-2CB9-BFC2-62A5AB6A0107}"/>
              </a:ext>
            </a:extLst>
          </p:cNvPr>
          <p:cNvSpPr txBox="1"/>
          <p:nvPr/>
        </p:nvSpPr>
        <p:spPr>
          <a:xfrm>
            <a:off x="3516097" y="997796"/>
            <a:ext cx="7991515" cy="830997"/>
          </a:xfrm>
          <a:prstGeom prst="rect">
            <a:avLst/>
          </a:prstGeom>
          <a:noFill/>
        </p:spPr>
        <p:txBody>
          <a:bodyPr wrap="square">
            <a:spAutoFit/>
          </a:bodyPr>
          <a:lstStyle/>
          <a:p>
            <a:endParaRPr lang="en-US" sz="2400" b="1" dirty="0"/>
          </a:p>
          <a:p>
            <a:pPr marL="0" indent="0">
              <a:buNone/>
            </a:pPr>
            <a:endParaRPr lang="en-US" sz="2400" dirty="0"/>
          </a:p>
        </p:txBody>
      </p:sp>
      <p:sp>
        <p:nvSpPr>
          <p:cNvPr id="18" name="Content Placeholder 18">
            <a:extLst>
              <a:ext uri="{FF2B5EF4-FFF2-40B4-BE49-F238E27FC236}">
                <a16:creationId xmlns:a16="http://schemas.microsoft.com/office/drawing/2014/main" id="{42EFC4EE-3667-7D3D-0C9D-2C1D53F34547}"/>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pic>
        <p:nvPicPr>
          <p:cNvPr id="26" name="Content Placeholder 25" descr="Graphical user interface, text, application&#10;&#10;Description automatically generated">
            <a:extLst>
              <a:ext uri="{FF2B5EF4-FFF2-40B4-BE49-F238E27FC236}">
                <a16:creationId xmlns:a16="http://schemas.microsoft.com/office/drawing/2014/main" id="{993323C5-F13F-D74A-AFBE-62C9EBEFF3B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24519" y="1238866"/>
            <a:ext cx="6623169" cy="2077160"/>
          </a:xfrm>
        </p:spPr>
      </p:pic>
      <p:pic>
        <p:nvPicPr>
          <p:cNvPr id="28" name="Picture 27" descr="A picture containing food&#10;&#10;Description automatically generated">
            <a:extLst>
              <a:ext uri="{FF2B5EF4-FFF2-40B4-BE49-F238E27FC236}">
                <a16:creationId xmlns:a16="http://schemas.microsoft.com/office/drawing/2014/main" id="{D5806F54-EE21-0654-49B1-419CC487A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919" y="3316025"/>
            <a:ext cx="2608827" cy="2439676"/>
          </a:xfrm>
          <a:prstGeom prst="rect">
            <a:avLst/>
          </a:prstGeom>
        </p:spPr>
      </p:pic>
    </p:spTree>
    <p:extLst>
      <p:ext uri="{BB962C8B-B14F-4D97-AF65-F5344CB8AC3E}">
        <p14:creationId xmlns:p14="http://schemas.microsoft.com/office/powerpoint/2010/main" val="1725064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92BD-7788-6B3E-C1B6-0ECD036DCABA}"/>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9E241C83-2F5A-8607-97E8-97AC37B09A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2E5EC0F7-B61F-AE41-C94D-832F27AE657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D57DEB0A-E503-B2CE-3829-C01DF6D9E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5B59806-496B-216D-1018-7F9E9C2B7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FB58DF1F-9826-92E9-3CAD-0206FB279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E5227B1E-EB1C-9270-8A46-B83E40857A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F543DA8C-D5E5-B81E-7F53-2A7FE5AED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589E768C-BFEE-D8DC-566E-96501946D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E4D1913B-1C31-C4C4-CEEE-902E033CF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F2F735DE-749C-EEEE-9C2A-AB12AD3BAA80}"/>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DE80D0A9-A81A-23AF-1967-291C6133F3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0AD3B1C9-7023-9509-C8E2-3D019C2F4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15E67B1F-B5DF-491C-E1C7-3A6E3281E854}"/>
              </a:ext>
            </a:extLst>
          </p:cNvPr>
          <p:cNvPicPr/>
          <p:nvPr/>
        </p:nvPicPr>
        <p:blipFill>
          <a:blip r:embed="rId4"/>
          <a:srcRect/>
          <a:stretch>
            <a:fillRect/>
          </a:stretch>
        </p:blipFill>
        <p:spPr>
          <a:xfrm>
            <a:off x="9104390" y="6320476"/>
            <a:ext cx="2512695" cy="552450"/>
          </a:xfrm>
          <a:prstGeom prst="rect">
            <a:avLst/>
          </a:prstGeom>
          <a:ln/>
        </p:spPr>
      </p:pic>
      <p:sp>
        <p:nvSpPr>
          <p:cNvPr id="18" name="Content Placeholder 18">
            <a:extLst>
              <a:ext uri="{FF2B5EF4-FFF2-40B4-BE49-F238E27FC236}">
                <a16:creationId xmlns:a16="http://schemas.microsoft.com/office/drawing/2014/main" id="{D12A3C30-083C-6417-3ED1-D35587979B5F}"/>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pic>
        <p:nvPicPr>
          <p:cNvPr id="26" name="Picture 25" descr="Graphical user interface, text, application&#10;&#10;Description automatically generated">
            <a:extLst>
              <a:ext uri="{FF2B5EF4-FFF2-40B4-BE49-F238E27FC236}">
                <a16:creationId xmlns:a16="http://schemas.microsoft.com/office/drawing/2014/main" id="{94058AAF-B501-A40A-B990-C72558C5C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752" y="1328012"/>
            <a:ext cx="6171804" cy="1771231"/>
          </a:xfrm>
          <a:prstGeom prst="rect">
            <a:avLst/>
          </a:prstGeom>
        </p:spPr>
      </p:pic>
      <p:pic>
        <p:nvPicPr>
          <p:cNvPr id="28" name="Picture 27" descr="A close-up of a rock&#10;&#10;Description automatically generated with low confidence">
            <a:extLst>
              <a:ext uri="{FF2B5EF4-FFF2-40B4-BE49-F238E27FC236}">
                <a16:creationId xmlns:a16="http://schemas.microsoft.com/office/drawing/2014/main" id="{FD16BDEA-32FD-E740-19ED-7AD9D8826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2272" y="3397821"/>
            <a:ext cx="2597392" cy="2597392"/>
          </a:xfrm>
          <a:prstGeom prst="rect">
            <a:avLst/>
          </a:prstGeom>
        </p:spPr>
      </p:pic>
    </p:spTree>
    <p:extLst>
      <p:ext uri="{BB962C8B-B14F-4D97-AF65-F5344CB8AC3E}">
        <p14:creationId xmlns:p14="http://schemas.microsoft.com/office/powerpoint/2010/main" val="2041230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218" y="10109"/>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033967" y="6295093"/>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319036" y="922640"/>
            <a:ext cx="7991515" cy="2677656"/>
          </a:xfrm>
          <a:prstGeom prst="rect">
            <a:avLst/>
          </a:prstGeom>
          <a:noFill/>
        </p:spPr>
        <p:txBody>
          <a:bodyPr wrap="square">
            <a:spAutoFit/>
          </a:bodyPr>
          <a:lstStyle/>
          <a:p>
            <a:endParaRPr lang="en-US" sz="2400" dirty="0"/>
          </a:p>
          <a:p>
            <a:pPr marL="0" indent="0">
              <a:buNone/>
            </a:pPr>
            <a:r>
              <a:rPr lang="en-US" sz="2400" dirty="0">
                <a:latin typeface="Calibri" panose="020F0502020204030204" pitchFamily="34" charset="0"/>
                <a:cs typeface="Calibri" panose="020F0502020204030204" pitchFamily="34" charset="0"/>
              </a:rPr>
              <a:t>Objectives </a:t>
            </a:r>
          </a:p>
          <a:p>
            <a:pPr marL="0" indent="0">
              <a:buNone/>
            </a:pPr>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1</a:t>
            </a:r>
            <a:r>
              <a:rPr lang="lt-LT"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To develop basic practical skills of women in ceramics.</a:t>
            </a:r>
          </a:p>
          <a:p>
            <a:pPr algn="just"/>
            <a:r>
              <a:rPr lang="lt-LT" sz="2400" dirty="0">
                <a:latin typeface="Calibri" panose="020F0502020204030204" pitchFamily="34" charset="0"/>
                <a:cs typeface="Calibri" panose="020F0502020204030204" pitchFamily="34" charset="0"/>
              </a:rPr>
              <a:t>2 </a:t>
            </a:r>
            <a:r>
              <a:rPr lang="en-US" sz="2400" dirty="0">
                <a:latin typeface="Calibri" panose="020F0502020204030204" pitchFamily="34" charset="0"/>
                <a:cs typeface="Calibri" panose="020F0502020204030204" pitchFamily="34" charset="0"/>
              </a:rPr>
              <a:t>Increase the employment and opportunities of low-skilled women through pottery.</a:t>
            </a:r>
            <a:endParaRPr lang="en-US" sz="4400" dirty="0"/>
          </a:p>
          <a:p>
            <a:pPr marL="0" indent="0">
              <a:buNone/>
            </a:pPr>
            <a:endParaRPr lang="en-US" sz="2400" dirty="0"/>
          </a:p>
        </p:txBody>
      </p:sp>
    </p:spTree>
    <p:extLst>
      <p:ext uri="{BB962C8B-B14F-4D97-AF65-F5344CB8AC3E}">
        <p14:creationId xmlns:p14="http://schemas.microsoft.com/office/powerpoint/2010/main" val="2016297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1CC9E-1350-63AF-F6F7-5DD6AA8FA14D}"/>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EE787F6D-309C-2941-0D04-1E7E54388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01819C55-17C2-FF28-F28E-BCF5C93C4E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3719AFFD-4259-4947-E615-DDF57B91A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4256BE77-AEE3-D459-9B88-DF8ACDFDB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820AE9FF-8A64-338C-0956-6D891FD14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5F42DD-23FD-2B26-64CD-EB6293C0B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084FD58D-71A1-D05A-1C71-D66227FDB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2B7BCFB5-FEAC-4E86-FF0E-AEF4C8F686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1FE2EF79-AB46-C720-F113-4B2B6EB1E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E6C1C796-2192-3A56-CC4A-74F0E8C69062}"/>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DD77865E-6184-29F4-4B2A-A1FA4341C8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3BB56414-F0D8-CC1E-C72C-625565635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CEAE0F0F-026B-50EB-1FEC-CC9D3559FA5F}"/>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24CF9F48-B105-34FD-EC2A-6C4EC49C72F6}"/>
              </a:ext>
            </a:extLst>
          </p:cNvPr>
          <p:cNvSpPr txBox="1"/>
          <p:nvPr/>
        </p:nvSpPr>
        <p:spPr>
          <a:xfrm>
            <a:off x="3516097" y="997796"/>
            <a:ext cx="7991515" cy="830997"/>
          </a:xfrm>
          <a:prstGeom prst="rect">
            <a:avLst/>
          </a:prstGeom>
          <a:noFill/>
        </p:spPr>
        <p:txBody>
          <a:bodyPr wrap="square">
            <a:spAutoFit/>
          </a:bodyPr>
          <a:lstStyle/>
          <a:p>
            <a:endParaRPr lang="en-US" sz="2400" b="1" dirty="0"/>
          </a:p>
          <a:p>
            <a:pPr marL="0" indent="0">
              <a:buNone/>
            </a:pPr>
            <a:endParaRPr lang="en-US" sz="2400" dirty="0"/>
          </a:p>
        </p:txBody>
      </p:sp>
      <p:sp>
        <p:nvSpPr>
          <p:cNvPr id="18" name="Content Placeholder 18">
            <a:extLst>
              <a:ext uri="{FF2B5EF4-FFF2-40B4-BE49-F238E27FC236}">
                <a16:creationId xmlns:a16="http://schemas.microsoft.com/office/drawing/2014/main" id="{DB5143A4-22A2-6F8C-C663-19A739D10D57}"/>
              </a:ext>
            </a:extLst>
          </p:cNvPr>
          <p:cNvSpPr txBox="1">
            <a:spLocks/>
          </p:cNvSpPr>
          <p:nvPr/>
        </p:nvSpPr>
        <p:spPr>
          <a:xfrm>
            <a:off x="3233180" y="1822611"/>
            <a:ext cx="7414583"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1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BF668EC-4C98-282D-D09B-986D2DDF47C5}"/>
              </a:ext>
            </a:extLst>
          </p:cNvPr>
          <p:cNvSpPr txBox="1"/>
          <p:nvPr/>
        </p:nvSpPr>
        <p:spPr>
          <a:xfrm>
            <a:off x="3323303" y="1641987"/>
            <a:ext cx="6813755" cy="369332"/>
          </a:xfrm>
          <a:prstGeom prst="rect">
            <a:avLst/>
          </a:prstGeom>
          <a:noFill/>
        </p:spPr>
        <p:txBody>
          <a:bodyPr wrap="square" rtlCol="0">
            <a:spAutoFit/>
          </a:bodyPr>
          <a:lstStyle/>
          <a:p>
            <a:r>
              <a:rPr lang="lt-LT" dirty="0">
                <a:latin typeface="Calibri" panose="020F0502020204030204" pitchFamily="34" charset="0"/>
                <a:cs typeface="Calibri" panose="020F0502020204030204" pitchFamily="34" charset="0"/>
              </a:rPr>
              <a:t>Learn more about pottery tools</a:t>
            </a:r>
            <a:r>
              <a:rPr lang="en-US" dirty="0">
                <a:latin typeface="Calibri" panose="020F0502020204030204" pitchFamily="34" charset="0"/>
                <a:cs typeface="Calibri" panose="020F0502020204030204" pitchFamily="34" charset="0"/>
              </a:rPr>
              <a:t>!</a:t>
            </a:r>
          </a:p>
        </p:txBody>
      </p:sp>
      <p:sp>
        <p:nvSpPr>
          <p:cNvPr id="22" name="TextBox 21">
            <a:extLst>
              <a:ext uri="{FF2B5EF4-FFF2-40B4-BE49-F238E27FC236}">
                <a16:creationId xmlns:a16="http://schemas.microsoft.com/office/drawing/2014/main" id="{978A05A9-CB78-1BEE-9717-96035AC89CC8}"/>
              </a:ext>
            </a:extLst>
          </p:cNvPr>
          <p:cNvSpPr txBox="1"/>
          <p:nvPr/>
        </p:nvSpPr>
        <p:spPr>
          <a:xfrm>
            <a:off x="5011989" y="5158734"/>
            <a:ext cx="5348748" cy="369332"/>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https://www.youtube.com/watch?v=4Lrenmts9Sk</a:t>
            </a:r>
          </a:p>
        </p:txBody>
      </p:sp>
      <p:pic>
        <p:nvPicPr>
          <p:cNvPr id="28" name="Content Placeholder 27" descr="A picture containing text, indoor, different&#10;&#10;Description automatically generated">
            <a:extLst>
              <a:ext uri="{FF2B5EF4-FFF2-40B4-BE49-F238E27FC236}">
                <a16:creationId xmlns:a16="http://schemas.microsoft.com/office/drawing/2014/main" id="{9FB47259-5866-7B7A-ECB3-5F489322C84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252211" y="2570363"/>
            <a:ext cx="4264828" cy="2368301"/>
          </a:xfrm>
        </p:spPr>
      </p:pic>
    </p:spTree>
    <p:extLst>
      <p:ext uri="{BB962C8B-B14F-4D97-AF65-F5344CB8AC3E}">
        <p14:creationId xmlns:p14="http://schemas.microsoft.com/office/powerpoint/2010/main" val="2900929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0EE2-63CE-3C37-9960-33FC85F88621}"/>
              </a:ext>
            </a:extLst>
          </p:cNvPr>
          <p:cNvSpPr>
            <a:spLocks noGrp="1"/>
          </p:cNvSpPr>
          <p:nvPr>
            <p:ph type="title"/>
          </p:nvPr>
        </p:nvSpPr>
        <p:spPr/>
        <p:txBody>
          <a:bodyPr/>
          <a:lstStyle/>
          <a:p>
            <a:endParaRPr lang="en-US"/>
          </a:p>
        </p:txBody>
      </p:sp>
      <p:pic>
        <p:nvPicPr>
          <p:cNvPr id="21" name="Content Placeholder 20" descr="A picture containing person, person, indoor&#10;&#10;Description automatically generated">
            <a:extLst>
              <a:ext uri="{FF2B5EF4-FFF2-40B4-BE49-F238E27FC236}">
                <a16:creationId xmlns:a16="http://schemas.microsoft.com/office/drawing/2014/main" id="{7C671E5E-3779-FEAB-D9B0-49E25213BE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2769" y="2160588"/>
            <a:ext cx="4800600" cy="3600450"/>
          </a:xfrm>
        </p:spPr>
      </p:pic>
      <p:sp useBgFill="1">
        <p:nvSpPr>
          <p:cNvPr id="4" name="Rectangle 43">
            <a:extLst>
              <a:ext uri="{FF2B5EF4-FFF2-40B4-BE49-F238E27FC236}">
                <a16:creationId xmlns:a16="http://schemas.microsoft.com/office/drawing/2014/main" id="{0F2D0DBA-E708-870F-4EA1-50AB4DDAF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3F31CEA6-E3A2-F2A4-564F-11A1DD31918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D0419A8B-A073-EA17-A354-11CEDDC872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233E986E-8FA9-5A9A-3FA6-2DF6AFBA9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3F14DBCE-B7B0-2849-E696-B89F056DB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75766074-5CB7-E680-AA29-5F814C1A6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A7A7A9AF-A332-878C-1AD8-DC35CCF16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BE12E2D8-4580-BDD3-7845-818E5C633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8ADEFC23-CCF2-D586-5AFB-417E4DAD1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C0D9F408-807A-E342-408C-617B77AD3272}"/>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78AB01FA-CF20-0E33-B1ED-D6CD0ACB8B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4A7334A7-80DB-A8C1-8A12-DB0E368B6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EAF63010-6DC2-2FDB-3F24-E7368A5F2477}"/>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1B3E1E77-F195-4020-BE06-B459F854E579}"/>
              </a:ext>
            </a:extLst>
          </p:cNvPr>
          <p:cNvSpPr txBox="1"/>
          <p:nvPr/>
        </p:nvSpPr>
        <p:spPr>
          <a:xfrm>
            <a:off x="3449507" y="1048561"/>
            <a:ext cx="7991515" cy="738664"/>
          </a:xfrm>
          <a:prstGeom prst="rect">
            <a:avLst/>
          </a:prstGeom>
          <a:noFill/>
        </p:spPr>
        <p:txBody>
          <a:bodyPr wrap="square">
            <a:spAutoFit/>
          </a:bodyPr>
          <a:lstStyle/>
          <a:p>
            <a:endParaRPr lang="en-US" sz="2400" b="1" dirty="0"/>
          </a:p>
          <a:p>
            <a:pPr marL="0" indent="0" algn="just">
              <a:buNone/>
            </a:pPr>
            <a:r>
              <a:rPr lang="lt-LT" dirty="0">
                <a:latin typeface="Calibri" panose="020F0502020204030204" pitchFamily="34" charset="0"/>
                <a:cs typeface="Calibri" panose="020F0502020204030204" pitchFamily="34" charset="0"/>
              </a:rPr>
              <a:t>Handbuilding is a great </a:t>
            </a:r>
            <a:r>
              <a:rPr lang="en-US" dirty="0">
                <a:latin typeface="Calibri" panose="020F0502020204030204" pitchFamily="34" charset="0"/>
                <a:cs typeface="Calibri" panose="020F0502020204030204" pitchFamily="34" charset="0"/>
              </a:rPr>
              <a:t>choice</a:t>
            </a:r>
            <a:r>
              <a:rPr lang="lt-LT" dirty="0">
                <a:latin typeface="Calibri" panose="020F0502020204030204" pitchFamily="34" charset="0"/>
                <a:cs typeface="Calibri" panose="020F0502020204030204" pitchFamily="34" charset="0"/>
              </a:rPr>
              <a:t> for beginners</a:t>
            </a:r>
            <a:r>
              <a:rPr lang="en-US" dirty="0">
                <a:latin typeface="Calibri" panose="020F0502020204030204" pitchFamily="34" charset="0"/>
                <a:cs typeface="Calibri" panose="020F0502020204030204" pitchFamily="34" charset="0"/>
              </a:rPr>
              <a:t>!</a:t>
            </a:r>
          </a:p>
        </p:txBody>
      </p:sp>
      <p:sp>
        <p:nvSpPr>
          <p:cNvPr id="18" name="Content Placeholder 18">
            <a:extLst>
              <a:ext uri="{FF2B5EF4-FFF2-40B4-BE49-F238E27FC236}">
                <a16:creationId xmlns:a16="http://schemas.microsoft.com/office/drawing/2014/main" id="{0E7446C5-BD62-2C9D-62DB-FE506BCC8BC5}"/>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pic>
        <p:nvPicPr>
          <p:cNvPr id="23" name="Picture 22" descr="A picture containing person, person, indoor&#10;&#10;Description automatically generated">
            <a:extLst>
              <a:ext uri="{FF2B5EF4-FFF2-40B4-BE49-F238E27FC236}">
                <a16:creationId xmlns:a16="http://schemas.microsoft.com/office/drawing/2014/main" id="{197A163A-CBC8-5D20-DEC6-3E9E0AC84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135" y="1964263"/>
            <a:ext cx="4800600" cy="3600450"/>
          </a:xfrm>
          <a:prstGeom prst="rect">
            <a:avLst/>
          </a:prstGeom>
        </p:spPr>
      </p:pic>
    </p:spTree>
    <p:extLst>
      <p:ext uri="{BB962C8B-B14F-4D97-AF65-F5344CB8AC3E}">
        <p14:creationId xmlns:p14="http://schemas.microsoft.com/office/powerpoint/2010/main" val="889618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4097-5C95-FDF5-9195-5DB2FC3840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44726D-C62D-7577-BDEE-B359B9DFCD2C}"/>
              </a:ext>
            </a:extLst>
          </p:cNvPr>
          <p:cNvSpPr>
            <a:spLocks noGrp="1"/>
          </p:cNvSpPr>
          <p:nvPr>
            <p:ph idx="1"/>
          </p:nvPr>
        </p:nvSpPr>
        <p:spPr/>
        <p:txBody>
          <a:bodyPr/>
          <a:lstStyle/>
          <a:p>
            <a:r>
              <a:rPr lang="en-US" dirty="0" err="1"/>
              <a:t>Handbuilding</a:t>
            </a:r>
            <a:r>
              <a:rPr lang="en-US" dirty="0"/>
              <a:t> is a ceramics technique that allows you to create forms with clay and your hands, without using a throwing wheel. Before ceramicists invented the wheel, </a:t>
            </a:r>
            <a:r>
              <a:rPr lang="en-US" dirty="0" err="1"/>
              <a:t>handbuilding</a:t>
            </a:r>
            <a:r>
              <a:rPr lang="en-US" dirty="0"/>
              <a:t> was the only way they could create functional and artistic ceramic forms. The oldest known ceramic artifact was </a:t>
            </a:r>
            <a:r>
              <a:rPr lang="en-US" dirty="0" err="1"/>
              <a:t>handbuilt</a:t>
            </a:r>
            <a:r>
              <a:rPr lang="en-US" dirty="0"/>
              <a:t> and is dated as early as 28,000 BCE. All you need to get started are your clay, your hands, and a few simple tools.</a:t>
            </a:r>
          </a:p>
        </p:txBody>
      </p:sp>
      <p:sp useBgFill="1">
        <p:nvSpPr>
          <p:cNvPr id="4" name="Rectangle 43">
            <a:extLst>
              <a:ext uri="{FF2B5EF4-FFF2-40B4-BE49-F238E27FC236}">
                <a16:creationId xmlns:a16="http://schemas.microsoft.com/office/drawing/2014/main" id="{40664828-1205-3D29-C8DE-7DC07EA395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DD968D57-1545-71F4-09CB-7E1ED652F19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408DE201-D256-652D-6FBB-4550243F0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125517D8-10AF-B732-409A-2C0DEB89B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208C9FD9-37FF-B0A5-95A9-9197B9DFB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21AC51C7-A0EA-60E3-0A83-FFDC2E397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975C8DF0-0974-1FA7-DC95-84053F3DA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AC82E0DF-D705-C906-DAA5-CDC6C65AEA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621BFF2C-7D87-0F76-BCBB-CCC64A03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83449362-8129-A4C6-DD0C-C2F8B26E96CA}"/>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2655074E-398E-4092-9E66-5B74332C5F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5982BB87-F87D-6814-0D1D-248D58CDF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1009875C-80EB-328B-EF03-CB0E8784BEFB}"/>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25EF11EE-0954-C827-EFF2-D59A7E6BDE6D}"/>
              </a:ext>
            </a:extLst>
          </p:cNvPr>
          <p:cNvSpPr txBox="1"/>
          <p:nvPr/>
        </p:nvSpPr>
        <p:spPr>
          <a:xfrm>
            <a:off x="3374638" y="1321188"/>
            <a:ext cx="7991515" cy="738664"/>
          </a:xfrm>
          <a:prstGeom prst="rect">
            <a:avLst/>
          </a:prstGeom>
          <a:noFill/>
        </p:spPr>
        <p:txBody>
          <a:bodyPr wrap="square">
            <a:spAutoFit/>
          </a:bodyPr>
          <a:lstStyle/>
          <a:p>
            <a:endParaRPr lang="en-US" sz="2400" b="1" dirty="0"/>
          </a:p>
          <a:p>
            <a:pPr marL="0" indent="0" algn="just">
              <a:buNone/>
            </a:pPr>
            <a:r>
              <a:rPr lang="en-US" b="1" dirty="0">
                <a:latin typeface="Calibri" panose="020F0502020204030204" pitchFamily="34" charset="0"/>
                <a:cs typeface="Calibri" panose="020F0502020204030204" pitchFamily="34" charset="0"/>
              </a:rPr>
              <a:t>HANDBUILDING TECHNIQUES</a:t>
            </a:r>
          </a:p>
        </p:txBody>
      </p:sp>
      <p:sp>
        <p:nvSpPr>
          <p:cNvPr id="18" name="Content Placeholder 18">
            <a:extLst>
              <a:ext uri="{FF2B5EF4-FFF2-40B4-BE49-F238E27FC236}">
                <a16:creationId xmlns:a16="http://schemas.microsoft.com/office/drawing/2014/main" id="{54982EA8-7D75-EA36-4714-C33192B50911}"/>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1BAAE9F-9F95-2896-8C63-0940FCD96DFE}"/>
              </a:ext>
            </a:extLst>
          </p:cNvPr>
          <p:cNvSpPr txBox="1"/>
          <p:nvPr/>
        </p:nvSpPr>
        <p:spPr>
          <a:xfrm>
            <a:off x="3374638" y="2556387"/>
            <a:ext cx="6915676" cy="3416320"/>
          </a:xfrm>
          <a:prstGeom prst="rect">
            <a:avLst/>
          </a:prstGeom>
          <a:noFill/>
        </p:spPr>
        <p:txBody>
          <a:bodyPr wrap="square" rtlCol="0">
            <a:spAutoFit/>
          </a:bodyPr>
          <a:lstStyle/>
          <a:p>
            <a:pPr marL="285750" indent="-285750" algn="just">
              <a:buFont typeface="Arial" panose="020B0604020202020204" pitchFamily="34" charset="0"/>
              <a:buChar char="•"/>
            </a:pPr>
            <a:r>
              <a:rPr lang="en-US" dirty="0" err="1">
                <a:latin typeface="Calibri" panose="020F0502020204030204" pitchFamily="34" charset="0"/>
                <a:cs typeface="Calibri" panose="020F0502020204030204" pitchFamily="34" charset="0"/>
              </a:rPr>
              <a:t>Handbuilding</a:t>
            </a:r>
            <a:r>
              <a:rPr lang="en-US" dirty="0">
                <a:latin typeface="Calibri" panose="020F0502020204030204" pitchFamily="34" charset="0"/>
                <a:cs typeface="Calibri" panose="020F0502020204030204" pitchFamily="34" charset="0"/>
              </a:rPr>
              <a:t> is a ceramics technique that allows you to create forms with clay and your hands, without using a throwing wheel. Before ceramicists invented the wheel, </a:t>
            </a:r>
            <a:r>
              <a:rPr lang="en-US" dirty="0" err="1">
                <a:latin typeface="Calibri" panose="020F0502020204030204" pitchFamily="34" charset="0"/>
                <a:cs typeface="Calibri" panose="020F0502020204030204" pitchFamily="34" charset="0"/>
              </a:rPr>
              <a:t>handbuilding</a:t>
            </a:r>
            <a:r>
              <a:rPr lang="en-US" dirty="0">
                <a:latin typeface="Calibri" panose="020F0502020204030204" pitchFamily="34" charset="0"/>
                <a:cs typeface="Calibri" panose="020F0502020204030204" pitchFamily="34" charset="0"/>
              </a:rPr>
              <a:t> was the only way they could create functional and artistic ceramic forms. The oldest known ceramic artifact was </a:t>
            </a:r>
            <a:r>
              <a:rPr lang="en-US" dirty="0" err="1">
                <a:latin typeface="Calibri" panose="020F0502020204030204" pitchFamily="34" charset="0"/>
                <a:cs typeface="Calibri" panose="020F0502020204030204" pitchFamily="34" charset="0"/>
              </a:rPr>
              <a:t>handbuilt</a:t>
            </a:r>
            <a:r>
              <a:rPr lang="en-US" dirty="0">
                <a:latin typeface="Calibri" panose="020F0502020204030204" pitchFamily="34" charset="0"/>
                <a:cs typeface="Calibri" panose="020F0502020204030204" pitchFamily="34" charset="0"/>
              </a:rPr>
              <a:t> and is dated as early as 28,000 BCE. All you need to get started are your clay, your hands, and a few simple tools.</a:t>
            </a:r>
          </a:p>
          <a:p>
            <a:pPr marL="285750" indent="-285750" algn="just">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Techniques:</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Pinching pots.</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Coiling.</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Slab pots.</a:t>
            </a:r>
          </a:p>
        </p:txBody>
      </p:sp>
    </p:spTree>
    <p:extLst>
      <p:ext uri="{BB962C8B-B14F-4D97-AF65-F5344CB8AC3E}">
        <p14:creationId xmlns:p14="http://schemas.microsoft.com/office/powerpoint/2010/main" val="1137883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06B3-F6BB-306C-7E51-469D39ABE395}"/>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4FD8F444-C39B-6D0D-62A7-2F849559C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2C8A1C56-03AA-45BC-AFF0-3760F7D7526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9DF7B3F9-E929-8555-B0C9-ADA942F5B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4B2A851-44DB-0968-FB63-CC8BE71F5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8A87D2F0-7019-47C7-1C39-8F9AEDB4F1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11F01302-7FEC-E1AE-546B-3068383847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91990879-FCEE-D0D0-0EC5-E07D3DDFD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52754048-F263-E559-CFA9-85699FA6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1AE9D2FD-DB3E-3C0D-0861-EC56061A2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4C2510EC-DEE5-4C7B-201B-5FE6084A5B43}"/>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76B69366-9292-A5C3-01AC-96479EC1A5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238F9512-B9DC-47B4-0E7E-C9C2F8B99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E053223B-9FAA-C855-D02C-225AA7B3640D}"/>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A59F5D89-7A97-185D-7A59-0F40E0435C2A}"/>
              </a:ext>
            </a:extLst>
          </p:cNvPr>
          <p:cNvSpPr txBox="1"/>
          <p:nvPr/>
        </p:nvSpPr>
        <p:spPr>
          <a:xfrm>
            <a:off x="3516097" y="997796"/>
            <a:ext cx="7991515" cy="830997"/>
          </a:xfrm>
          <a:prstGeom prst="rect">
            <a:avLst/>
          </a:prstGeom>
          <a:noFill/>
        </p:spPr>
        <p:txBody>
          <a:bodyPr wrap="square">
            <a:spAutoFit/>
          </a:bodyPr>
          <a:lstStyle/>
          <a:p>
            <a:endParaRPr lang="en-US" sz="2400" b="1" dirty="0"/>
          </a:p>
          <a:p>
            <a:pPr marL="0" indent="0">
              <a:buNone/>
            </a:pPr>
            <a:endParaRPr lang="en-US" sz="2400" dirty="0"/>
          </a:p>
        </p:txBody>
      </p:sp>
      <p:sp>
        <p:nvSpPr>
          <p:cNvPr id="18" name="Content Placeholder 18">
            <a:extLst>
              <a:ext uri="{FF2B5EF4-FFF2-40B4-BE49-F238E27FC236}">
                <a16:creationId xmlns:a16="http://schemas.microsoft.com/office/drawing/2014/main" id="{55593AA4-7EDE-C8EC-9A37-E578D98A8235}"/>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BA72C13-0349-D231-6862-09A62277A3D8}"/>
              </a:ext>
            </a:extLst>
          </p:cNvPr>
          <p:cNvSpPr txBox="1"/>
          <p:nvPr/>
        </p:nvSpPr>
        <p:spPr>
          <a:xfrm>
            <a:off x="3233181" y="1514168"/>
            <a:ext cx="6883742"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PINCHING POTS</a:t>
            </a:r>
          </a:p>
        </p:txBody>
      </p:sp>
      <p:sp>
        <p:nvSpPr>
          <p:cNvPr id="22" name="TextBox 21">
            <a:extLst>
              <a:ext uri="{FF2B5EF4-FFF2-40B4-BE49-F238E27FC236}">
                <a16:creationId xmlns:a16="http://schemas.microsoft.com/office/drawing/2014/main" id="{E8E664BE-0D03-AC75-2462-B48B52CC1D61}"/>
              </a:ext>
            </a:extLst>
          </p:cNvPr>
          <p:cNvSpPr txBox="1"/>
          <p:nvPr/>
        </p:nvSpPr>
        <p:spPr>
          <a:xfrm>
            <a:off x="3372465" y="2096691"/>
            <a:ext cx="8495070" cy="4524315"/>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A pinch pot is a simple form of hand-made pottery produced from ancient times to the present. The pinching method is to create pottery that can be ornamental or functional, and has been widely employed across culture. The method used is to simply have a lob of clay, then pinch it to the shape desired.</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Pinch pots are the simplest and fastest way of making pottery, simply by pinching the clay into shape by using thumb and fingers. Simple clay vessels such as bowls and cups of various sizes can be formed and shaped by hand using a methodical pinching process in which the clay walls are thinned by pinching them with thumb and forefinger. It is a basic pot making method often taught to young children or beginners.</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The process begins with a ball of clay. Thumbs are pushed into the center, and then rudimentary walls are created by pinching and turning the pot. The pot is then pushed on a flat surface to create a flat surface, thereby creating the base. A base can be made by rolling three coils and pressing them together, and then onto the bottom of the pot. Pinched, compressed clay may also be used as a base for building coil pots. The base of the pot is less prone to cracking when formed this way.</a:t>
            </a:r>
          </a:p>
        </p:txBody>
      </p:sp>
      <p:pic>
        <p:nvPicPr>
          <p:cNvPr id="28" name="Picture 27" descr="A pair of hands holding a cup of coffee&#10;&#10;Description automatically generated with low confidence">
            <a:extLst>
              <a:ext uri="{FF2B5EF4-FFF2-40B4-BE49-F238E27FC236}">
                <a16:creationId xmlns:a16="http://schemas.microsoft.com/office/drawing/2014/main" id="{2A1EE550-D7FC-3173-E6B3-FDB37AB09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1719" y="638365"/>
            <a:ext cx="2738303" cy="1439818"/>
          </a:xfrm>
          <a:prstGeom prst="rect">
            <a:avLst/>
          </a:prstGeom>
        </p:spPr>
      </p:pic>
    </p:spTree>
    <p:extLst>
      <p:ext uri="{BB962C8B-B14F-4D97-AF65-F5344CB8AC3E}">
        <p14:creationId xmlns:p14="http://schemas.microsoft.com/office/powerpoint/2010/main" val="2336229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881C-5A0B-5015-900D-023706EC91AB}"/>
              </a:ext>
            </a:extLst>
          </p:cNvPr>
          <p:cNvSpPr>
            <a:spLocks noGrp="1"/>
          </p:cNvSpPr>
          <p:nvPr>
            <p:ph type="title"/>
          </p:nvPr>
        </p:nvSpPr>
        <p:spPr/>
        <p:txBody>
          <a:bodyPr/>
          <a:lstStyle/>
          <a:p>
            <a:endParaRPr lang="en-US" dirty="0"/>
          </a:p>
        </p:txBody>
      </p:sp>
      <p:pic>
        <p:nvPicPr>
          <p:cNvPr id="25" name="Content Placeholder 24" descr="A picture containing person, rolling pin, tool, potter's wheel&#10;&#10;Description automatically generated">
            <a:extLst>
              <a:ext uri="{FF2B5EF4-FFF2-40B4-BE49-F238E27FC236}">
                <a16:creationId xmlns:a16="http://schemas.microsoft.com/office/drawing/2014/main" id="{F3547F0F-1ACB-811D-4C74-B3B3F098EE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2769" y="2160588"/>
            <a:ext cx="4800600" cy="3600450"/>
          </a:xfrm>
        </p:spPr>
      </p:pic>
      <p:sp useBgFill="1">
        <p:nvSpPr>
          <p:cNvPr id="4" name="Rectangle 43">
            <a:extLst>
              <a:ext uri="{FF2B5EF4-FFF2-40B4-BE49-F238E27FC236}">
                <a16:creationId xmlns:a16="http://schemas.microsoft.com/office/drawing/2014/main" id="{911EC6A2-7DA1-ACD6-0648-99D884610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245EDC42-9F11-E2A8-80B1-5E8EF88ED92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D42822BC-71D6-205D-0B91-6FAACB88A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8C585076-15F0-D112-7708-F122BE56D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DEC6B298-7B27-7E09-DCD7-076C967DC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51B26B07-7D70-246A-FB68-99B394077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D0A796F8-1C44-65E8-098D-4A3651D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ED1C6322-140E-9028-CD74-89312C133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CDC31BB9-19F7-8BCC-8858-32AD379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7CA0A835-2E2D-83C4-666E-FCEC7693496D}"/>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6BCF3B17-B436-45A2-7428-7E58481A4C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CF30FD1-1CE2-5B1B-7256-1B495FA81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8055745B-394B-76D0-232B-13D311F6244E}"/>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A67FA048-F0A9-8F5D-8F17-C0B14A37868E}"/>
              </a:ext>
            </a:extLst>
          </p:cNvPr>
          <p:cNvSpPr txBox="1"/>
          <p:nvPr/>
        </p:nvSpPr>
        <p:spPr>
          <a:xfrm>
            <a:off x="3516097" y="997796"/>
            <a:ext cx="7991515" cy="738664"/>
          </a:xfrm>
          <a:prstGeom prst="rect">
            <a:avLst/>
          </a:prstGeom>
          <a:noFill/>
        </p:spPr>
        <p:txBody>
          <a:bodyPr wrap="square">
            <a:spAutoFit/>
          </a:bodyPr>
          <a:lstStyle/>
          <a:p>
            <a:endParaRPr lang="en-US" sz="2400" b="1" dirty="0"/>
          </a:p>
          <a:p>
            <a:pPr marL="0" indent="0">
              <a:buNone/>
            </a:pPr>
            <a:r>
              <a:rPr lang="en-US" b="1" dirty="0">
                <a:latin typeface="Calibri" panose="020F0502020204030204" pitchFamily="34" charset="0"/>
                <a:cs typeface="Calibri" panose="020F0502020204030204" pitchFamily="34" charset="0"/>
              </a:rPr>
              <a:t>COILING</a:t>
            </a:r>
          </a:p>
        </p:txBody>
      </p:sp>
      <p:sp>
        <p:nvSpPr>
          <p:cNvPr id="18" name="Content Placeholder 18">
            <a:extLst>
              <a:ext uri="{FF2B5EF4-FFF2-40B4-BE49-F238E27FC236}">
                <a16:creationId xmlns:a16="http://schemas.microsoft.com/office/drawing/2014/main" id="{2057A31D-4536-35BC-E2D3-20FF6494E9EF}"/>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12897E0-52C6-CD74-A88F-62EB49B2258B}"/>
              </a:ext>
            </a:extLst>
          </p:cNvPr>
          <p:cNvSpPr txBox="1"/>
          <p:nvPr/>
        </p:nvSpPr>
        <p:spPr>
          <a:xfrm>
            <a:off x="3313471" y="1944495"/>
            <a:ext cx="8878510" cy="3416320"/>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Coiling is a method of creating pottery. It has been used to shape clay into vessels for many thousands of years. It is found across the cultures of the world, including Africa, Greece, China, and Native American cultures of New Mexico. Using the coiling technique, it is possible to build thicker or taller walled vessels, which may not have been possible using earlier methods. The technique permits control of the walls as they are built up and allows building on top of the walls to make the vessel look bigger and bulge outward or narrow inward with less danger of collapsing. To do this, the potter takes a pliable material (usually clay) then rolls it until it forms a coil, or long pliable cylinder. By placing one coil on top of another, different shapes can be formed. As this is done while the clay is still fresh and soft, individual coils can be joined seamlessly with simple pressure, rather than by scoring and/or applying slip to the surface. Optionally, coils may only be joined internally or externally, leaving them visible on the other side as an aesthetic choice.</a:t>
            </a:r>
          </a:p>
        </p:txBody>
      </p:sp>
      <p:pic>
        <p:nvPicPr>
          <p:cNvPr id="27" name="Picture 26" descr="A picture containing person, rolling pin, tool, potter's wheel&#10;&#10;Description automatically generated">
            <a:extLst>
              <a:ext uri="{FF2B5EF4-FFF2-40B4-BE49-F238E27FC236}">
                <a16:creationId xmlns:a16="http://schemas.microsoft.com/office/drawing/2014/main" id="{D7325067-AA6B-2130-AD9F-B4C5C0E1E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4089" y="328539"/>
            <a:ext cx="1992096" cy="1494072"/>
          </a:xfrm>
          <a:prstGeom prst="rect">
            <a:avLst/>
          </a:prstGeom>
        </p:spPr>
      </p:pic>
    </p:spTree>
    <p:extLst>
      <p:ext uri="{BB962C8B-B14F-4D97-AF65-F5344CB8AC3E}">
        <p14:creationId xmlns:p14="http://schemas.microsoft.com/office/powerpoint/2010/main" val="682471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9DAEE-1D37-1B0F-45D3-EA1BC0FB0EB9}"/>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0EC748A6-5DD9-8B34-2495-E604C36B8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E4B9F9E1-6A18-8360-9072-B51E1FF1714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94AFCC41-DEB6-5D33-02E5-B9ABDA226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E9120804-B691-21E8-579C-620AD09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91964F01-3B77-5620-0B47-3F4252523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DBEB737E-11BD-1DBD-634E-506E0810A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7BBFC274-8ECA-26DA-6EDA-C2BA3AC51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EBF3F938-26B2-26BA-FE9A-8D7CCBEDC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C2AF8DB7-E448-7F74-8544-98373AACC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A0B3C8D5-CCEA-5748-DA64-AA8CB477C8C5}"/>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1BF9BDD2-951A-ED06-CE8F-EB4957D803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16D30035-819A-EB74-432A-D3ABB93C6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0DEFDC1D-706A-EEAE-E882-ED42A49C36AF}"/>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8962814C-5305-901B-F8B0-D8B16317E618}"/>
              </a:ext>
            </a:extLst>
          </p:cNvPr>
          <p:cNvSpPr txBox="1"/>
          <p:nvPr/>
        </p:nvSpPr>
        <p:spPr>
          <a:xfrm>
            <a:off x="3516097" y="997796"/>
            <a:ext cx="7991515" cy="738664"/>
          </a:xfrm>
          <a:prstGeom prst="rect">
            <a:avLst/>
          </a:prstGeom>
          <a:noFill/>
        </p:spPr>
        <p:txBody>
          <a:bodyPr wrap="square">
            <a:spAutoFit/>
          </a:bodyPr>
          <a:lstStyle/>
          <a:p>
            <a:endParaRPr lang="en-US" sz="2400" b="1" dirty="0"/>
          </a:p>
          <a:p>
            <a:pPr marL="0" indent="0">
              <a:buNone/>
            </a:pPr>
            <a:r>
              <a:rPr lang="en-US" b="1" dirty="0">
                <a:latin typeface="Calibri" panose="020F0502020204030204" pitchFamily="34" charset="0"/>
                <a:cs typeface="Calibri" panose="020F0502020204030204" pitchFamily="34" charset="0"/>
              </a:rPr>
              <a:t>SLAB POTS</a:t>
            </a:r>
          </a:p>
        </p:txBody>
      </p:sp>
      <p:sp>
        <p:nvSpPr>
          <p:cNvPr id="18" name="Content Placeholder 18">
            <a:extLst>
              <a:ext uri="{FF2B5EF4-FFF2-40B4-BE49-F238E27FC236}">
                <a16:creationId xmlns:a16="http://schemas.microsoft.com/office/drawing/2014/main" id="{AC9A08D1-4075-B218-9901-2819913E57D8}"/>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7E6C16C5-9358-1A45-B13C-DFA70D3CA614}"/>
              </a:ext>
            </a:extLst>
          </p:cNvPr>
          <p:cNvSpPr txBox="1"/>
          <p:nvPr/>
        </p:nvSpPr>
        <p:spPr>
          <a:xfrm>
            <a:off x="3372465" y="1934411"/>
            <a:ext cx="8721212" cy="2308324"/>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A slab pot is formed by joining flat slabs of clay together after they have been processed through a slab roller. Slab rollers, which are basically industrial-sized rolling pins, are a great tool that allows for quick and efficient production of clay slabs used.</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The slab technique starts with smooth slabs of clay that are then formed around molds or shaped by hand. Although it can be used to create many of the same shapes that are achievable on a wheel, slab building also allows the potter to create more angular shapes that are more challenging to make on a wheel.</a:t>
            </a:r>
          </a:p>
          <a:p>
            <a:pPr marL="285750" indent="-285750">
              <a:buFont typeface="Arial" panose="020B0604020202020204" pitchFamily="34" charset="0"/>
              <a:buChar char="•"/>
            </a:pPr>
            <a:endParaRPr lang="en-US" dirty="0"/>
          </a:p>
        </p:txBody>
      </p:sp>
      <p:pic>
        <p:nvPicPr>
          <p:cNvPr id="28" name="Picture 27" descr="A picture containing indoor, bathroom&#10;&#10;Description automatically generated">
            <a:extLst>
              <a:ext uri="{FF2B5EF4-FFF2-40B4-BE49-F238E27FC236}">
                <a16:creationId xmlns:a16="http://schemas.microsoft.com/office/drawing/2014/main" id="{3345B568-D937-AB97-662A-62CBAA009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6725" y="3928559"/>
            <a:ext cx="2707665" cy="2030749"/>
          </a:xfrm>
          <a:prstGeom prst="rect">
            <a:avLst/>
          </a:prstGeom>
        </p:spPr>
      </p:pic>
    </p:spTree>
    <p:extLst>
      <p:ext uri="{BB962C8B-B14F-4D97-AF65-F5344CB8AC3E}">
        <p14:creationId xmlns:p14="http://schemas.microsoft.com/office/powerpoint/2010/main" val="1219839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6BB0-3EB9-6612-0F86-5C04804B3AEE}"/>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281C0068-684B-D20B-CF6C-89DF857A4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B43223F4-BA89-9219-872C-91CA584CCA6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C5F2E13B-D29B-FAEF-BCDF-7EA98ADD09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788AB223-CFC4-4FA9-4607-095BDC5A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4099C785-B7FF-C1CD-E29A-85538C62F9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88F9A8E0-4845-383E-49E8-B4ECAAEB8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A67D98A3-EC52-D676-B014-D669AE378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BB8AA2E3-8150-93AA-8136-D2EEEBBF0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EAD9C160-F701-A9B9-80BD-EB460BB8B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8E36B0E1-4998-89D6-2244-9A34A3BE19CD}"/>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84E35A8E-C3B2-CA04-E124-0E574B62AA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E86030F7-E18B-A680-70C0-D19B0274D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B99E6DEE-0943-9611-DDD0-02F7DB00D7D9}"/>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2261BA9E-6F97-B8F0-1912-4C87333CE8A1}"/>
              </a:ext>
            </a:extLst>
          </p:cNvPr>
          <p:cNvSpPr txBox="1"/>
          <p:nvPr/>
        </p:nvSpPr>
        <p:spPr>
          <a:xfrm>
            <a:off x="3516097" y="997796"/>
            <a:ext cx="7991515" cy="738664"/>
          </a:xfrm>
          <a:prstGeom prst="rect">
            <a:avLst/>
          </a:prstGeom>
          <a:noFill/>
        </p:spPr>
        <p:txBody>
          <a:bodyPr wrap="square">
            <a:spAutoFit/>
          </a:bodyPr>
          <a:lstStyle/>
          <a:p>
            <a:endParaRPr lang="en-US" sz="2400" b="1" dirty="0"/>
          </a:p>
          <a:p>
            <a:pPr marL="0" indent="0" algn="just">
              <a:buNone/>
            </a:pPr>
            <a:r>
              <a:rPr lang="en-US" b="1" dirty="0">
                <a:latin typeface="Calibri" panose="020F0502020204030204" pitchFamily="34" charset="0"/>
                <a:cs typeface="Calibri" panose="020F0502020204030204" pitchFamily="34" charset="0"/>
              </a:rPr>
              <a:t>Beginner pottery techniques – learning online </a:t>
            </a:r>
          </a:p>
        </p:txBody>
      </p:sp>
      <p:sp>
        <p:nvSpPr>
          <p:cNvPr id="18" name="Content Placeholder 18">
            <a:extLst>
              <a:ext uri="{FF2B5EF4-FFF2-40B4-BE49-F238E27FC236}">
                <a16:creationId xmlns:a16="http://schemas.microsoft.com/office/drawing/2014/main" id="{CE83B9BF-C1E0-3667-D7F6-40B30D32D4F9}"/>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B27C2BB3-4471-24CA-9843-7DD3A57DCCE8}"/>
              </a:ext>
            </a:extLst>
          </p:cNvPr>
          <p:cNvSpPr txBox="1"/>
          <p:nvPr/>
        </p:nvSpPr>
        <p:spPr>
          <a:xfrm>
            <a:off x="3233181" y="2039874"/>
            <a:ext cx="7057133"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flicks watch and learn: </a:t>
            </a:r>
            <a:r>
              <a:rPr lang="en-US" dirty="0">
                <a:latin typeface="Calibri" panose="020F0502020204030204" pitchFamily="34" charset="0"/>
                <a:cs typeface="Calibri" panose="020F0502020204030204" pitchFamily="34" charset="0"/>
                <a:hlinkClick r:id="rId5"/>
              </a:rPr>
              <a:t>https://ceramicartsnetwork.org/clayflicks/technique-levels/beginner-pottery-techniques</a:t>
            </a:r>
            <a:endParaRPr lang="en-US"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Pottery on the Wheel: </a:t>
            </a:r>
            <a:r>
              <a:rPr lang="en-US" dirty="0">
                <a:latin typeface="Calibri" panose="020F0502020204030204" pitchFamily="34" charset="0"/>
                <a:cs typeface="Calibri" panose="020F0502020204030204" pitchFamily="34" charset="0"/>
                <a:hlinkClick r:id="rId6"/>
              </a:rPr>
              <a:t>http://www.pottery-on-the-wheel.com/</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err="1">
                <a:latin typeface="Calibri" panose="020F0502020204030204" pitchFamily="34" charset="0"/>
                <a:cs typeface="Calibri" panose="020F0502020204030204" pitchFamily="34" charset="0"/>
              </a:rPr>
              <a:t>Timsee</a:t>
            </a:r>
            <a:r>
              <a:rPr lang="en-US" dirty="0">
                <a:latin typeface="Calibri" panose="020F0502020204030204" pitchFamily="34" charset="0"/>
                <a:cs typeface="Calibri" panose="020F0502020204030204" pitchFamily="34" charset="0"/>
              </a:rPr>
              <a:t> Clay Channel: </a:t>
            </a:r>
            <a:r>
              <a:rPr lang="en-US" dirty="0">
                <a:latin typeface="Calibri" panose="020F0502020204030204" pitchFamily="34" charset="0"/>
                <a:cs typeface="Calibri" panose="020F0502020204030204" pitchFamily="34" charset="0"/>
                <a:hlinkClick r:id="rId7"/>
              </a:rPr>
              <a:t>https://www.youtube.com/playlist?list=PL5F345871510B9B05</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endParaRPr lang="en-US" dirty="0"/>
          </a:p>
        </p:txBody>
      </p:sp>
      <p:pic>
        <p:nvPicPr>
          <p:cNvPr id="22" name="Picture 21" descr="A picture containing person, preparing, cooking&#10;&#10;Description automatically generated">
            <a:extLst>
              <a:ext uri="{FF2B5EF4-FFF2-40B4-BE49-F238E27FC236}">
                <a16:creationId xmlns:a16="http://schemas.microsoft.com/office/drawing/2014/main" id="{77602D90-E9FF-EDD9-6C66-5A806A010D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8370" y="3877339"/>
            <a:ext cx="3600913" cy="2016511"/>
          </a:xfrm>
          <a:prstGeom prst="rect">
            <a:avLst/>
          </a:prstGeom>
        </p:spPr>
      </p:pic>
    </p:spTree>
    <p:extLst>
      <p:ext uri="{BB962C8B-B14F-4D97-AF65-F5344CB8AC3E}">
        <p14:creationId xmlns:p14="http://schemas.microsoft.com/office/powerpoint/2010/main" val="1847022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7942-8C17-16E3-157A-637626D3371C}"/>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95253B44-87C5-8F17-01F5-86DBECA16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2C32F5E6-F622-F6F3-3215-55F77A04FAE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2B0CD5C9-0401-95BB-10BE-CE5E85C55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82146C78-45DF-4F73-96FB-F0067CDC3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13516C8D-74B4-43F8-583E-CB538A017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66DE370B-2F37-57BB-0C0D-1B463303F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745700A9-DCC6-0195-FCE8-C3FC1D5EF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6B4E0707-AD2F-F52B-E7B8-6E54DB428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7A7C4C8F-5896-8278-3663-394E49AB0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DEBAFBF0-5299-D6FD-43D8-11D874AE0A2E}"/>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D9881588-F36B-CA54-743C-04F610168C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37A44A99-2E60-7027-93E5-119BBD1F8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84E412AF-EEE3-4C37-2232-FEB8990066F5}"/>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286BEF24-4F50-D0B6-CB7B-06A682040418}"/>
              </a:ext>
            </a:extLst>
          </p:cNvPr>
          <p:cNvSpPr txBox="1"/>
          <p:nvPr/>
        </p:nvSpPr>
        <p:spPr>
          <a:xfrm>
            <a:off x="3429524" y="1233493"/>
            <a:ext cx="7991515"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Ceramic decorating techniques</a:t>
            </a:r>
          </a:p>
        </p:txBody>
      </p:sp>
      <p:sp>
        <p:nvSpPr>
          <p:cNvPr id="18" name="Content Placeholder 18">
            <a:extLst>
              <a:ext uri="{FF2B5EF4-FFF2-40B4-BE49-F238E27FC236}">
                <a16:creationId xmlns:a16="http://schemas.microsoft.com/office/drawing/2014/main" id="{FA03F97C-048F-306F-D870-AA26AB757BA1}"/>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A24D7A0E-F98E-2D3C-4DB0-6F51868FB62F}"/>
              </a:ext>
            </a:extLst>
          </p:cNvPr>
          <p:cNvSpPr txBox="1"/>
          <p:nvPr/>
        </p:nvSpPr>
        <p:spPr>
          <a:xfrm>
            <a:off x="3429524" y="2160016"/>
            <a:ext cx="8187561"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Choose your favorite decorating technique: https://ceramicartsnetwork.org/daily/ceramic-decorating-techniques</a:t>
            </a:r>
          </a:p>
        </p:txBody>
      </p:sp>
      <p:pic>
        <p:nvPicPr>
          <p:cNvPr id="29" name="Picture 28">
            <a:extLst>
              <a:ext uri="{FF2B5EF4-FFF2-40B4-BE49-F238E27FC236}">
                <a16:creationId xmlns:a16="http://schemas.microsoft.com/office/drawing/2014/main" id="{FD3A091F-CE80-5373-6FC4-E01C44E27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548" y="3023539"/>
            <a:ext cx="5369696" cy="2056230"/>
          </a:xfrm>
          <a:prstGeom prst="rect">
            <a:avLst/>
          </a:prstGeom>
        </p:spPr>
      </p:pic>
    </p:spTree>
    <p:extLst>
      <p:ext uri="{BB962C8B-B14F-4D97-AF65-F5344CB8AC3E}">
        <p14:creationId xmlns:p14="http://schemas.microsoft.com/office/powerpoint/2010/main" val="2601720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5191C-61CF-4A9F-D389-292F9B4BCF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2BBEE6-67B8-A4B8-5B37-3C3C4E29B0C5}"/>
              </a:ext>
            </a:extLst>
          </p:cNvPr>
          <p:cNvSpPr>
            <a:spLocks noGrp="1"/>
          </p:cNvSpPr>
          <p:nvPr>
            <p:ph idx="1"/>
          </p:nvPr>
        </p:nvSpPr>
        <p:spPr/>
        <p:txBody>
          <a:bodyPr/>
          <a:lstStyle/>
          <a:p>
            <a:pPr marL="0" indent="0">
              <a:buNone/>
            </a:pPr>
            <a:endParaRPr lang="en-US" dirty="0"/>
          </a:p>
        </p:txBody>
      </p:sp>
      <p:sp useBgFill="1">
        <p:nvSpPr>
          <p:cNvPr id="4" name="Rectangle 43">
            <a:extLst>
              <a:ext uri="{FF2B5EF4-FFF2-40B4-BE49-F238E27FC236}">
                <a16:creationId xmlns:a16="http://schemas.microsoft.com/office/drawing/2014/main" id="{1DF97DC2-DCAF-6CC9-3F96-6625A32846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1DFC63E0-A3D4-DB61-203E-6ABD17EC1F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ACA9B622-E2BB-C75C-49F2-DF6C700763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09884697-A345-3558-1BCC-C216DFE9D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D26A1B68-2DCD-5516-AB6A-9849B89D05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65D46FC9-3E35-BDA9-CBED-1B84276CF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F15F1F3F-56CE-776F-2CC1-A8F0D5A120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42A8E10B-F3FA-85B2-D743-A10954DCB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59AA29F5-4B8B-635F-EC44-FE3DF2BC8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1109C98-632A-4AF7-63AC-20532BA4E9ED}"/>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7CFCB41-C3AE-FCB5-CF50-5F83D9DA1F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096C7356-D442-11D2-4217-B82541B5B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8123E857-C772-51C5-C1ED-31765AE2D392}"/>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675CBFD0-0C98-65FC-B780-41370498E3CE}"/>
              </a:ext>
            </a:extLst>
          </p:cNvPr>
          <p:cNvSpPr txBox="1"/>
          <p:nvPr/>
        </p:nvSpPr>
        <p:spPr>
          <a:xfrm>
            <a:off x="3516097" y="997796"/>
            <a:ext cx="7991515" cy="830997"/>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Topic: THE RIGHT CREATIVE ENVIRONMENT</a:t>
            </a:r>
            <a:endParaRPr lang="lt-LT" sz="2400" b="1" dirty="0">
              <a:latin typeface="Calibri" panose="020F0502020204030204" pitchFamily="34" charset="0"/>
              <a:cs typeface="Calibri" panose="020F0502020204030204" pitchFamily="34" charset="0"/>
            </a:endParaRPr>
          </a:p>
        </p:txBody>
      </p:sp>
      <p:sp>
        <p:nvSpPr>
          <p:cNvPr id="18" name="Content Placeholder 18">
            <a:extLst>
              <a:ext uri="{FF2B5EF4-FFF2-40B4-BE49-F238E27FC236}">
                <a16:creationId xmlns:a16="http://schemas.microsoft.com/office/drawing/2014/main" id="{2DAB2198-253D-4104-F341-6A5CF90DEF8E}"/>
              </a:ext>
            </a:extLst>
          </p:cNvPr>
          <p:cNvSpPr txBox="1">
            <a:spLocks/>
          </p:cNvSpPr>
          <p:nvPr/>
        </p:nvSpPr>
        <p:spPr>
          <a:xfrm>
            <a:off x="3233180" y="2103498"/>
            <a:ext cx="7414583" cy="36012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dirty="0">
                <a:latin typeface="Calibri" panose="020F0502020204030204" pitchFamily="34" charset="0"/>
                <a:cs typeface="Calibri" panose="020F0502020204030204" pitchFamily="34" charset="0"/>
              </a:rPr>
              <a:t>Tips for creating a workplace for working with ceramics:</a:t>
            </a:r>
          </a:p>
          <a:p>
            <a:pPr algn="just"/>
            <a:r>
              <a:rPr lang="en-US" sz="1800" dirty="0">
                <a:latin typeface="Calibri" panose="020F0502020204030204" pitchFamily="34" charset="0"/>
                <a:cs typeface="Calibri" panose="020F0502020204030204" pitchFamily="34" charset="0"/>
              </a:rPr>
              <a:t>Choose where you will set up the studio based on your ability to combine hobbies and other activities in the facilities available.</a:t>
            </a:r>
            <a:endParaRPr lang="lt-LT"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Make sure there is enough light and the right temperature in the place you choose.</a:t>
            </a:r>
            <a:endParaRPr lang="lt-LT"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Don’t buy all the tools you can at once without underestimating what you really need and what your skills are.</a:t>
            </a:r>
            <a:endParaRPr lang="lt-LT"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Make sure you have enough space to store all your tools and finished work, this may require separate shelves.</a:t>
            </a:r>
            <a:endParaRPr lang="lt-LT"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Decide as early as possible what you are going to do and what techniques you will use.</a:t>
            </a:r>
            <a:endParaRPr lang="lt-LT"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1841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F42B-5979-71F0-F9C1-D53077BADB4E}"/>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AAEC3A17-BD0F-E8CD-2E59-1557AEEB33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7154C393-E939-2C12-1DFD-44C8DF4D1A3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7559BDC-00C2-7B74-BE67-06B29E9C9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36F7046E-FA8F-7576-8991-B7A57DF9E0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E923785E-A390-BDAF-8F3F-26C42B1F5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F53A1012-87DF-6F36-1F1F-96A531B6E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0CDC160D-E29E-5687-27F3-CCFF49BFF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FEC00270-67B9-578B-0326-DEA5355BE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33477D99-BA91-A2C7-7CB6-0F434B02D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E5C69623-6EC8-06DA-9198-49DE4F853443}"/>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042622D0-05BF-1786-029F-C645BA1E06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E40C2C1-3B98-FB01-BB1B-C4DB6C0A5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94D26D67-AB1E-528E-6A72-852C60F6ECDA}"/>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72229E31-F756-16FC-48CE-AB54FD623D54}"/>
              </a:ext>
            </a:extLst>
          </p:cNvPr>
          <p:cNvSpPr txBox="1"/>
          <p:nvPr/>
        </p:nvSpPr>
        <p:spPr>
          <a:xfrm>
            <a:off x="3429524" y="1233493"/>
            <a:ext cx="7991515" cy="830997"/>
          </a:xfrm>
          <a:prstGeom prst="rect">
            <a:avLst/>
          </a:prstGeom>
          <a:noFill/>
        </p:spPr>
        <p:txBody>
          <a:bodyPr wrap="square">
            <a:spAutoFit/>
          </a:bodyPr>
          <a:lstStyle/>
          <a:p>
            <a:pPr algn="ctr"/>
            <a:r>
              <a:rPr lang="en-US" sz="2400" b="1" dirty="0">
                <a:latin typeface="Calibri" panose="020F0502020204030204" pitchFamily="34" charset="0"/>
                <a:cs typeface="Calibri" panose="020F0502020204030204" pitchFamily="34" charset="0"/>
              </a:rPr>
              <a:t>Is it possible to set up a pottery studio at home with very little space?</a:t>
            </a:r>
          </a:p>
        </p:txBody>
      </p:sp>
      <p:sp>
        <p:nvSpPr>
          <p:cNvPr id="18" name="Content Placeholder 18">
            <a:extLst>
              <a:ext uri="{FF2B5EF4-FFF2-40B4-BE49-F238E27FC236}">
                <a16:creationId xmlns:a16="http://schemas.microsoft.com/office/drawing/2014/main" id="{1A1069ED-6731-186D-63F8-1C6F747777B0}"/>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pic>
        <p:nvPicPr>
          <p:cNvPr id="26" name="Picture 25" descr="A picture containing table, wall, indoor, wood&#10;&#10;Description automatically generated">
            <a:extLst>
              <a:ext uri="{FF2B5EF4-FFF2-40B4-BE49-F238E27FC236}">
                <a16:creationId xmlns:a16="http://schemas.microsoft.com/office/drawing/2014/main" id="{D0A63736-5B5A-8A5D-A07E-AB443630E6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751" y="2423472"/>
            <a:ext cx="3753900" cy="2984351"/>
          </a:xfrm>
          <a:prstGeom prst="rect">
            <a:avLst/>
          </a:prstGeom>
        </p:spPr>
      </p:pic>
      <p:sp>
        <p:nvSpPr>
          <p:cNvPr id="27" name="TextBox 26">
            <a:extLst>
              <a:ext uri="{FF2B5EF4-FFF2-40B4-BE49-F238E27FC236}">
                <a16:creationId xmlns:a16="http://schemas.microsoft.com/office/drawing/2014/main" id="{B152E0DE-86D3-1201-C57C-1FAF2A691A42}"/>
              </a:ext>
            </a:extLst>
          </p:cNvPr>
          <p:cNvSpPr txBox="1"/>
          <p:nvPr/>
        </p:nvSpPr>
        <p:spPr>
          <a:xfrm>
            <a:off x="5918441" y="5574890"/>
            <a:ext cx="3864656" cy="369332"/>
          </a:xfrm>
          <a:prstGeom prst="rect">
            <a:avLst/>
          </a:prstGeom>
          <a:noFill/>
        </p:spPr>
        <p:txBody>
          <a:bodyPr wrap="square" rtlCol="0">
            <a:spAutoFit/>
          </a:bodyPr>
          <a:lstStyle/>
          <a:p>
            <a:pPr algn="ctr"/>
            <a:r>
              <a:rPr lang="lt-LT" dirty="0"/>
              <a:t>YES</a:t>
            </a:r>
            <a:r>
              <a:rPr lang="en-US" dirty="0"/>
              <a:t>!</a:t>
            </a:r>
          </a:p>
        </p:txBody>
      </p:sp>
    </p:spTree>
    <p:extLst>
      <p:ext uri="{BB962C8B-B14F-4D97-AF65-F5344CB8AC3E}">
        <p14:creationId xmlns:p14="http://schemas.microsoft.com/office/powerpoint/2010/main" val="782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027" y="43713"/>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033967" y="6264575"/>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374638" y="899474"/>
            <a:ext cx="7991515" cy="5570756"/>
          </a:xfrm>
          <a:prstGeom prst="rect">
            <a:avLst/>
          </a:prstGeom>
          <a:noFill/>
        </p:spPr>
        <p:txBody>
          <a:bodyPr wrap="square">
            <a:spAutoFit/>
          </a:bodyPr>
          <a:lstStyle/>
          <a:p>
            <a:endParaRPr lang="en-US" sz="2400" dirty="0"/>
          </a:p>
          <a:p>
            <a:pPr marL="0" indent="0">
              <a:buNone/>
            </a:pPr>
            <a:r>
              <a:rPr lang="en-US" sz="4400" dirty="0">
                <a:latin typeface="Calibri" panose="020F0502020204030204" pitchFamily="34" charset="0"/>
                <a:cs typeface="Calibri" panose="020F0502020204030204" pitchFamily="34" charset="0"/>
              </a:rPr>
              <a:t>Module Description</a:t>
            </a:r>
            <a:r>
              <a:rPr lang="en-US" sz="2400" dirty="0">
                <a:latin typeface="Calibri" panose="020F0502020204030204" pitchFamily="34" charset="0"/>
                <a:cs typeface="Calibri" panose="020F0502020204030204" pitchFamily="34" charset="0"/>
              </a:rPr>
              <a:t> </a:t>
            </a:r>
          </a:p>
          <a:p>
            <a:pPr marL="0" indent="0">
              <a:buNone/>
            </a:pPr>
            <a:endParaRPr lang="en-US" sz="2400" dirty="0">
              <a:latin typeface="Calibri" panose="020F0502020204030204" pitchFamily="34" charset="0"/>
              <a:cs typeface="Calibri" panose="020F0502020204030204" pitchFamily="34" charset="0"/>
            </a:endParaRPr>
          </a:p>
          <a:p>
            <a:pPr marL="0" indent="0" algn="just">
              <a:buNone/>
            </a:pPr>
            <a:r>
              <a:rPr lang="en-US" sz="2000" dirty="0"/>
              <a:t>In this module a new and particular art it’s explained, the women could learn how to make ceramics products. The training introduces basic pottery practices and teaches women basic skills. More attention is being paid to practices and methods that are easily adaptable to home conditions, thus enabling more women to get involved and benefit. </a:t>
            </a:r>
          </a:p>
          <a:p>
            <a:pPr marL="0" indent="0" algn="just">
              <a:buNone/>
            </a:pPr>
            <a:endParaRPr lang="en-US" sz="2000" dirty="0"/>
          </a:p>
          <a:p>
            <a:pPr marL="0" indent="0" algn="just">
              <a:buNone/>
            </a:pPr>
            <a:r>
              <a:rPr lang="en-US" sz="2000" dirty="0"/>
              <a:t>Practical skills and key competencies are acquired to promote women's employment and increase opportunities. Low-skilled women are empowered to have greater creative, social and economic potential. At the same time, it is an opportunity to overcome the challenges of quarantine.</a:t>
            </a:r>
          </a:p>
          <a:p>
            <a:pPr marL="0" indent="0">
              <a:buNone/>
            </a:pPr>
            <a:endParaRPr lang="en-US" sz="2400" dirty="0"/>
          </a:p>
        </p:txBody>
      </p:sp>
    </p:spTree>
    <p:extLst>
      <p:ext uri="{BB962C8B-B14F-4D97-AF65-F5344CB8AC3E}">
        <p14:creationId xmlns:p14="http://schemas.microsoft.com/office/powerpoint/2010/main" val="3242985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CF0C-FFC0-4086-372D-31053CA12920}"/>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26882FE1-77E3-EE65-89BB-EB5D9DF0E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5FD70D36-2F30-9998-6654-48BDE750DE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90A2DE8B-9FB3-0596-FA2D-20F272F9E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49EF3022-9497-350B-D76A-05CC5AEB6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F40BB064-0D54-9A2F-4DE0-C904D682E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C38DB653-F047-A957-2291-CC6E74021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BA573ADF-9D1E-643A-7BDF-F4AC23DF7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35CD34B0-A847-7B88-C669-619544BA7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EB8688CF-B4BF-4B3C-AF7A-695740BCD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0C123A80-378D-3900-71CF-DDFCEB8BE108}"/>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DC503FF1-8F0C-3357-3DFF-DC5B212640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8B640A71-358E-D817-3188-0F2907992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B691EA0B-3FE7-300D-3868-98A1ABE1A531}"/>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83FF7AF3-354E-C8D6-4691-2C7B8D6603F4}"/>
              </a:ext>
            </a:extLst>
          </p:cNvPr>
          <p:cNvSpPr txBox="1"/>
          <p:nvPr/>
        </p:nvSpPr>
        <p:spPr>
          <a:xfrm>
            <a:off x="3429524" y="1233493"/>
            <a:ext cx="7991515"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Tools and e</a:t>
            </a:r>
            <a:r>
              <a:rPr lang="lt-LT" b="1" dirty="0">
                <a:latin typeface="Calibri" panose="020F0502020204030204" pitchFamily="34" charset="0"/>
                <a:cs typeface="Calibri" panose="020F0502020204030204" pitchFamily="34" charset="0"/>
              </a:rPr>
              <a:t>quipment for the beginners</a:t>
            </a:r>
            <a:endParaRPr lang="en-US" b="1" dirty="0">
              <a:latin typeface="Calibri" panose="020F0502020204030204" pitchFamily="34" charset="0"/>
              <a:cs typeface="Calibri" panose="020F0502020204030204" pitchFamily="34" charset="0"/>
            </a:endParaRPr>
          </a:p>
        </p:txBody>
      </p:sp>
      <p:sp>
        <p:nvSpPr>
          <p:cNvPr id="18" name="Content Placeholder 18">
            <a:extLst>
              <a:ext uri="{FF2B5EF4-FFF2-40B4-BE49-F238E27FC236}">
                <a16:creationId xmlns:a16="http://schemas.microsoft.com/office/drawing/2014/main" id="{D45A572C-6922-5BAD-5FD6-5222228E0A71}"/>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D94C9EF-3982-E8BB-3058-93F71862EE92}"/>
              </a:ext>
            </a:extLst>
          </p:cNvPr>
          <p:cNvSpPr txBox="1"/>
          <p:nvPr/>
        </p:nvSpPr>
        <p:spPr>
          <a:xfrm>
            <a:off x="3429524" y="2160016"/>
            <a:ext cx="8187561" cy="2585323"/>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Necessary tools:</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Clay</a:t>
            </a:r>
            <a:r>
              <a:rPr lang="en-US" dirty="0">
                <a:latin typeface="Calibri" panose="020F0502020204030204" pitchFamily="34" charset="0"/>
                <a:cs typeface="Calibri" panose="020F0502020204030204" pitchFamily="34" charset="0"/>
              </a:rPr>
              <a:t> (the best stoneware because it's the easiest to work with for beginners; however, those with skills can choose earthenware or porcelain).</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Needle tool </a:t>
            </a:r>
            <a:r>
              <a:rPr lang="en-US" dirty="0">
                <a:latin typeface="Calibri" panose="020F0502020204030204" pitchFamily="34" charset="0"/>
                <a:cs typeface="Calibri" panose="020F0502020204030204" pitchFamily="34" charset="0"/>
              </a:rPr>
              <a:t>(for throwing and scoring).</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Wire tool </a:t>
            </a:r>
            <a:r>
              <a:rPr lang="en-US" dirty="0">
                <a:latin typeface="Calibri" panose="020F0502020204030204" pitchFamily="34" charset="0"/>
                <a:cs typeface="Calibri" panose="020F0502020204030204" pitchFamily="34" charset="0"/>
              </a:rPr>
              <a:t>(to cut clay).</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Wooden bowl rib </a:t>
            </a:r>
            <a:r>
              <a:rPr lang="en-US" dirty="0">
                <a:latin typeface="Calibri" panose="020F0502020204030204" pitchFamily="34" charset="0"/>
                <a:cs typeface="Calibri" panose="020F0502020204030204" pitchFamily="34" charset="0"/>
              </a:rPr>
              <a:t>(for shaping bowls).</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Sponge</a:t>
            </a:r>
            <a:r>
              <a:rPr lang="en-US" dirty="0">
                <a:latin typeface="Calibri" panose="020F0502020204030204" pitchFamily="34" charset="0"/>
                <a:cs typeface="Calibri" panose="020F0502020204030204" pitchFamily="34" charset="0"/>
              </a:rPr>
              <a:t> (for working with the clay).</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Clean up tool </a:t>
            </a:r>
            <a:r>
              <a:rPr lang="en-US" dirty="0">
                <a:latin typeface="Calibri" panose="020F0502020204030204" pitchFamily="34" charset="0"/>
                <a:cs typeface="Calibri" panose="020F0502020204030204" pitchFamily="34" charset="0"/>
              </a:rPr>
              <a:t>(for trimming and cutting the clay).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t>
            </a:r>
          </a:p>
        </p:txBody>
      </p:sp>
      <p:pic>
        <p:nvPicPr>
          <p:cNvPr id="25" name="Picture 24" descr="A person holding a rock&#10;&#10;Description automatically generated with low confidence">
            <a:extLst>
              <a:ext uri="{FF2B5EF4-FFF2-40B4-BE49-F238E27FC236}">
                <a16:creationId xmlns:a16="http://schemas.microsoft.com/office/drawing/2014/main" id="{520477D5-C159-9406-CDE7-48FB44C6F4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8083" y="3188182"/>
            <a:ext cx="2973325" cy="2632274"/>
          </a:xfrm>
          <a:prstGeom prst="rect">
            <a:avLst/>
          </a:prstGeom>
        </p:spPr>
      </p:pic>
    </p:spTree>
    <p:extLst>
      <p:ext uri="{BB962C8B-B14F-4D97-AF65-F5344CB8AC3E}">
        <p14:creationId xmlns:p14="http://schemas.microsoft.com/office/powerpoint/2010/main" val="2756921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AB058-2472-D1DE-0E47-9AA745AFF3A4}"/>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0CB77F8A-4EA8-6C37-1F42-A551053D30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5DE11DE1-2E30-EF44-1A72-EC43EAA4A78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18B8FE83-92C0-4588-AF24-04D68B285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745CAD3F-BF03-0B8B-1A92-1B0A53EDFA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E098C10-2527-F624-E853-DC887EBC7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BDA8C791-A155-824D-92F4-C49F84984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73D7169B-73E4-AAAD-8DC6-44321A9737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0FC59452-7D29-F985-0943-2478F43CA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B59E0402-F9A2-92B0-2700-80A2C500B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1625E97B-80AC-0B18-C684-FB5836D4963D}"/>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45FAC9F0-0181-DCFB-6E20-1F82EA960D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C9D0A8A0-FE34-5660-35B8-E6B2F7CD4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1F276689-8CEC-DF71-065E-A56EE8DFDA7A}"/>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52EC1A5B-9329-01A0-11EA-2D4C6A1064A7}"/>
              </a:ext>
            </a:extLst>
          </p:cNvPr>
          <p:cNvSpPr txBox="1"/>
          <p:nvPr/>
        </p:nvSpPr>
        <p:spPr>
          <a:xfrm>
            <a:off x="3429524" y="1233493"/>
            <a:ext cx="7991515"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And some other things from the additional tools section…</a:t>
            </a:r>
          </a:p>
        </p:txBody>
      </p:sp>
      <p:sp>
        <p:nvSpPr>
          <p:cNvPr id="18" name="Content Placeholder 18">
            <a:extLst>
              <a:ext uri="{FF2B5EF4-FFF2-40B4-BE49-F238E27FC236}">
                <a16:creationId xmlns:a16="http://schemas.microsoft.com/office/drawing/2014/main" id="{2071A834-715D-A4E5-F538-7908711F3EC1}"/>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72310FD-F09D-283C-E147-1CA489037DCD}"/>
              </a:ext>
            </a:extLst>
          </p:cNvPr>
          <p:cNvSpPr txBox="1"/>
          <p:nvPr/>
        </p:nvSpPr>
        <p:spPr>
          <a:xfrm>
            <a:off x="3429524" y="2160016"/>
            <a:ext cx="8187561" cy="1200329"/>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For example, that could be:</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Simple carving tools (for carving designs).</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Throwing stick (for shaping).</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Calipers (for making lids fit).</a:t>
            </a:r>
          </a:p>
        </p:txBody>
      </p:sp>
      <p:pic>
        <p:nvPicPr>
          <p:cNvPr id="21" name="Picture 20">
            <a:extLst>
              <a:ext uri="{FF2B5EF4-FFF2-40B4-BE49-F238E27FC236}">
                <a16:creationId xmlns:a16="http://schemas.microsoft.com/office/drawing/2014/main" id="{298963C5-5FF2-3867-D4FE-E81A582F6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0286" y="3305925"/>
            <a:ext cx="4743934" cy="2656603"/>
          </a:xfrm>
          <a:prstGeom prst="rect">
            <a:avLst/>
          </a:prstGeom>
        </p:spPr>
      </p:pic>
    </p:spTree>
    <p:extLst>
      <p:ext uri="{BB962C8B-B14F-4D97-AF65-F5344CB8AC3E}">
        <p14:creationId xmlns:p14="http://schemas.microsoft.com/office/powerpoint/2010/main" val="2763548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243E-BC56-63A7-4D0A-A70FE1C81885}"/>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1B220D4-138C-51D2-489F-E4C1EAB1CA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495D460F-EAA9-641E-4A03-CC5D1999027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A4D4A125-A0DB-EDAC-D34B-C5549D4E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61FB531C-26CC-E887-441F-2C76FA585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3B3A14F7-4118-8A4E-E381-9C8B87AC0E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D64420B8-D3C5-1FFF-3284-0A3EBF147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9BC02F32-970C-012D-5F39-C74B2D6467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39BB480F-92AF-5956-D1D6-CD72A167D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119444A8-8CEB-4777-CD6C-BE1A6FDF21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C90219AA-02B5-D3C3-DD7D-6787F245CF02}"/>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BFA98F8C-713A-15CF-A397-C8F79C5304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473E09E4-CCD2-3F08-7DD3-B2591874D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02A79807-3D60-9AC3-38CC-A5BF4A54413B}"/>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A80B538A-7A31-0334-944E-616ED027209B}"/>
              </a:ext>
            </a:extLst>
          </p:cNvPr>
          <p:cNvSpPr txBox="1"/>
          <p:nvPr/>
        </p:nvSpPr>
        <p:spPr>
          <a:xfrm>
            <a:off x="3429524" y="1233493"/>
            <a:ext cx="7991515"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E</a:t>
            </a:r>
            <a:r>
              <a:rPr lang="lt-LT" b="1" dirty="0">
                <a:latin typeface="Calibri" panose="020F0502020204030204" pitchFamily="34" charset="0"/>
                <a:cs typeface="Calibri" panose="020F0502020204030204" pitchFamily="34" charset="0"/>
              </a:rPr>
              <a:t>quipment for the </a:t>
            </a:r>
            <a:r>
              <a:rPr lang="en-US" b="1" dirty="0">
                <a:latin typeface="Calibri" panose="020F0502020204030204" pitchFamily="34" charset="0"/>
                <a:cs typeface="Calibri" panose="020F0502020204030204" pitchFamily="34" charset="0"/>
              </a:rPr>
              <a:t>pottery studio</a:t>
            </a:r>
          </a:p>
        </p:txBody>
      </p:sp>
      <p:sp>
        <p:nvSpPr>
          <p:cNvPr id="18" name="Content Placeholder 18">
            <a:extLst>
              <a:ext uri="{FF2B5EF4-FFF2-40B4-BE49-F238E27FC236}">
                <a16:creationId xmlns:a16="http://schemas.microsoft.com/office/drawing/2014/main" id="{00656F02-0050-11B7-BDF1-F131CB89816C}"/>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880EF9E-F767-6987-46C7-C901179238FC}"/>
              </a:ext>
            </a:extLst>
          </p:cNvPr>
          <p:cNvSpPr txBox="1"/>
          <p:nvPr/>
        </p:nvSpPr>
        <p:spPr>
          <a:xfrm>
            <a:off x="3429524" y="2160016"/>
            <a:ext cx="8187561" cy="2585323"/>
          </a:xfrm>
          <a:prstGeom prst="rect">
            <a:avLst/>
          </a:prstGeom>
          <a:noFill/>
        </p:spPr>
        <p:txBody>
          <a:bodyPr wrap="square" rtlCol="0">
            <a:spAutoFit/>
          </a:bodyPr>
          <a:lstStyle/>
          <a:p>
            <a:pPr marL="285750" indent="-285750">
              <a:buFont typeface="Arial" panose="020B0604020202020204" pitchFamily="34" charset="0"/>
              <a:buChar char="•"/>
            </a:pPr>
            <a:r>
              <a:rPr lang="lt-LT" dirty="0">
                <a:latin typeface="Calibri" panose="020F0502020204030204" pitchFamily="34" charset="0"/>
                <a:cs typeface="Calibri" panose="020F0502020204030204" pitchFamily="34" charset="0"/>
              </a:rPr>
              <a:t>Wheel</a:t>
            </a:r>
            <a:r>
              <a:rPr lang="en-US"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lt-LT" dirty="0">
                <a:latin typeface="Calibri" panose="020F0502020204030204" pitchFamily="34" charset="0"/>
                <a:cs typeface="Calibri" panose="020F0502020204030204" pitchFamily="34" charset="0"/>
              </a:rPr>
              <a:t>WorkTable</a:t>
            </a:r>
            <a:r>
              <a:rPr lang="en-US"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lt-LT" dirty="0">
                <a:latin typeface="Calibri" panose="020F0502020204030204" pitchFamily="34" charset="0"/>
                <a:cs typeface="Calibri" panose="020F0502020204030204" pitchFamily="34" charset="0"/>
              </a:rPr>
              <a:t>Storage Shelf</a:t>
            </a:r>
            <a:r>
              <a:rPr lang="en-US"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Damp Room.</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Kilns.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Glaze area.</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Tool/Bat Storage.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Storage.</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25" name="Picture 24" descr="A picture containing text, old, dirty, cooking&#10;&#10;Description automatically generated">
            <a:extLst>
              <a:ext uri="{FF2B5EF4-FFF2-40B4-BE49-F238E27FC236}">
                <a16:creationId xmlns:a16="http://schemas.microsoft.com/office/drawing/2014/main" id="{B5A12DFB-F386-998E-843B-210F50F4B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9928" y="1574559"/>
            <a:ext cx="4789957" cy="3762990"/>
          </a:xfrm>
          <a:prstGeom prst="rect">
            <a:avLst/>
          </a:prstGeom>
        </p:spPr>
      </p:pic>
      <p:sp>
        <p:nvSpPr>
          <p:cNvPr id="26" name="TextBox 25">
            <a:extLst>
              <a:ext uri="{FF2B5EF4-FFF2-40B4-BE49-F238E27FC236}">
                <a16:creationId xmlns:a16="http://schemas.microsoft.com/office/drawing/2014/main" id="{5C9480FE-F7DA-FDAE-ECF4-4086CDDF9B5E}"/>
              </a:ext>
            </a:extLst>
          </p:cNvPr>
          <p:cNvSpPr txBox="1"/>
          <p:nvPr/>
        </p:nvSpPr>
        <p:spPr>
          <a:xfrm>
            <a:off x="4471603" y="5399828"/>
            <a:ext cx="6646606"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All choices depend on the goals set, the skills acquired and the opportunities</a:t>
            </a:r>
          </a:p>
        </p:txBody>
      </p:sp>
    </p:spTree>
    <p:extLst>
      <p:ext uri="{BB962C8B-B14F-4D97-AF65-F5344CB8AC3E}">
        <p14:creationId xmlns:p14="http://schemas.microsoft.com/office/powerpoint/2010/main" val="3695818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DD58-4F8F-0C01-9861-E17D60C4F7B0}"/>
              </a:ext>
            </a:extLst>
          </p:cNvPr>
          <p:cNvSpPr>
            <a:spLocks noGrp="1"/>
          </p:cNvSpPr>
          <p:nvPr>
            <p:ph type="title"/>
          </p:nvPr>
        </p:nvSpPr>
        <p:spPr/>
        <p:txBody>
          <a:bodyPr/>
          <a:lstStyle/>
          <a:p>
            <a:endParaRPr lang="en-US" dirty="0"/>
          </a:p>
        </p:txBody>
      </p:sp>
      <p:sp useBgFill="1">
        <p:nvSpPr>
          <p:cNvPr id="22" name="Rectangle 43">
            <a:extLst>
              <a:ext uri="{FF2B5EF4-FFF2-40B4-BE49-F238E27FC236}">
                <a16:creationId xmlns:a16="http://schemas.microsoft.com/office/drawing/2014/main" id="{7625D1A9-DC7F-BFC7-BF4C-C0D3B834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45">
            <a:extLst>
              <a:ext uri="{FF2B5EF4-FFF2-40B4-BE49-F238E27FC236}">
                <a16:creationId xmlns:a16="http://schemas.microsoft.com/office/drawing/2014/main" id="{4C620E55-89BD-5255-E428-51D7681B2E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24" name="Oval 23">
              <a:extLst>
                <a:ext uri="{FF2B5EF4-FFF2-40B4-BE49-F238E27FC236}">
                  <a16:creationId xmlns:a16="http://schemas.microsoft.com/office/drawing/2014/main" id="{8E1735F8-4214-26BC-1331-17F4E89D2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85">
              <a:extLst>
                <a:ext uri="{FF2B5EF4-FFF2-40B4-BE49-F238E27FC236}">
                  <a16:creationId xmlns:a16="http://schemas.microsoft.com/office/drawing/2014/main" id="{705A0D82-849C-D7D8-576B-264616488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86">
              <a:extLst>
                <a:ext uri="{FF2B5EF4-FFF2-40B4-BE49-F238E27FC236}">
                  <a16:creationId xmlns:a16="http://schemas.microsoft.com/office/drawing/2014/main" id="{FA35F215-51D0-00AD-53F4-A430B7CAD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87">
              <a:extLst>
                <a:ext uri="{FF2B5EF4-FFF2-40B4-BE49-F238E27FC236}">
                  <a16:creationId xmlns:a16="http://schemas.microsoft.com/office/drawing/2014/main" id="{423C443E-E2AC-739D-29AC-DC44C55997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88">
              <a:extLst>
                <a:ext uri="{FF2B5EF4-FFF2-40B4-BE49-F238E27FC236}">
                  <a16:creationId xmlns:a16="http://schemas.microsoft.com/office/drawing/2014/main" id="{E223561E-2506-7271-E16E-C7E6971CD7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89">
              <a:extLst>
                <a:ext uri="{FF2B5EF4-FFF2-40B4-BE49-F238E27FC236}">
                  <a16:creationId xmlns:a16="http://schemas.microsoft.com/office/drawing/2014/main" id="{3EC2F3F2-6F44-158A-F759-943274DA2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97">
              <a:extLst>
                <a:ext uri="{FF2B5EF4-FFF2-40B4-BE49-F238E27FC236}">
                  <a16:creationId xmlns:a16="http://schemas.microsoft.com/office/drawing/2014/main" id="{A8C26B78-4052-8A9E-4B3B-C535A2D7F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1" name="Picture 3">
            <a:extLst>
              <a:ext uri="{FF2B5EF4-FFF2-40B4-BE49-F238E27FC236}">
                <a16:creationId xmlns:a16="http://schemas.microsoft.com/office/drawing/2014/main" id="{FE6E2723-3240-5EF9-E65E-C3447F6D90A4}"/>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32" name="Straight Connector 31">
            <a:extLst>
              <a:ext uri="{FF2B5EF4-FFF2-40B4-BE49-F238E27FC236}">
                <a16:creationId xmlns:a16="http://schemas.microsoft.com/office/drawing/2014/main" id="{08CE1517-797A-9FC4-CC30-80AB4B4551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3" name="Picture 2">
            <a:extLst>
              <a:ext uri="{FF2B5EF4-FFF2-40B4-BE49-F238E27FC236}">
                <a16:creationId xmlns:a16="http://schemas.microsoft.com/office/drawing/2014/main" id="{6DB4C618-B5F8-39E0-2925-BB1B9C1FC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7.jpg">
            <a:extLst>
              <a:ext uri="{FF2B5EF4-FFF2-40B4-BE49-F238E27FC236}">
                <a16:creationId xmlns:a16="http://schemas.microsoft.com/office/drawing/2014/main" id="{96C19A73-402A-FB06-E238-74F799912D0A}"/>
              </a:ext>
            </a:extLst>
          </p:cNvPr>
          <p:cNvPicPr/>
          <p:nvPr/>
        </p:nvPicPr>
        <p:blipFill>
          <a:blip r:embed="rId5"/>
          <a:srcRect/>
          <a:stretch>
            <a:fillRect/>
          </a:stretch>
        </p:blipFill>
        <p:spPr>
          <a:xfrm>
            <a:off x="9104390" y="6320476"/>
            <a:ext cx="2512695" cy="552450"/>
          </a:xfrm>
          <a:prstGeom prst="rect">
            <a:avLst/>
          </a:prstGeom>
          <a:ln/>
        </p:spPr>
      </p:pic>
      <p:sp>
        <p:nvSpPr>
          <p:cNvPr id="35" name="CasellaDiTesto 18">
            <a:extLst>
              <a:ext uri="{FF2B5EF4-FFF2-40B4-BE49-F238E27FC236}">
                <a16:creationId xmlns:a16="http://schemas.microsoft.com/office/drawing/2014/main" id="{EC6A2686-36AF-44B4-48FF-63025597B5F8}"/>
              </a:ext>
            </a:extLst>
          </p:cNvPr>
          <p:cNvSpPr txBox="1"/>
          <p:nvPr/>
        </p:nvSpPr>
        <p:spPr>
          <a:xfrm>
            <a:off x="3429524" y="1233493"/>
            <a:ext cx="7991515" cy="830997"/>
          </a:xfrm>
          <a:prstGeom prst="rect">
            <a:avLst/>
          </a:prstGeom>
          <a:noFill/>
        </p:spPr>
        <p:txBody>
          <a:bodyPr wrap="square">
            <a:spAutoFit/>
          </a:bodyPr>
          <a:lstStyle/>
          <a:p>
            <a:pPr algn="ctr"/>
            <a:r>
              <a:rPr lang="lt-LT" sz="2400" b="1" dirty="0">
                <a:latin typeface="Calibri" panose="020F0502020204030204" pitchFamily="34" charset="0"/>
                <a:cs typeface="Calibri" panose="020F0502020204030204" pitchFamily="34" charset="0"/>
              </a:rPr>
              <a:t>Still have some questions</a:t>
            </a:r>
            <a:r>
              <a:rPr lang="en-US" sz="2400" b="1" dirty="0">
                <a:latin typeface="Calibri" panose="020F0502020204030204" pitchFamily="34" charset="0"/>
                <a:cs typeface="Calibri" panose="020F0502020204030204" pitchFamily="34" charset="0"/>
              </a:rPr>
              <a:t> about pottery tools</a:t>
            </a:r>
            <a:r>
              <a:rPr lang="lt-LT" sz="2400" b="1" dirty="0">
                <a:latin typeface="Calibri" panose="020F0502020204030204" pitchFamily="34" charset="0"/>
                <a:cs typeface="Calibri" panose="020F0502020204030204" pitchFamily="34" charset="0"/>
              </a:rPr>
              <a:t>? Check out this video</a:t>
            </a:r>
            <a:r>
              <a:rPr lang="en-US" sz="2400" b="1" dirty="0">
                <a:latin typeface="Calibri" panose="020F0502020204030204" pitchFamily="34" charset="0"/>
                <a:cs typeface="Calibri" panose="020F0502020204030204" pitchFamily="34" charset="0"/>
              </a:rPr>
              <a:t>!</a:t>
            </a:r>
          </a:p>
        </p:txBody>
      </p:sp>
      <p:sp>
        <p:nvSpPr>
          <p:cNvPr id="36" name="Content Placeholder 18">
            <a:extLst>
              <a:ext uri="{FF2B5EF4-FFF2-40B4-BE49-F238E27FC236}">
                <a16:creationId xmlns:a16="http://schemas.microsoft.com/office/drawing/2014/main" id="{55608B8D-3266-E64F-1C2C-FB6E0B789570}"/>
              </a:ext>
            </a:extLst>
          </p:cNvPr>
          <p:cNvSpPr txBox="1">
            <a:spLocks/>
          </p:cNvSpPr>
          <p:nvPr/>
        </p:nvSpPr>
        <p:spPr>
          <a:xfrm>
            <a:off x="3233181" y="1822611"/>
            <a:ext cx="4455646" cy="3270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lt-LT" sz="1800" b="1"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p:txBody>
      </p:sp>
      <p:sp>
        <p:nvSpPr>
          <p:cNvPr id="41" name="Content Placeholder 40">
            <a:extLst>
              <a:ext uri="{FF2B5EF4-FFF2-40B4-BE49-F238E27FC236}">
                <a16:creationId xmlns:a16="http://schemas.microsoft.com/office/drawing/2014/main" id="{65878D1D-443C-4554-E4A6-E7EFC7A256C4}"/>
              </a:ext>
            </a:extLst>
          </p:cNvPr>
          <p:cNvSpPr>
            <a:spLocks noGrp="1"/>
          </p:cNvSpPr>
          <p:nvPr>
            <p:ph idx="1"/>
          </p:nvPr>
        </p:nvSpPr>
        <p:spPr>
          <a:xfrm>
            <a:off x="4768435" y="4751391"/>
            <a:ext cx="5499757" cy="1746231"/>
          </a:xfrm>
        </p:spPr>
        <p:txBody>
          <a:bodyPr>
            <a:normAutofit/>
          </a:bodyPr>
          <a:lstStyle/>
          <a:p>
            <a:pPr marL="0" indent="0" algn="ctr">
              <a:buNone/>
            </a:pPr>
            <a:r>
              <a:rPr lang="en-US" sz="1800" dirty="0">
                <a:latin typeface="Calibri" panose="020F0502020204030204" pitchFamily="34" charset="0"/>
                <a:cs typeface="Calibri" panose="020F0502020204030204" pitchFamily="34" charset="0"/>
              </a:rPr>
              <a:t>https://www.youtube.com/watch?v=i5e4HN-zmOM</a:t>
            </a:r>
          </a:p>
        </p:txBody>
      </p:sp>
      <p:pic>
        <p:nvPicPr>
          <p:cNvPr id="43" name="Picture 42" descr="A picture containing text&#10;&#10;Description automatically generated">
            <a:extLst>
              <a:ext uri="{FF2B5EF4-FFF2-40B4-BE49-F238E27FC236}">
                <a16:creationId xmlns:a16="http://schemas.microsoft.com/office/drawing/2014/main" id="{DF02AA97-2473-F07D-951D-8FB1DA171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6179" y="2118857"/>
            <a:ext cx="4254824" cy="2374135"/>
          </a:xfrm>
          <a:prstGeom prst="rect">
            <a:avLst/>
          </a:prstGeom>
        </p:spPr>
      </p:pic>
    </p:spTree>
    <p:extLst>
      <p:ext uri="{BB962C8B-B14F-4D97-AF65-F5344CB8AC3E}">
        <p14:creationId xmlns:p14="http://schemas.microsoft.com/office/powerpoint/2010/main" val="25751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2A2-BD27-2466-BBA3-C03F368AA012}"/>
              </a:ext>
            </a:extLst>
          </p:cNvPr>
          <p:cNvSpPr>
            <a:spLocks noGrp="1"/>
          </p:cNvSpPr>
          <p:nvPr>
            <p:ph type="title"/>
          </p:nvPr>
        </p:nvSpPr>
        <p:spPr/>
        <p:txBody>
          <a:bodyPr/>
          <a:lstStyle/>
          <a:p>
            <a:endParaRPr lang="en-US" dirty="0"/>
          </a:p>
        </p:txBody>
      </p:sp>
      <p:pic>
        <p:nvPicPr>
          <p:cNvPr id="24" name="Content Placeholder 23" descr="Logo, company name&#10;&#10;Description automatically generated">
            <a:extLst>
              <a:ext uri="{FF2B5EF4-FFF2-40B4-BE49-F238E27FC236}">
                <a16:creationId xmlns:a16="http://schemas.microsoft.com/office/drawing/2014/main" id="{38D65A9A-1D2B-533D-E075-09E129585A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3869" y="2741613"/>
            <a:ext cx="2438400" cy="2438400"/>
          </a:xfrm>
        </p:spPr>
      </p:pic>
      <p:sp useBgFill="1">
        <p:nvSpPr>
          <p:cNvPr id="4" name="Rectangle 43">
            <a:extLst>
              <a:ext uri="{FF2B5EF4-FFF2-40B4-BE49-F238E27FC236}">
                <a16:creationId xmlns:a16="http://schemas.microsoft.com/office/drawing/2014/main" id="{8FC2E977-9FC1-D1CA-01D3-6E60A5DD3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76BCF495-E464-FE6C-67D4-82F8F7478ED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2A01ACDA-1A17-2B80-3ACB-C749DEC0D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EA81F6F4-3AE5-E864-4FA0-107187D4B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619DBF9C-5725-BF98-4E1C-3B772853D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4BEB1166-118E-9170-C5E5-D53B261C3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6D0BB26-D1BA-D0B6-7B9D-A60CEA8AB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2B0840F8-A02E-4447-597C-23FBCF67B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1787769-5F3F-0761-37CA-A09F00911B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3873E97B-12D5-A158-5194-6253504D2169}"/>
              </a:ext>
            </a:extLst>
          </p:cNvPr>
          <p:cNvPicPr>
            <a:picLocks noChangeAspect="1"/>
          </p:cNvPicPr>
          <p:nvPr/>
        </p:nvPicPr>
        <p:blipFill rotWithShape="1">
          <a:blip r:embed="rId4"/>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ED59B30E-B3B2-D5FA-895D-58D392DFA5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DBA17DF5-E928-7C01-E09D-529070A2B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3DA7FB9F-4E3F-63C2-5541-C821652F9546}"/>
              </a:ext>
            </a:extLst>
          </p:cNvPr>
          <p:cNvPicPr/>
          <p:nvPr/>
        </p:nvPicPr>
        <p:blipFill>
          <a:blip r:embed="rId6"/>
          <a:srcRect/>
          <a:stretch>
            <a:fillRect/>
          </a:stretch>
        </p:blipFill>
        <p:spPr>
          <a:xfrm>
            <a:off x="9104390" y="6320476"/>
            <a:ext cx="2512695" cy="552450"/>
          </a:xfrm>
          <a:prstGeom prst="rect">
            <a:avLst/>
          </a:prstGeom>
          <a:ln/>
        </p:spPr>
      </p:pic>
      <p:sp>
        <p:nvSpPr>
          <p:cNvPr id="21" name="TextBox 20">
            <a:extLst>
              <a:ext uri="{FF2B5EF4-FFF2-40B4-BE49-F238E27FC236}">
                <a16:creationId xmlns:a16="http://schemas.microsoft.com/office/drawing/2014/main" id="{78876FAC-8ECA-C420-D1CD-61F9B55AD2CA}"/>
              </a:ext>
            </a:extLst>
          </p:cNvPr>
          <p:cNvSpPr txBox="1"/>
          <p:nvPr/>
        </p:nvSpPr>
        <p:spPr>
          <a:xfrm>
            <a:off x="3451123" y="1524000"/>
            <a:ext cx="6449961" cy="369332"/>
          </a:xfrm>
          <a:prstGeom prst="rect">
            <a:avLst/>
          </a:prstGeom>
          <a:noFill/>
        </p:spPr>
        <p:txBody>
          <a:bodyPr wrap="square" rtlCol="0">
            <a:spAutoFit/>
          </a:bodyPr>
          <a:lstStyle/>
          <a:p>
            <a:r>
              <a:rPr lang="lt-LT" dirty="0">
                <a:latin typeface="Calibri" panose="020F0502020204030204" pitchFamily="34" charset="0"/>
                <a:cs typeface="Calibri" panose="020F0502020204030204" pitchFamily="34" charset="0"/>
              </a:rPr>
              <a:t>Safety information for ceramics</a:t>
            </a:r>
            <a:endParaRPr lang="en-US"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B1A82C6-7D39-4CEE-D2FA-A6AA44BE825C}"/>
              </a:ext>
            </a:extLst>
          </p:cNvPr>
          <p:cNvSpPr txBox="1"/>
          <p:nvPr/>
        </p:nvSpPr>
        <p:spPr>
          <a:xfrm>
            <a:off x="3323303" y="2180552"/>
            <a:ext cx="6967011" cy="3139321"/>
          </a:xfrm>
          <a:prstGeom prst="rect">
            <a:avLst/>
          </a:prstGeom>
          <a:noFill/>
        </p:spPr>
        <p:txBody>
          <a:bodyPr wrap="square" rtlCol="0">
            <a:spAutoFit/>
          </a:bodyPr>
          <a:lstStyle/>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All clay materials are dangerous for your respiratory system. Some glaze materials are hazardous, too.</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It is a must to know what kind of materials are used and how to use them properly.</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Workspace is not for eating, drinking or smoking.</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Discarding unused toxic glaze materials must not pollute the environment.</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All the equipment has to installed and used in a proper manner.</a:t>
            </a:r>
          </a:p>
          <a:p>
            <a:pPr marL="285750" indent="-285750">
              <a:buFont typeface="Arial" panose="020B0604020202020204" pitchFamily="34" charset="0"/>
              <a:buChar char="•"/>
            </a:pPr>
            <a:endParaRPr lang="lt-LT" dirty="0"/>
          </a:p>
          <a:p>
            <a:pPr marL="285750" indent="-285750">
              <a:buFont typeface="Arial" panose="020B0604020202020204" pitchFamily="34" charset="0"/>
              <a:buChar char="•"/>
            </a:pPr>
            <a:endParaRPr lang="lt-LT" dirty="0"/>
          </a:p>
          <a:p>
            <a:pPr marL="285750" indent="-285750">
              <a:buFont typeface="Arial" panose="020B0604020202020204" pitchFamily="34" charset="0"/>
              <a:buChar char="•"/>
            </a:pPr>
            <a:endParaRPr lang="en-US" dirty="0"/>
          </a:p>
        </p:txBody>
      </p:sp>
      <p:pic>
        <p:nvPicPr>
          <p:cNvPr id="26" name="Picture 25" descr="Logo, company name&#10;&#10;Description automatically generated">
            <a:extLst>
              <a:ext uri="{FF2B5EF4-FFF2-40B4-BE49-F238E27FC236}">
                <a16:creationId xmlns:a16="http://schemas.microsoft.com/office/drawing/2014/main" id="{26596650-6696-23BD-2D27-4AA3CBC82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643" y="478899"/>
            <a:ext cx="1350787" cy="1350787"/>
          </a:xfrm>
          <a:prstGeom prst="rect">
            <a:avLst/>
          </a:prstGeom>
        </p:spPr>
      </p:pic>
    </p:spTree>
    <p:extLst>
      <p:ext uri="{BB962C8B-B14F-4D97-AF65-F5344CB8AC3E}">
        <p14:creationId xmlns:p14="http://schemas.microsoft.com/office/powerpoint/2010/main" val="2505948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3">
            <a:extLst>
              <a:ext uri="{FF2B5EF4-FFF2-40B4-BE49-F238E27FC236}">
                <a16:creationId xmlns:a16="http://schemas.microsoft.com/office/drawing/2014/main" id="{9FB983CF-A74C-ABD8-B487-8DDCA249A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5">
            <a:extLst>
              <a:ext uri="{FF2B5EF4-FFF2-40B4-BE49-F238E27FC236}">
                <a16:creationId xmlns:a16="http://schemas.microsoft.com/office/drawing/2014/main" id="{1B798B4C-DEDB-4063-0318-49C647B13CC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7" name="Oval 6">
              <a:extLst>
                <a:ext uri="{FF2B5EF4-FFF2-40B4-BE49-F238E27FC236}">
                  <a16:creationId xmlns:a16="http://schemas.microsoft.com/office/drawing/2014/main" id="{7DCB7429-85F6-7AAF-030E-B7AA03A16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5">
              <a:extLst>
                <a:ext uri="{FF2B5EF4-FFF2-40B4-BE49-F238E27FC236}">
                  <a16:creationId xmlns:a16="http://schemas.microsoft.com/office/drawing/2014/main" id="{317D9892-DD1D-59C3-653C-5F3C56D60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6">
              <a:extLst>
                <a:ext uri="{FF2B5EF4-FFF2-40B4-BE49-F238E27FC236}">
                  <a16:creationId xmlns:a16="http://schemas.microsoft.com/office/drawing/2014/main" id="{FF0E9D89-B78F-E044-FBF8-753D5D656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7">
              <a:extLst>
                <a:ext uri="{FF2B5EF4-FFF2-40B4-BE49-F238E27FC236}">
                  <a16:creationId xmlns:a16="http://schemas.microsoft.com/office/drawing/2014/main" id="{7DE1EE98-7D00-D654-F107-7FDDDF78B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8">
              <a:extLst>
                <a:ext uri="{FF2B5EF4-FFF2-40B4-BE49-F238E27FC236}">
                  <a16:creationId xmlns:a16="http://schemas.microsoft.com/office/drawing/2014/main" id="{DF05519E-7418-939E-B03E-2A016E1AA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89">
              <a:extLst>
                <a:ext uri="{FF2B5EF4-FFF2-40B4-BE49-F238E27FC236}">
                  <a16:creationId xmlns:a16="http://schemas.microsoft.com/office/drawing/2014/main" id="{E1330DDA-A12E-9FB6-597C-A407B0123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97">
              <a:extLst>
                <a:ext uri="{FF2B5EF4-FFF2-40B4-BE49-F238E27FC236}">
                  <a16:creationId xmlns:a16="http://schemas.microsoft.com/office/drawing/2014/main" id="{B4404F99-69E7-4ACB-9F30-0A9F7A0D6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4" name="Picture 3">
            <a:extLst>
              <a:ext uri="{FF2B5EF4-FFF2-40B4-BE49-F238E27FC236}">
                <a16:creationId xmlns:a16="http://schemas.microsoft.com/office/drawing/2014/main" id="{333F52AE-6388-9E50-B8B7-5CECC40ACF43}"/>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5" name="Straight Connector 14">
            <a:extLst>
              <a:ext uri="{FF2B5EF4-FFF2-40B4-BE49-F238E27FC236}">
                <a16:creationId xmlns:a16="http://schemas.microsoft.com/office/drawing/2014/main" id="{93E67870-4012-F57A-B6EA-841C0C3EFF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D0D55F1B-C83B-436A-FB12-2D07C06F4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01406413-5589-2318-1407-7AE2A794CA4A}"/>
              </a:ext>
            </a:extLst>
          </p:cNvPr>
          <p:cNvPicPr/>
          <p:nvPr/>
        </p:nvPicPr>
        <p:blipFill>
          <a:blip r:embed="rId4"/>
          <a:srcRect/>
          <a:stretch>
            <a:fillRect/>
          </a:stretch>
        </p:blipFill>
        <p:spPr>
          <a:xfrm>
            <a:off x="9104390" y="6320476"/>
            <a:ext cx="2512695" cy="552450"/>
          </a:xfrm>
          <a:prstGeom prst="rect">
            <a:avLst/>
          </a:prstGeom>
          <a:ln/>
        </p:spPr>
      </p:pic>
      <p:sp>
        <p:nvSpPr>
          <p:cNvPr id="22" name="Title 21">
            <a:extLst>
              <a:ext uri="{FF2B5EF4-FFF2-40B4-BE49-F238E27FC236}">
                <a16:creationId xmlns:a16="http://schemas.microsoft.com/office/drawing/2014/main" id="{C7EDF1BD-638D-E60E-44EC-EB8A9B21DDBD}"/>
              </a:ext>
            </a:extLst>
          </p:cNvPr>
          <p:cNvSpPr>
            <a:spLocks noGrp="1"/>
          </p:cNvSpPr>
          <p:nvPr>
            <p:ph type="title"/>
          </p:nvPr>
        </p:nvSpPr>
        <p:spPr>
          <a:xfrm>
            <a:off x="3138890" y="992389"/>
            <a:ext cx="7243975" cy="1268984"/>
          </a:xfrm>
        </p:spPr>
        <p:txBody>
          <a:bodyPr>
            <a:noAutofit/>
          </a:bodyPr>
          <a:lstStyle/>
          <a:p>
            <a:r>
              <a:rPr lang="en-US" sz="2400" dirty="0">
                <a:latin typeface="Calibri" panose="020F0502020204030204" pitchFamily="34" charset="0"/>
                <a:cs typeface="Calibri" panose="020F0502020204030204" pitchFamily="34" charset="0"/>
              </a:rPr>
              <a:t>How to set up a cozy pottery workshop at home? Several ideas</a:t>
            </a:r>
          </a:p>
        </p:txBody>
      </p:sp>
      <p:sp>
        <p:nvSpPr>
          <p:cNvPr id="24" name="TextBox 23">
            <a:extLst>
              <a:ext uri="{FF2B5EF4-FFF2-40B4-BE49-F238E27FC236}">
                <a16:creationId xmlns:a16="http://schemas.microsoft.com/office/drawing/2014/main" id="{4123819C-8C3F-EE7B-4CEF-956473413DA5}"/>
              </a:ext>
            </a:extLst>
          </p:cNvPr>
          <p:cNvSpPr txBox="1"/>
          <p:nvPr/>
        </p:nvSpPr>
        <p:spPr>
          <a:xfrm>
            <a:off x="3333136" y="5316221"/>
            <a:ext cx="8436078" cy="369332"/>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And many more ideas: https://www.pinterest.com/sbullard08/ceramic-workspace/ </a:t>
            </a:r>
          </a:p>
        </p:txBody>
      </p:sp>
      <p:pic>
        <p:nvPicPr>
          <p:cNvPr id="26" name="Picture 25" descr="A picture containing text, indoor, wall, floor&#10;&#10;Description automatically generated">
            <a:extLst>
              <a:ext uri="{FF2B5EF4-FFF2-40B4-BE49-F238E27FC236}">
                <a16:creationId xmlns:a16="http://schemas.microsoft.com/office/drawing/2014/main" id="{B238CECF-5E46-EE8D-20DB-F71192FE82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8418" y="2017152"/>
            <a:ext cx="2347163" cy="2979678"/>
          </a:xfrm>
          <a:prstGeom prst="rect">
            <a:avLst/>
          </a:prstGeom>
        </p:spPr>
      </p:pic>
      <p:pic>
        <p:nvPicPr>
          <p:cNvPr id="28" name="Picture 27" descr="A picture containing indoor, floor, window, wooden&#10;&#10;Description automatically generated">
            <a:extLst>
              <a:ext uri="{FF2B5EF4-FFF2-40B4-BE49-F238E27FC236}">
                <a16:creationId xmlns:a16="http://schemas.microsoft.com/office/drawing/2014/main" id="{65ED9D0A-1C2A-5318-5B76-972E9281FF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0102" y="2083314"/>
            <a:ext cx="1953088" cy="2913516"/>
          </a:xfrm>
          <a:prstGeom prst="rect">
            <a:avLst/>
          </a:prstGeom>
        </p:spPr>
      </p:pic>
      <p:pic>
        <p:nvPicPr>
          <p:cNvPr id="30" name="Picture 29" descr="A picture containing indoor, cluttered&#10;&#10;Description automatically generated">
            <a:extLst>
              <a:ext uri="{FF2B5EF4-FFF2-40B4-BE49-F238E27FC236}">
                <a16:creationId xmlns:a16="http://schemas.microsoft.com/office/drawing/2014/main" id="{87196672-E1A6-3BFC-FBD4-E30A0D7900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5581" y="2083314"/>
            <a:ext cx="1886765" cy="2867883"/>
          </a:xfrm>
          <a:prstGeom prst="rect">
            <a:avLst/>
          </a:prstGeom>
        </p:spPr>
      </p:pic>
      <p:pic>
        <p:nvPicPr>
          <p:cNvPr id="32" name="Picture 31" descr="A picture containing text, wall, indoor, floor&#10;&#10;Description automatically generated">
            <a:extLst>
              <a:ext uri="{FF2B5EF4-FFF2-40B4-BE49-F238E27FC236}">
                <a16:creationId xmlns:a16="http://schemas.microsoft.com/office/drawing/2014/main" id="{5275B2B9-9B90-6070-6561-994D8DC4DC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1956" y="53555"/>
            <a:ext cx="2370025" cy="2423370"/>
          </a:xfrm>
          <a:prstGeom prst="rect">
            <a:avLst/>
          </a:prstGeom>
        </p:spPr>
      </p:pic>
    </p:spTree>
    <p:extLst>
      <p:ext uri="{BB962C8B-B14F-4D97-AF65-F5344CB8AC3E}">
        <p14:creationId xmlns:p14="http://schemas.microsoft.com/office/powerpoint/2010/main" val="1565494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43">
            <a:extLst>
              <a:ext uri="{FF2B5EF4-FFF2-40B4-BE49-F238E27FC236}">
                <a16:creationId xmlns:a16="http://schemas.microsoft.com/office/drawing/2014/main" id="{2E9EE689-6AFD-A804-05B5-0D76479D1E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FFC49C70-DBB0-981F-6436-C608AE488B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4EEDC8A2-D5DA-9763-56A7-139E75768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905167E3-459F-D4D6-50A2-C6B48F67F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A5E09974-BB5C-F0AB-02B2-DB697E35C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7F838FCB-DA68-A29C-A21C-B954DE7F7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F19CBB91-ED7F-CA82-38C6-E46AE4F00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90D1CB7B-8574-6BB0-C93E-A814538A4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4755B837-116A-AFF4-86F3-7C01EC477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CD0E004-ACA7-CEDC-F7E3-F1D5F188AA98}"/>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614EAFFD-DF96-FC36-A234-FF620C4697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56826DD9-ED17-CEF5-9A61-6108AEBC3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616" y="65632"/>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E22F97C7-D98C-A906-5F06-52FF657B4BBA}"/>
              </a:ext>
            </a:extLst>
          </p:cNvPr>
          <p:cNvPicPr/>
          <p:nvPr/>
        </p:nvPicPr>
        <p:blipFill>
          <a:blip r:embed="rId4"/>
          <a:srcRect/>
          <a:stretch>
            <a:fillRect/>
          </a:stretch>
        </p:blipFill>
        <p:spPr>
          <a:xfrm>
            <a:off x="9104390" y="6320476"/>
            <a:ext cx="2512695" cy="552450"/>
          </a:xfrm>
          <a:prstGeom prst="rect">
            <a:avLst/>
          </a:prstGeom>
          <a:ln/>
        </p:spPr>
      </p:pic>
      <p:sp>
        <p:nvSpPr>
          <p:cNvPr id="23" name="TextBox 22">
            <a:extLst>
              <a:ext uri="{FF2B5EF4-FFF2-40B4-BE49-F238E27FC236}">
                <a16:creationId xmlns:a16="http://schemas.microsoft.com/office/drawing/2014/main" id="{191281CC-0D02-5A88-D2E7-98113AA6F53A}"/>
              </a:ext>
            </a:extLst>
          </p:cNvPr>
          <p:cNvSpPr txBox="1"/>
          <p:nvPr/>
        </p:nvSpPr>
        <p:spPr>
          <a:xfrm>
            <a:off x="3342967" y="1474838"/>
            <a:ext cx="7757651" cy="461665"/>
          </a:xfrm>
          <a:prstGeom prst="rect">
            <a:avLst/>
          </a:prstGeom>
          <a:noFill/>
        </p:spPr>
        <p:txBody>
          <a:bodyPr wrap="square" rtlCol="0">
            <a:spAutoFit/>
          </a:bodyPr>
          <a:lstStyle/>
          <a:p>
            <a:pPr algn="just"/>
            <a:r>
              <a:rPr lang="lt-LT" sz="2400" b="1" dirty="0">
                <a:latin typeface="Calibri" panose="020F0502020204030204" pitchFamily="34" charset="0"/>
                <a:cs typeface="Calibri" panose="020F0502020204030204" pitchFamily="34" charset="0"/>
              </a:rPr>
              <a:t>How to reduce your ecological impact? (1)</a:t>
            </a:r>
            <a:endParaRPr lang="en-US" sz="2400" b="1" dirty="0">
              <a:latin typeface="Calibri" panose="020F0502020204030204" pitchFamily="34" charset="0"/>
              <a:cs typeface="Calibri" panose="020F0502020204030204" pitchFamily="34" charset="0"/>
            </a:endParaRPr>
          </a:p>
        </p:txBody>
      </p:sp>
      <p:pic>
        <p:nvPicPr>
          <p:cNvPr id="25" name="Picture 24" descr="A picture containing fabric&#10;&#10;Description automatically generated">
            <a:extLst>
              <a:ext uri="{FF2B5EF4-FFF2-40B4-BE49-F238E27FC236}">
                <a16:creationId xmlns:a16="http://schemas.microsoft.com/office/drawing/2014/main" id="{10D4C1F2-49FB-0A1C-892C-EF1A683D2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715" y="654555"/>
            <a:ext cx="1308324" cy="1229032"/>
          </a:xfrm>
          <a:prstGeom prst="rect">
            <a:avLst/>
          </a:prstGeom>
        </p:spPr>
      </p:pic>
      <p:sp>
        <p:nvSpPr>
          <p:cNvPr id="26" name="TextBox 25">
            <a:extLst>
              <a:ext uri="{FF2B5EF4-FFF2-40B4-BE49-F238E27FC236}">
                <a16:creationId xmlns:a16="http://schemas.microsoft.com/office/drawing/2014/main" id="{EB872D9E-B87A-31EB-E61A-F8838D370048}"/>
              </a:ext>
            </a:extLst>
          </p:cNvPr>
          <p:cNvSpPr txBox="1"/>
          <p:nvPr/>
        </p:nvSpPr>
        <p:spPr>
          <a:xfrm>
            <a:off x="3254477" y="2497394"/>
            <a:ext cx="8369017" cy="2585323"/>
          </a:xfrm>
          <a:prstGeom prst="rect">
            <a:avLst/>
          </a:prstGeom>
          <a:noFill/>
        </p:spPr>
        <p:txBody>
          <a:bodyPr wrap="square" rtlCol="0">
            <a:spAutoFit/>
          </a:bodyPr>
          <a:lstStyle/>
          <a:p>
            <a:pPr algn="just"/>
            <a:r>
              <a:rPr lang="lt-LT" b="1" dirty="0">
                <a:latin typeface="Calibri" panose="020F0502020204030204" pitchFamily="34" charset="0"/>
                <a:cs typeface="Calibri" panose="020F0502020204030204" pitchFamily="34" charset="0"/>
              </a:rPr>
              <a:t>1. Choose renewable energy sources and use energy properly </a:t>
            </a:r>
          </a:p>
          <a:p>
            <a:pPr algn="just"/>
            <a:r>
              <a:rPr lang="en-US" dirty="0">
                <a:latin typeface="Calibri" panose="020F0502020204030204" pitchFamily="34" charset="0"/>
                <a:cs typeface="Calibri" panose="020F0502020204030204" pitchFamily="34" charset="0"/>
              </a:rPr>
              <a:t>Electricity is one of the key elements in your work. For example, it is needed for electric </a:t>
            </a:r>
            <a:r>
              <a:rPr lang="lt-LT" dirty="0">
                <a:latin typeface="Calibri" panose="020F0502020204030204" pitchFamily="34" charset="0"/>
                <a:cs typeface="Calibri" panose="020F0502020204030204" pitchFamily="34" charset="0"/>
              </a:rPr>
              <a:t>kilns</a:t>
            </a:r>
            <a:r>
              <a:rPr lang="en-US" dirty="0">
                <a:latin typeface="Calibri" panose="020F0502020204030204" pitchFamily="34" charset="0"/>
                <a:cs typeface="Calibri" panose="020F0502020204030204" pitchFamily="34" charset="0"/>
              </a:rPr>
              <a:t>, so it is important to use energy responsibly. Make sure you use the </a:t>
            </a:r>
            <a:r>
              <a:rPr lang="lt-LT" dirty="0">
                <a:latin typeface="Calibri" panose="020F0502020204030204" pitchFamily="34" charset="0"/>
                <a:cs typeface="Calibri" panose="020F0502020204030204" pitchFamily="34" charset="0"/>
              </a:rPr>
              <a:t>kiln</a:t>
            </a:r>
            <a:r>
              <a:rPr lang="en-US" dirty="0">
                <a:latin typeface="Calibri" panose="020F0502020204030204" pitchFamily="34" charset="0"/>
                <a:cs typeface="Calibri" panose="020F0502020204030204" pitchFamily="34" charset="0"/>
              </a:rPr>
              <a:t> purposefully every time and do not waste energy.</a:t>
            </a:r>
            <a:endParaRPr lang="lt-LT" dirty="0">
              <a:latin typeface="Calibri" panose="020F0502020204030204" pitchFamily="34" charset="0"/>
              <a:cs typeface="Calibri" panose="020F0502020204030204" pitchFamily="34" charset="0"/>
            </a:endParaRPr>
          </a:p>
          <a:p>
            <a:pPr algn="just"/>
            <a:endParaRPr lang="lt-LT" dirty="0">
              <a:latin typeface="Calibri" panose="020F0502020204030204" pitchFamily="34" charset="0"/>
              <a:cs typeface="Calibri" panose="020F0502020204030204" pitchFamily="34" charset="0"/>
            </a:endParaRPr>
          </a:p>
          <a:p>
            <a:pPr algn="just"/>
            <a:r>
              <a:rPr lang="lt-LT" b="1" dirty="0">
                <a:latin typeface="Calibri" panose="020F0502020204030204" pitchFamily="34" charset="0"/>
                <a:cs typeface="Calibri" panose="020F0502020204030204" pitchFamily="34" charset="0"/>
              </a:rPr>
              <a:t>2. Reuse unfired clay</a:t>
            </a:r>
          </a:p>
          <a:p>
            <a:pPr algn="just"/>
            <a:r>
              <a:rPr lang="en-US" dirty="0">
                <a:latin typeface="Calibri" panose="020F0502020204030204" pitchFamily="34" charset="0"/>
                <a:cs typeface="Calibri" panose="020F0502020204030204" pitchFamily="34" charset="0"/>
              </a:rPr>
              <a:t>Even small pieces of clay left over after work can be reused. Wet clay can be dried and become suitable again for molding other things in consistency.</a:t>
            </a:r>
            <a:r>
              <a:rPr lang="lt-LT"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You’ll be amazed at how many interesting pieces can be made from the rest of the clay.</a:t>
            </a:r>
            <a:endParaRPr lang="lt-L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9011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2AE90-7E22-CA03-AAE5-E7D6911B507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D1879FA-7FB6-C638-390D-47B897648CFE}"/>
              </a:ext>
            </a:extLst>
          </p:cNvPr>
          <p:cNvSpPr>
            <a:spLocks noGrp="1"/>
          </p:cNvSpPr>
          <p:nvPr>
            <p:ph idx="1"/>
          </p:nvPr>
        </p:nvSpPr>
        <p:spPr/>
        <p:txBody>
          <a:bodyPr/>
          <a:lstStyle/>
          <a:p>
            <a:endParaRPr lang="en-US"/>
          </a:p>
        </p:txBody>
      </p:sp>
      <p:sp useBgFill="1">
        <p:nvSpPr>
          <p:cNvPr id="4" name="Rectangle 43">
            <a:extLst>
              <a:ext uri="{FF2B5EF4-FFF2-40B4-BE49-F238E27FC236}">
                <a16:creationId xmlns:a16="http://schemas.microsoft.com/office/drawing/2014/main" id="{A1866C8A-C092-BC25-3BD1-F9505E9EB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6730626C-5F4A-4733-0189-AC75085F74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41B1007D-E67B-398C-8449-1116DB636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DACE8C99-8B76-AA5C-5345-B9D4FF689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A483CCFA-29CB-8ED6-676E-D16A3B81E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42BA9961-590E-8B00-D325-AACCCE7015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5B150E65-6AA8-65FB-28A7-F56C59C76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454EF9A3-5585-232B-BE39-20AEFF92A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15769E86-C06F-FFDC-EA03-39682CF98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D00D4FE6-60B2-4C3D-A448-81F9484211AF}"/>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0A717A85-D891-D98E-8AE7-5B6996C39B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D1C0BFCF-E159-694D-750E-F4CE3D9E3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616" y="65632"/>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B623717C-692D-293E-6C85-BF489D133A12}"/>
              </a:ext>
            </a:extLst>
          </p:cNvPr>
          <p:cNvPicPr/>
          <p:nvPr/>
        </p:nvPicPr>
        <p:blipFill>
          <a:blip r:embed="rId5"/>
          <a:srcRect/>
          <a:stretch>
            <a:fillRect/>
          </a:stretch>
        </p:blipFill>
        <p:spPr>
          <a:xfrm>
            <a:off x="9104390" y="6320476"/>
            <a:ext cx="2512695" cy="552450"/>
          </a:xfrm>
          <a:prstGeom prst="rect">
            <a:avLst/>
          </a:prstGeom>
          <a:ln/>
        </p:spPr>
      </p:pic>
      <p:sp>
        <p:nvSpPr>
          <p:cNvPr id="17" name="TextBox 16">
            <a:extLst>
              <a:ext uri="{FF2B5EF4-FFF2-40B4-BE49-F238E27FC236}">
                <a16:creationId xmlns:a16="http://schemas.microsoft.com/office/drawing/2014/main" id="{BD49BEEF-F4DE-A94E-59DD-935BCAD392C4}"/>
              </a:ext>
            </a:extLst>
          </p:cNvPr>
          <p:cNvSpPr txBox="1"/>
          <p:nvPr/>
        </p:nvSpPr>
        <p:spPr>
          <a:xfrm>
            <a:off x="3342967" y="1474838"/>
            <a:ext cx="7757651" cy="461665"/>
          </a:xfrm>
          <a:prstGeom prst="rect">
            <a:avLst/>
          </a:prstGeom>
          <a:noFill/>
        </p:spPr>
        <p:txBody>
          <a:bodyPr wrap="square" rtlCol="0">
            <a:spAutoFit/>
          </a:bodyPr>
          <a:lstStyle/>
          <a:p>
            <a:pPr algn="just"/>
            <a:r>
              <a:rPr lang="lt-LT" sz="2400" b="1" dirty="0">
                <a:latin typeface="Calibri" panose="020F0502020204030204" pitchFamily="34" charset="0"/>
                <a:cs typeface="Calibri" panose="020F0502020204030204" pitchFamily="34" charset="0"/>
              </a:rPr>
              <a:t>How to reduce your ecological impact? (2)</a:t>
            </a:r>
            <a:endParaRPr lang="en-US" sz="2400" b="1" dirty="0">
              <a:latin typeface="Calibri" panose="020F0502020204030204" pitchFamily="34" charset="0"/>
              <a:cs typeface="Calibri" panose="020F0502020204030204" pitchFamily="34" charset="0"/>
            </a:endParaRPr>
          </a:p>
        </p:txBody>
      </p:sp>
      <p:pic>
        <p:nvPicPr>
          <p:cNvPr id="18" name="Picture 17" descr="A picture containing fabric&#10;&#10;Description automatically generated">
            <a:extLst>
              <a:ext uri="{FF2B5EF4-FFF2-40B4-BE49-F238E27FC236}">
                <a16:creationId xmlns:a16="http://schemas.microsoft.com/office/drawing/2014/main" id="{7F76DC04-030F-3618-E855-259494D3F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9715" y="654555"/>
            <a:ext cx="1308324" cy="1229032"/>
          </a:xfrm>
          <a:prstGeom prst="rect">
            <a:avLst/>
          </a:prstGeom>
        </p:spPr>
      </p:pic>
      <p:sp>
        <p:nvSpPr>
          <p:cNvPr id="19" name="TextBox 18">
            <a:extLst>
              <a:ext uri="{FF2B5EF4-FFF2-40B4-BE49-F238E27FC236}">
                <a16:creationId xmlns:a16="http://schemas.microsoft.com/office/drawing/2014/main" id="{878FFC9A-00C2-AE89-7964-1BA4D325FD88}"/>
              </a:ext>
            </a:extLst>
          </p:cNvPr>
          <p:cNvSpPr txBox="1"/>
          <p:nvPr/>
        </p:nvSpPr>
        <p:spPr>
          <a:xfrm>
            <a:off x="3254477" y="2497394"/>
            <a:ext cx="8369017" cy="2862322"/>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3. Reduce waste</a:t>
            </a:r>
            <a:endParaRPr lang="lt-LT" b="1"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Reuse tools, materials, and utensils such as glazes or brushes. Find out about the properties of all the materials used and make sure you choose the right amount for the job.</a:t>
            </a:r>
            <a:r>
              <a:rPr lang="lt-LT"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Keep in mind that even waste can prompt creative solutions.</a:t>
            </a:r>
            <a:endParaRPr lang="lt-LT" dirty="0">
              <a:latin typeface="Calibri" panose="020F0502020204030204" pitchFamily="34" charset="0"/>
              <a:cs typeface="Calibri" panose="020F0502020204030204" pitchFamily="34" charset="0"/>
            </a:endParaRPr>
          </a:p>
          <a:p>
            <a:pPr algn="just"/>
            <a:endParaRPr lang="lt-LT" dirty="0">
              <a:latin typeface="Calibri" panose="020F0502020204030204" pitchFamily="34" charset="0"/>
              <a:cs typeface="Calibri" panose="020F0502020204030204" pitchFamily="34" charset="0"/>
            </a:endParaRPr>
          </a:p>
          <a:p>
            <a:pPr algn="just"/>
            <a:r>
              <a:rPr lang="lt-LT" b="1" dirty="0">
                <a:latin typeface="Calibri" panose="020F0502020204030204" pitchFamily="34" charset="0"/>
                <a:cs typeface="Calibri" panose="020F0502020204030204" pitchFamily="34" charset="0"/>
              </a:rPr>
              <a:t>4. Recycle waste</a:t>
            </a:r>
          </a:p>
          <a:p>
            <a:pPr algn="just"/>
            <a:r>
              <a:rPr lang="en-US" dirty="0">
                <a:latin typeface="Calibri" panose="020F0502020204030204" pitchFamily="34" charset="0"/>
                <a:cs typeface="Calibri" panose="020F0502020204030204" pitchFamily="34" charset="0"/>
              </a:rPr>
              <a:t>Take a close look at what you use in your workshop. Find out the components of materials and tools, and when you plan to dispose of them, do so properly.</a:t>
            </a:r>
            <a:r>
              <a:rPr lang="lt-LT"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Even small workshops generate a lot of waste, but that doesn’t mean it’s impossible to protect nature from pollution.</a:t>
            </a:r>
            <a:endParaRPr lang="lt-L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12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61BC-5850-C221-92CD-38003473CDD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01F86ED-2752-6664-E4DE-53C077C7FFE8}"/>
              </a:ext>
            </a:extLst>
          </p:cNvPr>
          <p:cNvSpPr>
            <a:spLocks noGrp="1"/>
          </p:cNvSpPr>
          <p:nvPr>
            <p:ph idx="1"/>
          </p:nvPr>
        </p:nvSpPr>
        <p:spPr/>
        <p:txBody>
          <a:bodyPr/>
          <a:lstStyle/>
          <a:p>
            <a:endParaRPr lang="en-US" dirty="0"/>
          </a:p>
        </p:txBody>
      </p:sp>
      <p:sp useBgFill="1">
        <p:nvSpPr>
          <p:cNvPr id="4" name="Rectangle 43">
            <a:extLst>
              <a:ext uri="{FF2B5EF4-FFF2-40B4-BE49-F238E27FC236}">
                <a16:creationId xmlns:a16="http://schemas.microsoft.com/office/drawing/2014/main" id="{B06E8AE6-18F8-F9B5-FB8F-CE442F5B97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138259F3-EF35-1CC2-139E-8B815D55A7C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6AB8001C-0F0D-5B30-B772-27AD3F70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18967FD3-6CD4-55F4-FCBC-B38206976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0CC4153A-9A4A-248A-1A68-384B5FAA44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C9FE49D7-77D1-B291-1B1D-626D9FD52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FA516C0E-1D6A-EEA1-AC55-821546A63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D73B5492-D2B2-CB1F-135E-FCD404A92E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74F083A8-1CED-4487-1BC7-B86A282B5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3AF439D2-B855-E242-6624-A27FEDE4C8C4}"/>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2B5042BB-2EB8-403D-A30C-866BBECD46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9738A922-04DF-350E-E822-99AEECD45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616" y="65632"/>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D5145876-281F-8673-79D9-90AD7AAFB2D0}"/>
              </a:ext>
            </a:extLst>
          </p:cNvPr>
          <p:cNvPicPr/>
          <p:nvPr/>
        </p:nvPicPr>
        <p:blipFill>
          <a:blip r:embed="rId4"/>
          <a:srcRect/>
          <a:stretch>
            <a:fillRect/>
          </a:stretch>
        </p:blipFill>
        <p:spPr>
          <a:xfrm>
            <a:off x="9104390" y="6320476"/>
            <a:ext cx="2512695" cy="552450"/>
          </a:xfrm>
          <a:prstGeom prst="rect">
            <a:avLst/>
          </a:prstGeom>
          <a:ln/>
        </p:spPr>
      </p:pic>
      <p:sp>
        <p:nvSpPr>
          <p:cNvPr id="17" name="TextBox 16">
            <a:extLst>
              <a:ext uri="{FF2B5EF4-FFF2-40B4-BE49-F238E27FC236}">
                <a16:creationId xmlns:a16="http://schemas.microsoft.com/office/drawing/2014/main" id="{55190CEE-F35D-0F36-2E34-B39450E4C9ED}"/>
              </a:ext>
            </a:extLst>
          </p:cNvPr>
          <p:cNvSpPr txBox="1"/>
          <p:nvPr/>
        </p:nvSpPr>
        <p:spPr>
          <a:xfrm>
            <a:off x="3342967" y="1474838"/>
            <a:ext cx="7757651" cy="461665"/>
          </a:xfrm>
          <a:prstGeom prst="rect">
            <a:avLst/>
          </a:prstGeom>
          <a:noFill/>
        </p:spPr>
        <p:txBody>
          <a:bodyPr wrap="square" rtlCol="0">
            <a:spAutoFit/>
          </a:bodyPr>
          <a:lstStyle/>
          <a:p>
            <a:pPr algn="just"/>
            <a:r>
              <a:rPr lang="lt-LT" sz="2400" b="1" dirty="0">
                <a:latin typeface="Calibri" panose="020F0502020204030204" pitchFamily="34" charset="0"/>
                <a:cs typeface="Calibri" panose="020F0502020204030204" pitchFamily="34" charset="0"/>
              </a:rPr>
              <a:t>How to reduce your ecological impact? (3)</a:t>
            </a:r>
            <a:endParaRPr lang="en-US" sz="2400" b="1" dirty="0">
              <a:latin typeface="Calibri" panose="020F0502020204030204" pitchFamily="34" charset="0"/>
              <a:cs typeface="Calibri" panose="020F0502020204030204" pitchFamily="34" charset="0"/>
            </a:endParaRPr>
          </a:p>
        </p:txBody>
      </p:sp>
      <p:pic>
        <p:nvPicPr>
          <p:cNvPr id="18" name="Picture 17" descr="A picture containing fabric&#10;&#10;Description automatically generated">
            <a:extLst>
              <a:ext uri="{FF2B5EF4-FFF2-40B4-BE49-F238E27FC236}">
                <a16:creationId xmlns:a16="http://schemas.microsoft.com/office/drawing/2014/main" id="{488C58AC-05C5-0C9A-CB07-1810B5819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715" y="654555"/>
            <a:ext cx="1308324" cy="1229032"/>
          </a:xfrm>
          <a:prstGeom prst="rect">
            <a:avLst/>
          </a:prstGeom>
        </p:spPr>
      </p:pic>
      <p:sp>
        <p:nvSpPr>
          <p:cNvPr id="19" name="TextBox 18">
            <a:extLst>
              <a:ext uri="{FF2B5EF4-FFF2-40B4-BE49-F238E27FC236}">
                <a16:creationId xmlns:a16="http://schemas.microsoft.com/office/drawing/2014/main" id="{AFD3C1D6-32AB-56AC-F91C-94F09820ACED}"/>
              </a:ext>
            </a:extLst>
          </p:cNvPr>
          <p:cNvSpPr txBox="1"/>
          <p:nvPr/>
        </p:nvSpPr>
        <p:spPr>
          <a:xfrm>
            <a:off x="3254477" y="2497394"/>
            <a:ext cx="8369017" cy="2862322"/>
          </a:xfrm>
          <a:prstGeom prst="rect">
            <a:avLst/>
          </a:prstGeom>
          <a:noFill/>
        </p:spPr>
        <p:txBody>
          <a:bodyPr wrap="square" rtlCol="0">
            <a:spAutoFit/>
          </a:bodyPr>
          <a:lstStyle/>
          <a:p>
            <a:pPr algn="just"/>
            <a:r>
              <a:rPr lang="lt-LT" b="1" dirty="0">
                <a:latin typeface="Calibri" panose="020F0502020204030204" pitchFamily="34" charset="0"/>
                <a:cs typeface="Calibri" panose="020F0502020204030204" pitchFamily="34" charset="0"/>
              </a:rPr>
              <a:t>5. Avoid toxic substances and materials</a:t>
            </a:r>
          </a:p>
          <a:p>
            <a:pPr algn="just"/>
            <a:r>
              <a:rPr lang="en-US" dirty="0">
                <a:latin typeface="Calibri" panose="020F0502020204030204" pitchFamily="34" charset="0"/>
                <a:cs typeface="Calibri" panose="020F0502020204030204" pitchFamily="34" charset="0"/>
              </a:rPr>
              <a:t>Today, the market offers many innovative and green solutions that are worth taking advantage of. Good substitutes for toxic substances can be found both online and at local art stores. For example, iron oxide is the most widely available and non-toxic coloring oxide and gives colors ranging from amber and rust red to black.</a:t>
            </a:r>
            <a:endParaRPr lang="lt-LT" dirty="0">
              <a:latin typeface="Calibri" panose="020F0502020204030204" pitchFamily="34" charset="0"/>
              <a:cs typeface="Calibri" panose="020F0502020204030204" pitchFamily="34" charset="0"/>
            </a:endParaRPr>
          </a:p>
          <a:p>
            <a:pPr algn="just"/>
            <a:endParaRPr lang="en-US" b="1" dirty="0">
              <a:latin typeface="Calibri" panose="020F0502020204030204" pitchFamily="34" charset="0"/>
              <a:cs typeface="Calibri" panose="020F0502020204030204" pitchFamily="34" charset="0"/>
            </a:endParaRPr>
          </a:p>
          <a:p>
            <a:pPr algn="just"/>
            <a:r>
              <a:rPr lang="en-US" b="1" dirty="0">
                <a:latin typeface="Calibri" panose="020F0502020204030204" pitchFamily="34" charset="0"/>
                <a:cs typeface="Calibri" panose="020F0502020204030204" pitchFamily="34" charset="0"/>
              </a:rPr>
              <a:t>6. Reuse shards from broken pots</a:t>
            </a:r>
            <a:endParaRPr lang="lt-LT" b="1"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Sometimes it happens that one or the other pot breaks, but it is not worth removing all the debris at once. Evaluate whether anything can be reused to make something else. Where possible, it is worth making creative decisions.</a:t>
            </a:r>
          </a:p>
        </p:txBody>
      </p:sp>
    </p:spTree>
    <p:extLst>
      <p:ext uri="{BB962C8B-B14F-4D97-AF65-F5344CB8AC3E}">
        <p14:creationId xmlns:p14="http://schemas.microsoft.com/office/powerpoint/2010/main" val="1186017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CB891-8D9D-5883-59F1-E4110DEB53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273283-B0D3-46AC-6066-AE9D33563F96}"/>
              </a:ext>
            </a:extLst>
          </p:cNvPr>
          <p:cNvSpPr>
            <a:spLocks noGrp="1"/>
          </p:cNvSpPr>
          <p:nvPr>
            <p:ph idx="1"/>
          </p:nvPr>
        </p:nvSpPr>
        <p:spPr/>
        <p:txBody>
          <a:bodyPr/>
          <a:lstStyle/>
          <a:p>
            <a:endParaRPr lang="en-US"/>
          </a:p>
        </p:txBody>
      </p:sp>
      <p:sp useBgFill="1">
        <p:nvSpPr>
          <p:cNvPr id="4" name="Rectangle 43">
            <a:extLst>
              <a:ext uri="{FF2B5EF4-FFF2-40B4-BE49-F238E27FC236}">
                <a16:creationId xmlns:a16="http://schemas.microsoft.com/office/drawing/2014/main" id="{2D31E9E5-D8AE-8366-CBAD-32DA1D9A8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0B9C4449-32CF-CD9D-EC5C-041EFD24EC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C69D734D-E1A8-DAD1-E469-D8AAB5E91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903DAEB4-A459-5539-9E09-BC41C95B0B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19A7A127-45C5-F384-3404-002BB1C4E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F61D6973-6F56-EAB1-2092-4D1E780B1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23409391-99A6-AF92-177C-2EFADC7CD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6C7AF005-4DD5-502A-7801-C24994835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A4D1AB44-A69D-E41C-BE40-D291B821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FE1D8E3B-C96A-39ED-B5D1-778365839C6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ABE4234B-D354-FDC4-7466-A9639C22C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FBEF9C6C-255F-C02D-247E-0960AEFF1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616" y="65632"/>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7AA9D7A0-0440-60D5-E31D-46C981416D8B}"/>
              </a:ext>
            </a:extLst>
          </p:cNvPr>
          <p:cNvPicPr/>
          <p:nvPr/>
        </p:nvPicPr>
        <p:blipFill>
          <a:blip r:embed="rId4"/>
          <a:srcRect/>
          <a:stretch>
            <a:fillRect/>
          </a:stretch>
        </p:blipFill>
        <p:spPr>
          <a:xfrm>
            <a:off x="9104390" y="6320476"/>
            <a:ext cx="2512695" cy="552450"/>
          </a:xfrm>
          <a:prstGeom prst="rect">
            <a:avLst/>
          </a:prstGeom>
          <a:ln/>
        </p:spPr>
      </p:pic>
      <p:sp>
        <p:nvSpPr>
          <p:cNvPr id="17" name="TextBox 16">
            <a:extLst>
              <a:ext uri="{FF2B5EF4-FFF2-40B4-BE49-F238E27FC236}">
                <a16:creationId xmlns:a16="http://schemas.microsoft.com/office/drawing/2014/main" id="{6BB00BF0-73C7-A45F-39AC-929192CA3B99}"/>
              </a:ext>
            </a:extLst>
          </p:cNvPr>
          <p:cNvSpPr txBox="1"/>
          <p:nvPr/>
        </p:nvSpPr>
        <p:spPr>
          <a:xfrm>
            <a:off x="3342967" y="1474838"/>
            <a:ext cx="7757651" cy="461665"/>
          </a:xfrm>
          <a:prstGeom prst="rect">
            <a:avLst/>
          </a:prstGeom>
          <a:noFill/>
        </p:spPr>
        <p:txBody>
          <a:bodyPr wrap="square" rtlCol="0">
            <a:spAutoFit/>
          </a:bodyPr>
          <a:lstStyle/>
          <a:p>
            <a:pPr algn="just"/>
            <a:r>
              <a:rPr lang="lt-LT" sz="2400" b="1" dirty="0">
                <a:latin typeface="Calibri" panose="020F0502020204030204" pitchFamily="34" charset="0"/>
                <a:cs typeface="Calibri" panose="020F0502020204030204" pitchFamily="34" charset="0"/>
              </a:rPr>
              <a:t>How to reduce your ecological impact? (4)</a:t>
            </a:r>
            <a:endParaRPr lang="en-US" sz="2400" b="1" dirty="0">
              <a:latin typeface="Calibri" panose="020F0502020204030204" pitchFamily="34" charset="0"/>
              <a:cs typeface="Calibri" panose="020F0502020204030204" pitchFamily="34" charset="0"/>
            </a:endParaRPr>
          </a:p>
        </p:txBody>
      </p:sp>
      <p:pic>
        <p:nvPicPr>
          <p:cNvPr id="18" name="Picture 17" descr="A picture containing fabric&#10;&#10;Description automatically generated">
            <a:extLst>
              <a:ext uri="{FF2B5EF4-FFF2-40B4-BE49-F238E27FC236}">
                <a16:creationId xmlns:a16="http://schemas.microsoft.com/office/drawing/2014/main" id="{52523BB0-8888-274F-FEA0-0FBEC42F0B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715" y="654555"/>
            <a:ext cx="1308324" cy="1229032"/>
          </a:xfrm>
          <a:prstGeom prst="rect">
            <a:avLst/>
          </a:prstGeom>
        </p:spPr>
      </p:pic>
      <p:sp>
        <p:nvSpPr>
          <p:cNvPr id="19" name="TextBox 18">
            <a:extLst>
              <a:ext uri="{FF2B5EF4-FFF2-40B4-BE49-F238E27FC236}">
                <a16:creationId xmlns:a16="http://schemas.microsoft.com/office/drawing/2014/main" id="{0476BAF4-80CC-B128-E6E1-CE4D1091D617}"/>
              </a:ext>
            </a:extLst>
          </p:cNvPr>
          <p:cNvSpPr txBox="1"/>
          <p:nvPr/>
        </p:nvSpPr>
        <p:spPr>
          <a:xfrm>
            <a:off x="3254477" y="2497394"/>
            <a:ext cx="8369017" cy="2585323"/>
          </a:xfrm>
          <a:prstGeom prst="rect">
            <a:avLst/>
          </a:prstGeom>
          <a:noFill/>
        </p:spPr>
        <p:txBody>
          <a:bodyPr wrap="square" rtlCol="0">
            <a:spAutoFit/>
          </a:bodyPr>
          <a:lstStyle/>
          <a:p>
            <a:pPr algn="just"/>
            <a:r>
              <a:rPr lang="en-US" b="1" dirty="0">
                <a:latin typeface="Calibri" panose="020F0502020204030204" pitchFamily="34" charset="0"/>
                <a:cs typeface="Calibri" panose="020F0502020204030204" pitchFamily="34" charset="0"/>
              </a:rPr>
              <a:t>7. Use waste materials</a:t>
            </a:r>
          </a:p>
          <a:p>
            <a:pPr algn="just"/>
            <a:r>
              <a:rPr lang="en-US" dirty="0">
                <a:latin typeface="Calibri" panose="020F0502020204030204" pitchFamily="34" charset="0"/>
                <a:cs typeface="Calibri" panose="020F0502020204030204" pitchFamily="34" charset="0"/>
              </a:rPr>
              <a:t>You can start using wood ash from your wood burner or fireplace. It can be soaked in water, sifted, then combined with clay and feldspar to make a glaze.</a:t>
            </a:r>
            <a:r>
              <a:rPr lang="lt-LT"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Wood ash can be really colorful and necessary for a piece.</a:t>
            </a:r>
            <a:endParaRPr lang="lt-LT" dirty="0">
              <a:latin typeface="Calibri" panose="020F0502020204030204" pitchFamily="34" charset="0"/>
              <a:cs typeface="Calibri" panose="020F0502020204030204" pitchFamily="34" charset="0"/>
            </a:endParaRPr>
          </a:p>
          <a:p>
            <a:pPr algn="just"/>
            <a:endParaRPr lang="en-US" b="1" dirty="0">
              <a:latin typeface="Calibri" panose="020F0502020204030204" pitchFamily="34" charset="0"/>
              <a:cs typeface="Calibri" panose="020F0502020204030204" pitchFamily="34" charset="0"/>
            </a:endParaRPr>
          </a:p>
          <a:p>
            <a:pPr algn="just"/>
            <a:r>
              <a:rPr lang="en-US" b="1" dirty="0">
                <a:latin typeface="Calibri" panose="020F0502020204030204" pitchFamily="34" charset="0"/>
                <a:cs typeface="Calibri" panose="020F0502020204030204" pitchFamily="34" charset="0"/>
              </a:rPr>
              <a:t>8. Choose an electric kiln instead of a gas kiln</a:t>
            </a:r>
            <a:endParaRPr lang="lt-LT" b="1"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Kiln is one of the main tools of work, so it is important to choose it responsibly. While gas kilns are still popular, it’s worth taking a look at electric kilns, which are much more environmentally friendly and just as easy to use.</a:t>
            </a:r>
            <a:endParaRPr lang="lt-L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2994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643" y="17605"/>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599329" y="6196330"/>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500574" y="1036073"/>
            <a:ext cx="7991515" cy="4524315"/>
          </a:xfrm>
          <a:prstGeom prst="rect">
            <a:avLst/>
          </a:prstGeom>
          <a:noFill/>
        </p:spPr>
        <p:txBody>
          <a:bodyPr wrap="square">
            <a:spAutoFit/>
          </a:bodyPr>
          <a:lstStyle/>
          <a:p>
            <a:pPr marL="0" indent="0">
              <a:buNone/>
            </a:pPr>
            <a:endParaRPr lang="en-US" sz="2400" dirty="0"/>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1.1</a:t>
            </a:r>
            <a:r>
              <a:rPr lang="lt-LT" sz="2400" dirty="0">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t>
            </a:r>
            <a:r>
              <a:rPr lang="lt-LT" sz="2400" b="1" dirty="0">
                <a:latin typeface="Calibri" panose="020F0502020204030204" pitchFamily="34" charset="0"/>
                <a:cs typeface="Calibri" panose="020F0502020204030204" pitchFamily="34" charset="0"/>
              </a:rPr>
              <a:t>THEORETICAL INTRODUCTION TO THE ART OF CERAMICS</a:t>
            </a:r>
            <a:r>
              <a:rPr lang="en-US" sz="2400" b="1" dirty="0">
                <a:latin typeface="Calibri" panose="020F0502020204030204" pitchFamily="34" charset="0"/>
                <a:cs typeface="Calibri" panose="020F0502020204030204" pitchFamily="34" charset="0"/>
              </a:rPr>
              <a:t>.</a:t>
            </a:r>
          </a:p>
          <a:p>
            <a:pPr marL="0" indent="0" algn="just">
              <a:buNone/>
            </a:pPr>
            <a:r>
              <a:rPr lang="en-US" sz="2400" dirty="0">
                <a:latin typeface="Calibri" panose="020F0502020204030204" pitchFamily="34" charset="0"/>
                <a:cs typeface="Calibri" panose="020F0502020204030204" pitchFamily="34" charset="0"/>
              </a:rPr>
              <a:t>This topic aims to present the theoretical side of the art of ceramics</a:t>
            </a:r>
            <a:r>
              <a:rPr lang="lt-LT"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and will cover the following:</a:t>
            </a:r>
          </a:p>
          <a:p>
            <a:pPr marL="0" indent="0">
              <a:buNone/>
            </a:pP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Sub-Topic 1</a:t>
            </a:r>
            <a:r>
              <a:rPr lang="lt-LT" sz="2400" dirty="0">
                <a:latin typeface="Calibri" panose="020F0502020204030204" pitchFamily="34" charset="0"/>
                <a:cs typeface="Calibri" panose="020F0502020204030204" pitchFamily="34" charset="0"/>
              </a:rPr>
              <a:t> Possibilities of ceramics</a:t>
            </a: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Sub-Topic 2 </a:t>
            </a:r>
            <a:r>
              <a:rPr lang="lt-LT" sz="2400" dirty="0">
                <a:latin typeface="Calibri" panose="020F0502020204030204" pitchFamily="34" charset="0"/>
                <a:cs typeface="Calibri" panose="020F0502020204030204" pitchFamily="34" charset="0"/>
              </a:rPr>
              <a:t>Techniques and tools</a:t>
            </a: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Sub-Topic 3 </a:t>
            </a:r>
            <a:r>
              <a:rPr lang="lt-LT" sz="2400" dirty="0">
                <a:latin typeface="Calibri" panose="020F0502020204030204" pitchFamily="34" charset="0"/>
                <a:cs typeface="Calibri" panose="020F0502020204030204" pitchFamily="34" charset="0"/>
              </a:rPr>
              <a:t>The right creative environment</a:t>
            </a:r>
            <a:endParaRPr lang="en-US" sz="2400" dirty="0">
              <a:latin typeface="Calibri" panose="020F0502020204030204" pitchFamily="34" charset="0"/>
              <a:cs typeface="Calibri" panose="020F0502020204030204" pitchFamily="34" charset="0"/>
            </a:endParaRPr>
          </a:p>
          <a:p>
            <a:pPr marL="0" indent="0">
              <a:buNone/>
            </a:pPr>
            <a:endParaRPr lang="en-US" sz="4400" dirty="0"/>
          </a:p>
          <a:p>
            <a:pPr marL="0" indent="0">
              <a:buNone/>
            </a:pPr>
            <a:endParaRPr lang="en-US" sz="2400" dirty="0"/>
          </a:p>
        </p:txBody>
      </p:sp>
    </p:spTree>
    <p:extLst>
      <p:ext uri="{BB962C8B-B14F-4D97-AF65-F5344CB8AC3E}">
        <p14:creationId xmlns:p14="http://schemas.microsoft.com/office/powerpoint/2010/main" val="3142848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4644-6DEB-7B5D-C328-003E5A289BAD}"/>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A2ECEC1F-E22E-B8DF-83A1-112D553E20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726AD83B-2235-A511-E7CD-1102C5D3EE1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807CC86A-DBDC-BC30-BA5F-32C8890710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F8DCBBB6-4C66-2F0A-E2F1-9471440F0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018526AA-3018-73CB-1F70-AC91B9DCF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A676F0C2-550F-BCB8-CF75-554F75DCA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275035F0-E8C0-45A9-F88A-AA2238C331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F493352B-6693-D66F-A703-39CC80BEC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C331C077-746C-1EAE-3F3B-C1FD48F63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26A4F28D-19A8-0A16-1E24-6763A07B5E15}"/>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498F6260-158E-B560-0EA4-C2B14D3EE8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A4BFC4C6-0534-86D2-19A3-FC75BCAAA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616" y="65632"/>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5A08F476-1DAA-780F-A787-EB2682FFE457}"/>
              </a:ext>
            </a:extLst>
          </p:cNvPr>
          <p:cNvPicPr/>
          <p:nvPr/>
        </p:nvPicPr>
        <p:blipFill>
          <a:blip r:embed="rId4"/>
          <a:srcRect/>
          <a:stretch>
            <a:fillRect/>
          </a:stretch>
        </p:blipFill>
        <p:spPr>
          <a:xfrm>
            <a:off x="9104390" y="6320476"/>
            <a:ext cx="2512695" cy="552450"/>
          </a:xfrm>
          <a:prstGeom prst="rect">
            <a:avLst/>
          </a:prstGeom>
          <a:ln/>
        </p:spPr>
      </p:pic>
      <p:sp>
        <p:nvSpPr>
          <p:cNvPr id="17" name="TextBox 16">
            <a:extLst>
              <a:ext uri="{FF2B5EF4-FFF2-40B4-BE49-F238E27FC236}">
                <a16:creationId xmlns:a16="http://schemas.microsoft.com/office/drawing/2014/main" id="{6DE94707-1CD4-EA33-FF1A-346779F76A85}"/>
              </a:ext>
            </a:extLst>
          </p:cNvPr>
          <p:cNvSpPr txBox="1"/>
          <p:nvPr/>
        </p:nvSpPr>
        <p:spPr>
          <a:xfrm>
            <a:off x="3274141" y="1483630"/>
            <a:ext cx="7757651" cy="830997"/>
          </a:xfrm>
          <a:prstGeom prst="rect">
            <a:avLst/>
          </a:prstGeom>
          <a:noFill/>
        </p:spPr>
        <p:txBody>
          <a:bodyPr wrap="square" rtlCol="0">
            <a:spAutoFit/>
          </a:bodyPr>
          <a:lstStyle/>
          <a:p>
            <a:pPr algn="just"/>
            <a:r>
              <a:rPr lang="en-US" sz="2400" b="1" dirty="0">
                <a:latin typeface="Calibri" panose="020F0502020204030204" pitchFamily="34" charset="0"/>
                <a:cs typeface="Calibri" panose="020F0502020204030204" pitchFamily="34" charset="0"/>
              </a:rPr>
              <a:t>Did you know that pottery at home can be anything, even without the most important tools?</a:t>
            </a:r>
          </a:p>
        </p:txBody>
      </p:sp>
      <p:pic>
        <p:nvPicPr>
          <p:cNvPr id="18" name="Picture 17" descr="A picture containing fabric&#10;&#10;Description automatically generated">
            <a:extLst>
              <a:ext uri="{FF2B5EF4-FFF2-40B4-BE49-F238E27FC236}">
                <a16:creationId xmlns:a16="http://schemas.microsoft.com/office/drawing/2014/main" id="{F3873F97-1FA6-8FA7-90F5-75BE759E12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715" y="654555"/>
            <a:ext cx="1308324" cy="1229032"/>
          </a:xfrm>
          <a:prstGeom prst="rect">
            <a:avLst/>
          </a:prstGeom>
        </p:spPr>
      </p:pic>
      <p:sp>
        <p:nvSpPr>
          <p:cNvPr id="19" name="TextBox 18">
            <a:extLst>
              <a:ext uri="{FF2B5EF4-FFF2-40B4-BE49-F238E27FC236}">
                <a16:creationId xmlns:a16="http://schemas.microsoft.com/office/drawing/2014/main" id="{1C589281-0899-C127-EB2C-BDC11EFD894A}"/>
              </a:ext>
            </a:extLst>
          </p:cNvPr>
          <p:cNvSpPr txBox="1"/>
          <p:nvPr/>
        </p:nvSpPr>
        <p:spPr>
          <a:xfrm>
            <a:off x="3342967" y="5561491"/>
            <a:ext cx="8369017" cy="369332"/>
          </a:xfrm>
          <a:prstGeom prst="rect">
            <a:avLst/>
          </a:prstGeom>
          <a:noFill/>
        </p:spPr>
        <p:txBody>
          <a:bodyPr wrap="square" rtlCol="0">
            <a:spAutoFit/>
          </a:bodyPr>
          <a:lstStyle/>
          <a:p>
            <a:pPr algn="just"/>
            <a:r>
              <a:rPr lang="lt-LT" dirty="0">
                <a:latin typeface="Calibri" panose="020F0502020204030204" pitchFamily="34" charset="0"/>
                <a:cs typeface="Calibri" panose="020F0502020204030204" pitchFamily="34" charset="0"/>
              </a:rPr>
              <a:t>Find out more: https://www.youtube.com/watch?v=VaX1iOyKsB0</a:t>
            </a:r>
          </a:p>
        </p:txBody>
      </p:sp>
      <p:pic>
        <p:nvPicPr>
          <p:cNvPr id="21" name="Picture 20" descr="A picture containing text, person, food, orange&#10;&#10;Description automatically generated">
            <a:extLst>
              <a:ext uri="{FF2B5EF4-FFF2-40B4-BE49-F238E27FC236}">
                <a16:creationId xmlns:a16="http://schemas.microsoft.com/office/drawing/2014/main" id="{5103C82B-E83E-83B4-5C40-B33DE92867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3656" y="2484067"/>
            <a:ext cx="4740833" cy="2677790"/>
          </a:xfrm>
          <a:prstGeom prst="rect">
            <a:avLst/>
          </a:prstGeom>
        </p:spPr>
      </p:pic>
    </p:spTree>
    <p:extLst>
      <p:ext uri="{BB962C8B-B14F-4D97-AF65-F5344CB8AC3E}">
        <p14:creationId xmlns:p14="http://schemas.microsoft.com/office/powerpoint/2010/main" val="3530903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A91BD-5FCE-3D57-5F04-1C3C440640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3E78DE-42F5-7657-2465-26FC08FC1537}"/>
              </a:ext>
            </a:extLst>
          </p:cNvPr>
          <p:cNvSpPr>
            <a:spLocks noGrp="1"/>
          </p:cNvSpPr>
          <p:nvPr>
            <p:ph idx="1"/>
          </p:nvPr>
        </p:nvSpPr>
        <p:spPr/>
        <p:txBody>
          <a:bodyPr/>
          <a:lstStyle/>
          <a:p>
            <a:endParaRPr lang="en-US" dirty="0"/>
          </a:p>
        </p:txBody>
      </p:sp>
      <p:sp useBgFill="1">
        <p:nvSpPr>
          <p:cNvPr id="6" name="Rectangle 43">
            <a:extLst>
              <a:ext uri="{FF2B5EF4-FFF2-40B4-BE49-F238E27FC236}">
                <a16:creationId xmlns:a16="http://schemas.microsoft.com/office/drawing/2014/main" id="{C866B3CE-A902-EB6B-E5D0-6EFAA6109D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5">
            <a:extLst>
              <a:ext uri="{FF2B5EF4-FFF2-40B4-BE49-F238E27FC236}">
                <a16:creationId xmlns:a16="http://schemas.microsoft.com/office/drawing/2014/main" id="{FCB6BF02-5AE5-E337-4E49-2EEFA073820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8" name="Oval 7">
              <a:extLst>
                <a:ext uri="{FF2B5EF4-FFF2-40B4-BE49-F238E27FC236}">
                  <a16:creationId xmlns:a16="http://schemas.microsoft.com/office/drawing/2014/main" id="{0DF8720F-5686-2C38-A011-CF8673580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5">
              <a:extLst>
                <a:ext uri="{FF2B5EF4-FFF2-40B4-BE49-F238E27FC236}">
                  <a16:creationId xmlns:a16="http://schemas.microsoft.com/office/drawing/2014/main" id="{2080D5E3-7391-CBCE-019D-C4146B2C6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6">
              <a:extLst>
                <a:ext uri="{FF2B5EF4-FFF2-40B4-BE49-F238E27FC236}">
                  <a16:creationId xmlns:a16="http://schemas.microsoft.com/office/drawing/2014/main" id="{5BB50389-F62B-66CA-FD93-A81B21594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7">
              <a:extLst>
                <a:ext uri="{FF2B5EF4-FFF2-40B4-BE49-F238E27FC236}">
                  <a16:creationId xmlns:a16="http://schemas.microsoft.com/office/drawing/2014/main" id="{6355D26F-7CE6-37C0-A975-8B2605489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88">
              <a:extLst>
                <a:ext uri="{FF2B5EF4-FFF2-40B4-BE49-F238E27FC236}">
                  <a16:creationId xmlns:a16="http://schemas.microsoft.com/office/drawing/2014/main" id="{D19B5C3E-E069-DC24-3881-BA4F84A50A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89">
              <a:extLst>
                <a:ext uri="{FF2B5EF4-FFF2-40B4-BE49-F238E27FC236}">
                  <a16:creationId xmlns:a16="http://schemas.microsoft.com/office/drawing/2014/main" id="{91D89184-69B4-A368-A3E0-877720CC5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97">
              <a:extLst>
                <a:ext uri="{FF2B5EF4-FFF2-40B4-BE49-F238E27FC236}">
                  <a16:creationId xmlns:a16="http://schemas.microsoft.com/office/drawing/2014/main" id="{68CBA9C8-8A86-1830-CFA9-7300F33B8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5" name="Picture 3">
            <a:extLst>
              <a:ext uri="{FF2B5EF4-FFF2-40B4-BE49-F238E27FC236}">
                <a16:creationId xmlns:a16="http://schemas.microsoft.com/office/drawing/2014/main" id="{B4532FF0-F4DA-797A-6D7A-0855390A18F4}"/>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6" name="Straight Connector 15">
            <a:extLst>
              <a:ext uri="{FF2B5EF4-FFF2-40B4-BE49-F238E27FC236}">
                <a16:creationId xmlns:a16="http://schemas.microsoft.com/office/drawing/2014/main" id="{576722B4-2867-A52D-51FD-D1E481E5ED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2">
            <a:extLst>
              <a:ext uri="{FF2B5EF4-FFF2-40B4-BE49-F238E27FC236}">
                <a16:creationId xmlns:a16="http://schemas.microsoft.com/office/drawing/2014/main" id="{3950EDED-0149-008B-64C9-D18E910D5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7.jpg">
            <a:extLst>
              <a:ext uri="{FF2B5EF4-FFF2-40B4-BE49-F238E27FC236}">
                <a16:creationId xmlns:a16="http://schemas.microsoft.com/office/drawing/2014/main" id="{18A3F4E8-CBD6-CD54-9742-C6BE7A2BED14}"/>
              </a:ext>
            </a:extLst>
          </p:cNvPr>
          <p:cNvPicPr/>
          <p:nvPr/>
        </p:nvPicPr>
        <p:blipFill>
          <a:blip r:embed="rId4"/>
          <a:srcRect/>
          <a:stretch>
            <a:fillRect/>
          </a:stretch>
        </p:blipFill>
        <p:spPr>
          <a:xfrm>
            <a:off x="9104390" y="6320476"/>
            <a:ext cx="2512695" cy="552450"/>
          </a:xfrm>
          <a:prstGeom prst="rect">
            <a:avLst/>
          </a:prstGeom>
          <a:ln/>
        </p:spPr>
      </p:pic>
      <p:sp>
        <p:nvSpPr>
          <p:cNvPr id="19" name="CasellaDiTesto 18">
            <a:extLst>
              <a:ext uri="{FF2B5EF4-FFF2-40B4-BE49-F238E27FC236}">
                <a16:creationId xmlns:a16="http://schemas.microsoft.com/office/drawing/2014/main" id="{7CDEE5E3-49A8-CACA-006F-EE30F8B763F4}"/>
              </a:ext>
            </a:extLst>
          </p:cNvPr>
          <p:cNvSpPr txBox="1"/>
          <p:nvPr/>
        </p:nvSpPr>
        <p:spPr>
          <a:xfrm>
            <a:off x="3381027" y="1448154"/>
            <a:ext cx="7991515" cy="2585323"/>
          </a:xfrm>
          <a:prstGeom prst="rect">
            <a:avLst/>
          </a:prstGeom>
          <a:noFill/>
        </p:spPr>
        <p:txBody>
          <a:bodyPr wrap="square">
            <a:spAutoFit/>
          </a:bodyPr>
          <a:lstStyle/>
          <a:p>
            <a:pPr algn="ctr"/>
            <a:r>
              <a:rPr lang="en-US" sz="2400" b="1" dirty="0">
                <a:latin typeface="Calibri" panose="020F0502020204030204" pitchFamily="34" charset="0"/>
                <a:cs typeface="Calibri" panose="020F0502020204030204" pitchFamily="34" charset="0"/>
              </a:rPr>
              <a:t>QUIZ TIME</a:t>
            </a:r>
          </a:p>
          <a:p>
            <a:endParaRPr lang="en-US" sz="2400" dirty="0"/>
          </a:p>
          <a:p>
            <a:pPr marL="0" indent="0">
              <a:buNone/>
            </a:pPr>
            <a:r>
              <a:rPr lang="lt-LT" dirty="0">
                <a:latin typeface="Calibri" panose="020F0502020204030204" pitchFamily="34" charset="0"/>
                <a:cs typeface="Calibri" panose="020F0502020204030204" pitchFamily="34" charset="0"/>
              </a:rPr>
              <a:t>First human-made pottery was found in:</a:t>
            </a:r>
          </a:p>
          <a:p>
            <a:pPr marL="0" indent="0">
              <a:buNone/>
            </a:pPr>
            <a:endParaRPr lang="lt-LT" dirty="0">
              <a:latin typeface="Calibri" panose="020F0502020204030204" pitchFamily="34" charset="0"/>
              <a:cs typeface="Calibri" panose="020F0502020204030204" pitchFamily="34" charset="0"/>
            </a:endParaRPr>
          </a:p>
          <a:p>
            <a:pPr marL="0" indent="0">
              <a:buNone/>
            </a:pPr>
            <a:r>
              <a:rPr lang="lt-LT" dirty="0">
                <a:latin typeface="Calibri" panose="020F0502020204030204" pitchFamily="34" charset="0"/>
                <a:cs typeface="Calibri" panose="020F0502020204030204" pitchFamily="34" charset="0"/>
              </a:rPr>
              <a:t>A Asia</a:t>
            </a:r>
          </a:p>
          <a:p>
            <a:pPr marL="0" indent="0">
              <a:buNone/>
            </a:pPr>
            <a:r>
              <a:rPr lang="lt-LT" dirty="0">
                <a:latin typeface="Calibri" panose="020F0502020204030204" pitchFamily="34" charset="0"/>
                <a:cs typeface="Calibri" panose="020F0502020204030204" pitchFamily="34" charset="0"/>
              </a:rPr>
              <a:t>B Europe</a:t>
            </a:r>
          </a:p>
          <a:p>
            <a:pPr marL="0" indent="0">
              <a:buNone/>
            </a:pPr>
            <a:r>
              <a:rPr lang="lt-LT" dirty="0">
                <a:latin typeface="Calibri" panose="020F0502020204030204" pitchFamily="34" charset="0"/>
                <a:cs typeface="Calibri" panose="020F0502020204030204" pitchFamily="34" charset="0"/>
              </a:rPr>
              <a:t>C Africa</a:t>
            </a:r>
            <a:endParaRPr lang="en-US" dirty="0">
              <a:latin typeface="Calibri" panose="020F0502020204030204" pitchFamily="34" charset="0"/>
              <a:cs typeface="Calibri" panose="020F0502020204030204" pitchFamily="34" charset="0"/>
            </a:endParaRPr>
          </a:p>
          <a:p>
            <a:pPr marL="0" indent="0">
              <a:buNone/>
            </a:pPr>
            <a:endParaRPr lang="en-US" sz="2400" dirty="0"/>
          </a:p>
        </p:txBody>
      </p:sp>
    </p:spTree>
    <p:extLst>
      <p:ext uri="{BB962C8B-B14F-4D97-AF65-F5344CB8AC3E}">
        <p14:creationId xmlns:p14="http://schemas.microsoft.com/office/powerpoint/2010/main" val="4195769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064-6666-8946-6E38-A7F81B615D1C}"/>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87170698-B33A-71B1-927F-1038C62E9F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91A6B038-837F-EF00-00F4-E36CA079B5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476AB9AB-075E-D7AF-86C9-93E72F9438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65CFC4CC-2842-DDFB-3DFF-4FF6273E4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5DF1647B-B965-2449-03DE-1E3CA8091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E841A3E4-67D6-6541-E453-91D3B6A76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432D597-28E9-2DB9-7FB8-E471E882A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81B100C3-0679-AE9E-8880-A08534C56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72941C84-FE42-F0C1-58BC-1313600D8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0FBE347C-A51A-AF9E-AD7B-03D0DE868719}"/>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40307959-891C-E21F-25E6-0D234EA48D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503E90A9-1171-C6C5-9FDC-F795B4433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F96C597C-C6AC-E0E8-44B8-CCBE12AEB743}"/>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A6A7AD22-2CAD-88E1-2B57-6A76705BFFD0}"/>
              </a:ext>
            </a:extLst>
          </p:cNvPr>
          <p:cNvSpPr txBox="1"/>
          <p:nvPr/>
        </p:nvSpPr>
        <p:spPr>
          <a:xfrm>
            <a:off x="3381027" y="1448154"/>
            <a:ext cx="7991515" cy="2215991"/>
          </a:xfrm>
          <a:prstGeom prst="rect">
            <a:avLst/>
          </a:prstGeom>
          <a:noFill/>
        </p:spPr>
        <p:txBody>
          <a:bodyPr wrap="square">
            <a:spAutoFit/>
          </a:bodyPr>
          <a:lstStyle/>
          <a:p>
            <a:endParaRPr lang="en-US" sz="2400" dirty="0"/>
          </a:p>
          <a:p>
            <a:pPr marL="0" indent="0" algn="just">
              <a:buNone/>
            </a:pPr>
            <a:r>
              <a:rPr lang="lt-LT" dirty="0">
                <a:latin typeface="Calibri" panose="020F0502020204030204" pitchFamily="34" charset="0"/>
                <a:cs typeface="Calibri" panose="020F0502020204030204" pitchFamily="34" charset="0"/>
              </a:rPr>
              <a:t>First human-made pottery was found in:</a:t>
            </a:r>
          </a:p>
          <a:p>
            <a:pPr marL="0" indent="0" algn="just">
              <a:buNone/>
            </a:pPr>
            <a:endParaRPr lang="lt-LT" dirty="0">
              <a:latin typeface="Calibri" panose="020F0502020204030204" pitchFamily="34" charset="0"/>
              <a:cs typeface="Calibri" panose="020F0502020204030204" pitchFamily="34" charset="0"/>
            </a:endParaRPr>
          </a:p>
          <a:p>
            <a:pPr marL="0" indent="0" algn="just">
              <a:buNone/>
            </a:pPr>
            <a:r>
              <a:rPr lang="lt-LT" dirty="0">
                <a:latin typeface="Calibri" panose="020F0502020204030204" pitchFamily="34" charset="0"/>
                <a:cs typeface="Calibri" panose="020F0502020204030204" pitchFamily="34" charset="0"/>
              </a:rPr>
              <a:t>A Asia</a:t>
            </a:r>
          </a:p>
          <a:p>
            <a:pPr marL="0" indent="0" algn="just">
              <a:buNone/>
            </a:pPr>
            <a:r>
              <a:rPr lang="lt-LT" b="1" dirty="0">
                <a:latin typeface="Calibri" panose="020F0502020204030204" pitchFamily="34" charset="0"/>
                <a:cs typeface="Calibri" panose="020F0502020204030204" pitchFamily="34" charset="0"/>
              </a:rPr>
              <a:t>B Europe</a:t>
            </a:r>
          </a:p>
          <a:p>
            <a:pPr marL="0" indent="0" algn="just">
              <a:buNone/>
            </a:pPr>
            <a:r>
              <a:rPr lang="lt-LT" dirty="0">
                <a:latin typeface="Calibri" panose="020F0502020204030204" pitchFamily="34" charset="0"/>
                <a:cs typeface="Calibri" panose="020F0502020204030204" pitchFamily="34" charset="0"/>
              </a:rPr>
              <a:t>C Africa</a:t>
            </a:r>
            <a:endParaRPr lang="en-US" dirty="0">
              <a:latin typeface="Calibri" panose="020F0502020204030204" pitchFamily="34" charset="0"/>
              <a:cs typeface="Calibri" panose="020F0502020204030204" pitchFamily="34" charset="0"/>
            </a:endParaRPr>
          </a:p>
          <a:p>
            <a:pPr marL="0" indent="0">
              <a:buNone/>
            </a:pPr>
            <a:endParaRPr lang="en-US" sz="2400" dirty="0"/>
          </a:p>
        </p:txBody>
      </p:sp>
      <p:pic>
        <p:nvPicPr>
          <p:cNvPr id="24" name="Content Placeholder 23" descr="A picture containing indoor, black&#10;&#10;Description automatically generated">
            <a:extLst>
              <a:ext uri="{FF2B5EF4-FFF2-40B4-BE49-F238E27FC236}">
                <a16:creationId xmlns:a16="http://schemas.microsoft.com/office/drawing/2014/main" id="{D46CBC3C-D429-CDFB-CA90-600E8F87937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365788" y="2314526"/>
            <a:ext cx="1467631" cy="3618220"/>
          </a:xfrm>
        </p:spPr>
      </p:pic>
      <p:sp>
        <p:nvSpPr>
          <p:cNvPr id="25" name="TextBox 24">
            <a:extLst>
              <a:ext uri="{FF2B5EF4-FFF2-40B4-BE49-F238E27FC236}">
                <a16:creationId xmlns:a16="http://schemas.microsoft.com/office/drawing/2014/main" id="{8DEBEC9C-878D-A026-C6A8-5EA2FAE04929}"/>
              </a:ext>
            </a:extLst>
          </p:cNvPr>
          <p:cNvSpPr txBox="1"/>
          <p:nvPr/>
        </p:nvSpPr>
        <p:spPr>
          <a:xfrm>
            <a:off x="6993600" y="2674373"/>
            <a:ext cx="3254477" cy="2308324"/>
          </a:xfrm>
          <a:prstGeom prst="rect">
            <a:avLst/>
          </a:prstGeom>
          <a:noFill/>
        </p:spPr>
        <p:txBody>
          <a:bodyPr wrap="square" rtlCol="0">
            <a:spAutoFit/>
          </a:bodyPr>
          <a:lstStyle/>
          <a:p>
            <a:pPr algn="just"/>
            <a:r>
              <a:rPr lang="lt-LT" dirty="0">
                <a:latin typeface="Calibri" panose="020F0502020204030204" pitchFamily="34" charset="0"/>
                <a:cs typeface="Calibri" panose="020F0502020204030204" pitchFamily="34" charset="0"/>
              </a:rPr>
              <a:t>T</a:t>
            </a:r>
            <a:r>
              <a:rPr lang="en-US" dirty="0">
                <a:latin typeface="Calibri" panose="020F0502020204030204" pitchFamily="34" charset="0"/>
                <a:cs typeface="Calibri" panose="020F0502020204030204" pitchFamily="34" charset="0"/>
              </a:rPr>
              <a:t>he Venus of </a:t>
            </a:r>
            <a:r>
              <a:rPr lang="en-US" dirty="0" err="1">
                <a:latin typeface="Calibri" panose="020F0502020204030204" pitchFamily="34" charset="0"/>
                <a:cs typeface="Calibri" panose="020F0502020204030204" pitchFamily="34" charset="0"/>
              </a:rPr>
              <a:t>Dolní</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Věstonice</a:t>
            </a:r>
            <a:r>
              <a:rPr lang="en-US" dirty="0">
                <a:latin typeface="Calibri" panose="020F0502020204030204" pitchFamily="34" charset="0"/>
                <a:cs typeface="Calibri" panose="020F0502020204030204" pitchFamily="34" charset="0"/>
              </a:rPr>
              <a:t>, the 29,000-year old ceramic statuette of a woman that was originally discovered in 1925 at the Paleolithic site south of Brno, in the Czech Republic.</a:t>
            </a:r>
            <a:r>
              <a:rPr lang="lt-LT" dirty="0">
                <a:latin typeface="Calibri" panose="020F0502020204030204" pitchFamily="34" charset="0"/>
                <a:cs typeface="Calibri" panose="020F0502020204030204" pitchFamily="34" charset="0"/>
              </a:rPr>
              <a:t> It is considered as first human-made pottery.</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466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2B5D8-6B95-3DDB-7A5C-AB74C28126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CFB70F-C87C-4695-1FD4-F596D7E10B52}"/>
              </a:ext>
            </a:extLst>
          </p:cNvPr>
          <p:cNvSpPr>
            <a:spLocks noGrp="1"/>
          </p:cNvSpPr>
          <p:nvPr>
            <p:ph idx="1"/>
          </p:nvPr>
        </p:nvSpPr>
        <p:spPr/>
        <p:txBody>
          <a:bodyPr/>
          <a:lstStyle/>
          <a:p>
            <a:endParaRPr lang="en-US" dirty="0"/>
          </a:p>
        </p:txBody>
      </p:sp>
      <p:sp useBgFill="1">
        <p:nvSpPr>
          <p:cNvPr id="4" name="Rectangle 43">
            <a:extLst>
              <a:ext uri="{FF2B5EF4-FFF2-40B4-BE49-F238E27FC236}">
                <a16:creationId xmlns:a16="http://schemas.microsoft.com/office/drawing/2014/main" id="{152658BB-9CC7-A29C-0DBF-E8F275F36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00566E70-8F34-688D-6EC6-24967D2F1C3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51B2D549-FD4F-F530-07B9-F0E0CB5F8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A5E492C2-E8B6-51E4-B11A-E29F297B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5769B63C-89EB-5057-1535-B488E90A7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B3C18A55-8851-05AF-43D8-F8A7CEB63B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147DAC21-FCC3-0644-98E7-354B302D7A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CF5529BB-0B93-E1F3-075F-B24884FC1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19C5B471-3841-AA9A-3134-B055BB67D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D714F06A-2E98-A022-AC08-E35D1449C795}"/>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D771E073-72EA-AA4B-6DE3-BDEC097B57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CF3E6856-5BFB-B117-2656-D0EC887C0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A7F7D9DB-A905-CCFE-063C-214427083F3E}"/>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810926CC-5E15-E1D8-E830-94823C57A411}"/>
              </a:ext>
            </a:extLst>
          </p:cNvPr>
          <p:cNvSpPr txBox="1"/>
          <p:nvPr/>
        </p:nvSpPr>
        <p:spPr>
          <a:xfrm>
            <a:off x="3213117" y="1165427"/>
            <a:ext cx="7991515" cy="2215991"/>
          </a:xfrm>
          <a:prstGeom prst="rect">
            <a:avLst/>
          </a:prstGeom>
          <a:noFill/>
        </p:spPr>
        <p:txBody>
          <a:bodyPr wrap="square">
            <a:spAutoFit/>
          </a:bodyPr>
          <a:lstStyle/>
          <a:p>
            <a:r>
              <a:rPr lang="lt-LT" dirty="0">
                <a:latin typeface="Calibri" panose="020F0502020204030204" pitchFamily="34" charset="0"/>
                <a:cs typeface="Calibri" panose="020F0502020204030204" pitchFamily="34" charset="0"/>
              </a:rPr>
              <a:t>Which one of these is not a type of pottery?</a:t>
            </a:r>
          </a:p>
          <a:p>
            <a:endParaRPr lang="lt-LT" dirty="0">
              <a:latin typeface="Calibri" panose="020F0502020204030204" pitchFamily="34" charset="0"/>
              <a:cs typeface="Calibri" panose="020F0502020204030204" pitchFamily="34" charset="0"/>
            </a:endParaRPr>
          </a:p>
          <a:p>
            <a:r>
              <a:rPr lang="lt-LT" dirty="0">
                <a:latin typeface="Calibri" panose="020F0502020204030204" pitchFamily="34" charset="0"/>
                <a:cs typeface="Calibri" panose="020F0502020204030204" pitchFamily="34" charset="0"/>
              </a:rPr>
              <a:t>A Stoneware</a:t>
            </a:r>
          </a:p>
          <a:p>
            <a:r>
              <a:rPr lang="lt-LT" dirty="0">
                <a:latin typeface="Calibri" panose="020F0502020204030204" pitchFamily="34" charset="0"/>
                <a:cs typeface="Calibri" panose="020F0502020204030204" pitchFamily="34" charset="0"/>
              </a:rPr>
              <a:t>B Bone porcelain</a:t>
            </a:r>
          </a:p>
          <a:p>
            <a:r>
              <a:rPr lang="lt-LT" dirty="0">
                <a:latin typeface="Calibri" panose="020F0502020204030204" pitchFamily="34" charset="0"/>
                <a:cs typeface="Calibri" panose="020F0502020204030204" pitchFamily="34" charset="0"/>
              </a:rPr>
              <a:t>C Cubism</a:t>
            </a:r>
            <a:endParaRPr lang="en-US" dirty="0">
              <a:latin typeface="Calibri" panose="020F0502020204030204" pitchFamily="34" charset="0"/>
              <a:cs typeface="Calibri" panose="020F0502020204030204" pitchFamily="34" charset="0"/>
            </a:endParaRP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355103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F147-5967-BA1A-029D-ECF46EFE547B}"/>
              </a:ext>
            </a:extLst>
          </p:cNvPr>
          <p:cNvSpPr>
            <a:spLocks noGrp="1"/>
          </p:cNvSpPr>
          <p:nvPr>
            <p:ph type="title"/>
          </p:nvPr>
        </p:nvSpPr>
        <p:spPr/>
        <p:txBody>
          <a:bodyPr/>
          <a:lstStyle/>
          <a:p>
            <a:endParaRPr lang="en-US"/>
          </a:p>
        </p:txBody>
      </p:sp>
      <p:pic>
        <p:nvPicPr>
          <p:cNvPr id="35" name="Content Placeholder 34" descr="A picture containing text, clothes&#10;&#10;Description automatically generated">
            <a:extLst>
              <a:ext uri="{FF2B5EF4-FFF2-40B4-BE49-F238E27FC236}">
                <a16:creationId xmlns:a16="http://schemas.microsoft.com/office/drawing/2014/main" id="{A587A903-86B7-D893-78CD-3FEBA4EB54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5169" y="2955925"/>
            <a:ext cx="4495800" cy="2009775"/>
          </a:xfrm>
        </p:spPr>
      </p:pic>
      <p:sp useBgFill="1">
        <p:nvSpPr>
          <p:cNvPr id="4" name="Rectangle 43">
            <a:extLst>
              <a:ext uri="{FF2B5EF4-FFF2-40B4-BE49-F238E27FC236}">
                <a16:creationId xmlns:a16="http://schemas.microsoft.com/office/drawing/2014/main" id="{11A62FFA-5C44-092A-A469-971F7731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D5B143D7-41EC-899E-5228-D84B8868447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9A17748D-8EB9-672A-31D9-4D7EE9B7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9825FD7-14F1-8D07-656C-4272672B9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2BB5A39-D1EE-1C6B-C6E1-CB3C777A9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91FF4221-7381-680F-7E9F-49743254E5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C16E450A-7706-26D3-2164-6E8F4953A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8A15CE56-5885-2553-2917-98F092F37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02F608AC-5377-0B42-5626-F5FDE6A7E3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2B40E558-A873-DBDF-2626-F0A4E1A443A0}"/>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2BD91759-75E2-B09E-F482-4FC891A0F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AD1A9E3F-3B29-B332-9601-CFF5EC36A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754E4348-5AED-CB21-7676-A6A321FA99D7}"/>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67FE437-1D17-7A72-8FD7-9710F84313A9}"/>
              </a:ext>
            </a:extLst>
          </p:cNvPr>
          <p:cNvSpPr txBox="1"/>
          <p:nvPr/>
        </p:nvSpPr>
        <p:spPr>
          <a:xfrm>
            <a:off x="3545594" y="997796"/>
            <a:ext cx="7991515" cy="4524315"/>
          </a:xfrm>
          <a:prstGeom prst="rect">
            <a:avLst/>
          </a:prstGeom>
          <a:noFill/>
        </p:spPr>
        <p:txBody>
          <a:bodyPr wrap="square">
            <a:spAutoFit/>
          </a:bodyPr>
          <a:lstStyle/>
          <a:p>
            <a:endParaRPr lang="en-US" sz="2400" dirty="0"/>
          </a:p>
          <a:p>
            <a:pPr marL="0" indent="0">
              <a:buNone/>
            </a:pPr>
            <a:endParaRPr lang="en-US" sz="2400" dirty="0"/>
          </a:p>
          <a:p>
            <a:pPr marL="0" indent="0">
              <a:buNone/>
            </a:pPr>
            <a:r>
              <a:rPr lang="en-US" sz="2400" dirty="0">
                <a:latin typeface="Calibri" panose="020F0502020204030204" pitchFamily="34" charset="0"/>
                <a:cs typeface="Calibri" panose="020F0502020204030204" pitchFamily="34" charset="0"/>
              </a:rPr>
              <a:t>Question with 3 options as answers and only one correct answer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Reply in Correct answer: </a:t>
            </a:r>
          </a:p>
          <a:p>
            <a:pPr marL="0" indent="0">
              <a:buNone/>
            </a:pPr>
            <a:r>
              <a:rPr lang="en-US" sz="2400" dirty="0">
                <a:latin typeface="Calibri" panose="020F0502020204030204" pitchFamily="34" charset="0"/>
                <a:cs typeface="Calibri" panose="020F0502020204030204" pitchFamily="34" charset="0"/>
              </a:rPr>
              <a:t>“ Your Answer is correct and explanation why “ </a:t>
            </a:r>
          </a:p>
          <a:p>
            <a:pPr marL="0" indent="0">
              <a:buNone/>
            </a:pPr>
            <a:r>
              <a:rPr lang="en-US" sz="2400" dirty="0">
                <a:latin typeface="Calibri" panose="020F0502020204030204" pitchFamily="34" charset="0"/>
                <a:cs typeface="Calibri" panose="020F0502020204030204" pitchFamily="34" charset="0"/>
              </a:rPr>
              <a:t>Reply in Wrong Answers: </a:t>
            </a:r>
          </a:p>
          <a:p>
            <a:pPr marL="0" indent="0">
              <a:buNone/>
            </a:pPr>
            <a:r>
              <a:rPr lang="en-US" sz="2400" dirty="0">
                <a:latin typeface="Calibri" panose="020F0502020204030204" pitchFamily="34" charset="0"/>
                <a:cs typeface="Calibri" panose="020F0502020204030204" pitchFamily="34" charset="0"/>
              </a:rPr>
              <a:t>“ Your answer is wrong! The correct answer is….. And why “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You can create maximum 6 quizzes</a:t>
            </a:r>
          </a:p>
          <a:p>
            <a:pPr marL="0" indent="0">
              <a:buNone/>
            </a:pPr>
            <a:endParaRPr lang="en-US" sz="2400" dirty="0"/>
          </a:p>
        </p:txBody>
      </p:sp>
      <p:sp useBgFill="1">
        <p:nvSpPr>
          <p:cNvPr id="18" name="Rectangle 43">
            <a:extLst>
              <a:ext uri="{FF2B5EF4-FFF2-40B4-BE49-F238E27FC236}">
                <a16:creationId xmlns:a16="http://schemas.microsoft.com/office/drawing/2014/main" id="{EDBAEC30-1182-1525-4B79-3996712579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45">
            <a:extLst>
              <a:ext uri="{FF2B5EF4-FFF2-40B4-BE49-F238E27FC236}">
                <a16:creationId xmlns:a16="http://schemas.microsoft.com/office/drawing/2014/main" id="{60703188-015D-1608-F0F7-304B734928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4C7D637F-E086-2EA1-641C-95FB2DFEC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85">
              <a:extLst>
                <a:ext uri="{FF2B5EF4-FFF2-40B4-BE49-F238E27FC236}">
                  <a16:creationId xmlns:a16="http://schemas.microsoft.com/office/drawing/2014/main" id="{12627EEA-0BA6-A2DC-F328-18D5990DD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86">
              <a:extLst>
                <a:ext uri="{FF2B5EF4-FFF2-40B4-BE49-F238E27FC236}">
                  <a16:creationId xmlns:a16="http://schemas.microsoft.com/office/drawing/2014/main" id="{EF3C3F7C-8A0D-7EB9-B550-1A61F5FD2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87">
              <a:extLst>
                <a:ext uri="{FF2B5EF4-FFF2-40B4-BE49-F238E27FC236}">
                  <a16:creationId xmlns:a16="http://schemas.microsoft.com/office/drawing/2014/main" id="{B54E0934-D9AC-695F-E096-7F7F7B779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88">
              <a:extLst>
                <a:ext uri="{FF2B5EF4-FFF2-40B4-BE49-F238E27FC236}">
                  <a16:creationId xmlns:a16="http://schemas.microsoft.com/office/drawing/2014/main" id="{8FD56E9D-B96C-9437-71E6-91DEA1CBA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89">
              <a:extLst>
                <a:ext uri="{FF2B5EF4-FFF2-40B4-BE49-F238E27FC236}">
                  <a16:creationId xmlns:a16="http://schemas.microsoft.com/office/drawing/2014/main" id="{07B889A5-5247-C521-7214-04F2C6936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97">
              <a:extLst>
                <a:ext uri="{FF2B5EF4-FFF2-40B4-BE49-F238E27FC236}">
                  <a16:creationId xmlns:a16="http://schemas.microsoft.com/office/drawing/2014/main" id="{AA334DD8-A54B-D8A4-6054-58C5B2802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7" name="Picture 3">
            <a:extLst>
              <a:ext uri="{FF2B5EF4-FFF2-40B4-BE49-F238E27FC236}">
                <a16:creationId xmlns:a16="http://schemas.microsoft.com/office/drawing/2014/main" id="{04406846-0E5C-01F4-5CD8-D5A863B96C0C}"/>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28" name="Straight Connector 27">
            <a:extLst>
              <a:ext uri="{FF2B5EF4-FFF2-40B4-BE49-F238E27FC236}">
                <a16:creationId xmlns:a16="http://schemas.microsoft.com/office/drawing/2014/main" id="{8C3CE0D7-B1DF-533C-4B52-7412648989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9" name="Picture 2">
            <a:extLst>
              <a:ext uri="{FF2B5EF4-FFF2-40B4-BE49-F238E27FC236}">
                <a16:creationId xmlns:a16="http://schemas.microsoft.com/office/drawing/2014/main" id="{D123B639-2A71-A0C1-C48A-779513C13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7.jpg">
            <a:extLst>
              <a:ext uri="{FF2B5EF4-FFF2-40B4-BE49-F238E27FC236}">
                <a16:creationId xmlns:a16="http://schemas.microsoft.com/office/drawing/2014/main" id="{E297881B-978B-4366-C6E2-5E9B69E6BB31}"/>
              </a:ext>
            </a:extLst>
          </p:cNvPr>
          <p:cNvPicPr/>
          <p:nvPr/>
        </p:nvPicPr>
        <p:blipFill>
          <a:blip r:embed="rId5"/>
          <a:srcRect/>
          <a:stretch>
            <a:fillRect/>
          </a:stretch>
        </p:blipFill>
        <p:spPr>
          <a:xfrm>
            <a:off x="9104390" y="6320476"/>
            <a:ext cx="2512695" cy="552450"/>
          </a:xfrm>
          <a:prstGeom prst="rect">
            <a:avLst/>
          </a:prstGeom>
          <a:ln/>
        </p:spPr>
      </p:pic>
      <p:sp>
        <p:nvSpPr>
          <p:cNvPr id="31" name="CasellaDiTesto 18">
            <a:extLst>
              <a:ext uri="{FF2B5EF4-FFF2-40B4-BE49-F238E27FC236}">
                <a16:creationId xmlns:a16="http://schemas.microsoft.com/office/drawing/2014/main" id="{30FDFF8D-63C8-2B89-1C4A-2D0F29EA805B}"/>
              </a:ext>
            </a:extLst>
          </p:cNvPr>
          <p:cNvSpPr txBox="1"/>
          <p:nvPr/>
        </p:nvSpPr>
        <p:spPr>
          <a:xfrm>
            <a:off x="3213117" y="1165427"/>
            <a:ext cx="7991515" cy="2215991"/>
          </a:xfrm>
          <a:prstGeom prst="rect">
            <a:avLst/>
          </a:prstGeom>
          <a:noFill/>
        </p:spPr>
        <p:txBody>
          <a:bodyPr wrap="square">
            <a:spAutoFit/>
          </a:bodyPr>
          <a:lstStyle/>
          <a:p>
            <a:r>
              <a:rPr lang="lt-LT" dirty="0">
                <a:latin typeface="Calibri" panose="020F0502020204030204" pitchFamily="34" charset="0"/>
                <a:cs typeface="Calibri" panose="020F0502020204030204" pitchFamily="34" charset="0"/>
              </a:rPr>
              <a:t>Which one of these is not a type of pottery?</a:t>
            </a:r>
          </a:p>
          <a:p>
            <a:endParaRPr lang="lt-LT" dirty="0">
              <a:latin typeface="Calibri" panose="020F0502020204030204" pitchFamily="34" charset="0"/>
              <a:cs typeface="Calibri" panose="020F0502020204030204" pitchFamily="34" charset="0"/>
            </a:endParaRPr>
          </a:p>
          <a:p>
            <a:r>
              <a:rPr lang="lt-LT" dirty="0">
                <a:latin typeface="Calibri" panose="020F0502020204030204" pitchFamily="34" charset="0"/>
                <a:cs typeface="Calibri" panose="020F0502020204030204" pitchFamily="34" charset="0"/>
              </a:rPr>
              <a:t>A Stoneware</a:t>
            </a:r>
          </a:p>
          <a:p>
            <a:r>
              <a:rPr lang="lt-LT" dirty="0">
                <a:latin typeface="Calibri" panose="020F0502020204030204" pitchFamily="34" charset="0"/>
                <a:cs typeface="Calibri" panose="020F0502020204030204" pitchFamily="34" charset="0"/>
              </a:rPr>
              <a:t>B Bone porcelain</a:t>
            </a:r>
          </a:p>
          <a:p>
            <a:r>
              <a:rPr lang="lt-LT" b="1" dirty="0">
                <a:latin typeface="Calibri" panose="020F0502020204030204" pitchFamily="34" charset="0"/>
                <a:cs typeface="Calibri" panose="020F0502020204030204" pitchFamily="34" charset="0"/>
              </a:rPr>
              <a:t>C Cubism</a:t>
            </a:r>
            <a:endParaRPr lang="en-US" b="1" dirty="0">
              <a:latin typeface="Calibri" panose="020F0502020204030204" pitchFamily="34" charset="0"/>
              <a:cs typeface="Calibri" panose="020F0502020204030204" pitchFamily="34" charset="0"/>
            </a:endParaRPr>
          </a:p>
          <a:p>
            <a:pPr marL="0" indent="0">
              <a:buNone/>
            </a:pPr>
            <a:endParaRPr lang="en-US" sz="2400" dirty="0"/>
          </a:p>
          <a:p>
            <a:pPr marL="0" indent="0">
              <a:buNone/>
            </a:pPr>
            <a:endParaRPr lang="en-US" sz="2400" dirty="0"/>
          </a:p>
        </p:txBody>
      </p:sp>
      <p:sp>
        <p:nvSpPr>
          <p:cNvPr id="33" name="TextBox 32">
            <a:extLst>
              <a:ext uri="{FF2B5EF4-FFF2-40B4-BE49-F238E27FC236}">
                <a16:creationId xmlns:a16="http://schemas.microsoft.com/office/drawing/2014/main" id="{0EECB528-70FB-1E3D-9D88-C1020FB8FD8A}"/>
              </a:ext>
            </a:extLst>
          </p:cNvPr>
          <p:cNvSpPr txBox="1"/>
          <p:nvPr/>
        </p:nvSpPr>
        <p:spPr>
          <a:xfrm>
            <a:off x="7171586" y="1752451"/>
            <a:ext cx="4365523" cy="1477328"/>
          </a:xfrm>
          <a:prstGeom prst="rect">
            <a:avLst/>
          </a:prstGeom>
          <a:noFill/>
        </p:spPr>
        <p:txBody>
          <a:bodyPr wrap="square" rtlCol="0">
            <a:spAutoFit/>
          </a:bodyPr>
          <a:lstStyle/>
          <a:p>
            <a:pPr algn="just"/>
            <a:r>
              <a:rPr lang="en-US" i="0" dirty="0">
                <a:effectLst/>
                <a:latin typeface="Calibri" panose="020F0502020204030204" pitchFamily="34" charset="0"/>
                <a:cs typeface="Calibri" panose="020F0502020204030204" pitchFamily="34" charset="0"/>
              </a:rPr>
              <a:t>Cubism is an early-20th-century </a:t>
            </a:r>
            <a:r>
              <a:rPr lang="en-US" i="0" strike="noStrike" dirty="0">
                <a:effectLst/>
                <a:latin typeface="Calibri" panose="020F0502020204030204" pitchFamily="34" charset="0"/>
                <a:cs typeface="Calibri" panose="020F0502020204030204" pitchFamily="34" charset="0"/>
              </a:rPr>
              <a:t>avant-garde</a:t>
            </a:r>
            <a:r>
              <a:rPr lang="en-US" i="0" dirty="0">
                <a:effectLst/>
                <a:latin typeface="Calibri" panose="020F0502020204030204" pitchFamily="34" charset="0"/>
                <a:cs typeface="Calibri" panose="020F0502020204030204" pitchFamily="34" charset="0"/>
              </a:rPr>
              <a:t> </a:t>
            </a:r>
            <a:r>
              <a:rPr lang="en-US" i="0" strike="noStrike" dirty="0">
                <a:effectLst/>
                <a:latin typeface="Calibri" panose="020F0502020204030204" pitchFamily="34" charset="0"/>
                <a:cs typeface="Calibri" panose="020F0502020204030204" pitchFamily="34" charset="0"/>
              </a:rPr>
              <a:t>art movement</a:t>
            </a:r>
            <a:r>
              <a:rPr lang="en-US" i="0" dirty="0">
                <a:effectLst/>
                <a:latin typeface="Calibri" panose="020F0502020204030204" pitchFamily="34" charset="0"/>
                <a:cs typeface="Calibri" panose="020F0502020204030204" pitchFamily="34" charset="0"/>
              </a:rPr>
              <a:t> that revolutionized European </a:t>
            </a:r>
            <a:r>
              <a:rPr lang="en-US" i="0" strike="noStrike" dirty="0">
                <a:effectLst/>
                <a:latin typeface="Calibri" panose="020F0502020204030204" pitchFamily="34" charset="0"/>
                <a:cs typeface="Calibri" panose="020F0502020204030204" pitchFamily="34" charset="0"/>
              </a:rPr>
              <a:t>painting</a:t>
            </a:r>
            <a:r>
              <a:rPr lang="en-US" i="0" dirty="0">
                <a:effectLst/>
                <a:latin typeface="Calibri" panose="020F0502020204030204" pitchFamily="34" charset="0"/>
                <a:cs typeface="Calibri" panose="020F0502020204030204" pitchFamily="34" charset="0"/>
              </a:rPr>
              <a:t> and </a:t>
            </a:r>
            <a:r>
              <a:rPr lang="en-US" i="0" strike="noStrike" dirty="0">
                <a:effectLst/>
                <a:latin typeface="Calibri" panose="020F0502020204030204" pitchFamily="34" charset="0"/>
                <a:cs typeface="Calibri" panose="020F0502020204030204" pitchFamily="34" charset="0"/>
              </a:rPr>
              <a:t>sculpture</a:t>
            </a:r>
            <a:r>
              <a:rPr lang="en-US" i="0" dirty="0">
                <a:effectLst/>
                <a:latin typeface="Calibri" panose="020F0502020204030204" pitchFamily="34" charset="0"/>
                <a:cs typeface="Calibri" panose="020F0502020204030204" pitchFamily="34" charset="0"/>
              </a:rPr>
              <a:t>, and inspired related movements in </a:t>
            </a:r>
            <a:r>
              <a:rPr lang="en-US" i="0" strike="noStrike" dirty="0">
                <a:effectLst/>
                <a:latin typeface="Calibri" panose="020F0502020204030204" pitchFamily="34" charset="0"/>
                <a:cs typeface="Calibri" panose="020F0502020204030204" pitchFamily="34" charset="0"/>
              </a:rPr>
              <a:t>music</a:t>
            </a:r>
            <a:r>
              <a:rPr lang="en-US" i="0" dirty="0">
                <a:effectLst/>
                <a:latin typeface="Calibri" panose="020F0502020204030204" pitchFamily="34" charset="0"/>
                <a:cs typeface="Calibri" panose="020F0502020204030204" pitchFamily="34" charset="0"/>
              </a:rPr>
              <a:t>, </a:t>
            </a:r>
            <a:r>
              <a:rPr lang="en-US" i="0" strike="noStrike" dirty="0">
                <a:effectLst/>
                <a:latin typeface="Calibri" panose="020F0502020204030204" pitchFamily="34" charset="0"/>
                <a:cs typeface="Calibri" panose="020F0502020204030204" pitchFamily="34" charset="0"/>
              </a:rPr>
              <a:t>literature</a:t>
            </a:r>
            <a:r>
              <a:rPr lang="en-US" i="0" dirty="0">
                <a:effectLst/>
                <a:latin typeface="Calibri" panose="020F0502020204030204" pitchFamily="34" charset="0"/>
                <a:cs typeface="Calibri" panose="020F0502020204030204" pitchFamily="34" charset="0"/>
              </a:rPr>
              <a:t> and </a:t>
            </a:r>
            <a:r>
              <a:rPr lang="en-US" i="0" strike="noStrike" dirty="0">
                <a:effectLst/>
                <a:latin typeface="Calibri" panose="020F0502020204030204" pitchFamily="34" charset="0"/>
                <a:cs typeface="Calibri" panose="020F0502020204030204" pitchFamily="34" charset="0"/>
              </a:rPr>
              <a:t>architecture</a:t>
            </a:r>
            <a:r>
              <a:rPr lang="en-US" i="0" dirty="0">
                <a:effectLst/>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37" name="Picture 36" descr="A picture containing text, clothes&#10;&#10;Description automatically generated">
            <a:extLst>
              <a:ext uri="{FF2B5EF4-FFF2-40B4-BE49-F238E27FC236}">
                <a16:creationId xmlns:a16="http://schemas.microsoft.com/office/drawing/2014/main" id="{9A3A7300-2ED8-48D2-00CB-9B2852CBC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117" y="4003143"/>
            <a:ext cx="4495800" cy="2009775"/>
          </a:xfrm>
          <a:prstGeom prst="rect">
            <a:avLst/>
          </a:prstGeom>
        </p:spPr>
      </p:pic>
      <p:sp>
        <p:nvSpPr>
          <p:cNvPr id="38" name="TextBox 37">
            <a:extLst>
              <a:ext uri="{FF2B5EF4-FFF2-40B4-BE49-F238E27FC236}">
                <a16:creationId xmlns:a16="http://schemas.microsoft.com/office/drawing/2014/main" id="{E5E41BE9-8AF4-7662-DCE1-74B786AE7D04}"/>
              </a:ext>
            </a:extLst>
          </p:cNvPr>
          <p:cNvSpPr txBox="1"/>
          <p:nvPr/>
        </p:nvSpPr>
        <p:spPr>
          <a:xfrm>
            <a:off x="7816645" y="5556754"/>
            <a:ext cx="3387987" cy="369332"/>
          </a:xfrm>
          <a:prstGeom prst="rect">
            <a:avLst/>
          </a:prstGeom>
          <a:noFill/>
        </p:spPr>
        <p:txBody>
          <a:bodyPr wrap="square" rtlCol="0">
            <a:spAutoFit/>
          </a:bodyPr>
          <a:lstStyle/>
          <a:p>
            <a:pPr algn="just"/>
            <a:r>
              <a:rPr lang="lt-LT" dirty="0">
                <a:latin typeface="Calibri" panose="020F0502020204030204" pitchFamily="34" charset="0"/>
                <a:cs typeface="Calibri" panose="020F0502020204030204" pitchFamily="34" charset="0"/>
              </a:rPr>
              <a:t>Pablo Picasso, </a:t>
            </a:r>
            <a:r>
              <a:rPr lang="en-US" dirty="0">
                <a:latin typeface="Calibri" panose="020F0502020204030204" pitchFamily="34" charset="0"/>
                <a:cs typeface="Calibri" panose="020F0502020204030204" pitchFamily="34" charset="0"/>
              </a:rPr>
              <a:t>“Guernica”, 1937.</a:t>
            </a:r>
          </a:p>
        </p:txBody>
      </p:sp>
    </p:spTree>
    <p:extLst>
      <p:ext uri="{BB962C8B-B14F-4D97-AF65-F5344CB8AC3E}">
        <p14:creationId xmlns:p14="http://schemas.microsoft.com/office/powerpoint/2010/main" val="1647483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45DF-0D57-0FD0-08ED-C5F61C8235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C996D0-5769-DD2E-D4CF-12E8E1A70112}"/>
              </a:ext>
            </a:extLst>
          </p:cNvPr>
          <p:cNvSpPr>
            <a:spLocks noGrp="1"/>
          </p:cNvSpPr>
          <p:nvPr>
            <p:ph idx="1"/>
          </p:nvPr>
        </p:nvSpPr>
        <p:spPr/>
        <p:txBody>
          <a:bodyPr/>
          <a:lstStyle/>
          <a:p>
            <a:endParaRPr lang="en-US"/>
          </a:p>
        </p:txBody>
      </p:sp>
      <p:pic>
        <p:nvPicPr>
          <p:cNvPr id="4" name="Content Placeholder 34" descr="A picture containing text, clothes&#10;&#10;Description automatically generated">
            <a:extLst>
              <a:ext uri="{FF2B5EF4-FFF2-40B4-BE49-F238E27FC236}">
                <a16:creationId xmlns:a16="http://schemas.microsoft.com/office/drawing/2014/main" id="{2F1132E8-BB28-B67D-4DBA-3C8DC7299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169" y="2955925"/>
            <a:ext cx="4495800" cy="2009775"/>
          </a:xfrm>
          <a:prstGeom prst="rect">
            <a:avLst/>
          </a:prstGeom>
        </p:spPr>
      </p:pic>
      <p:sp useBgFill="1">
        <p:nvSpPr>
          <p:cNvPr id="5" name="Rectangle 43">
            <a:extLst>
              <a:ext uri="{FF2B5EF4-FFF2-40B4-BE49-F238E27FC236}">
                <a16:creationId xmlns:a16="http://schemas.microsoft.com/office/drawing/2014/main" id="{EF4E55B1-AB93-FA69-07C1-9C9897BF7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5">
            <a:extLst>
              <a:ext uri="{FF2B5EF4-FFF2-40B4-BE49-F238E27FC236}">
                <a16:creationId xmlns:a16="http://schemas.microsoft.com/office/drawing/2014/main" id="{7918FE02-C2E9-DB4F-9EC0-CF47A3B7D5B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7" name="Oval 6">
              <a:extLst>
                <a:ext uri="{FF2B5EF4-FFF2-40B4-BE49-F238E27FC236}">
                  <a16:creationId xmlns:a16="http://schemas.microsoft.com/office/drawing/2014/main" id="{C8FD5646-4E49-1005-4799-8BB9D39E1B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5">
              <a:extLst>
                <a:ext uri="{FF2B5EF4-FFF2-40B4-BE49-F238E27FC236}">
                  <a16:creationId xmlns:a16="http://schemas.microsoft.com/office/drawing/2014/main" id="{4014428D-FB90-7F50-B7E3-D7CDE1390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6">
              <a:extLst>
                <a:ext uri="{FF2B5EF4-FFF2-40B4-BE49-F238E27FC236}">
                  <a16:creationId xmlns:a16="http://schemas.microsoft.com/office/drawing/2014/main" id="{78E3EA66-6467-529C-6917-D8E359E88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7">
              <a:extLst>
                <a:ext uri="{FF2B5EF4-FFF2-40B4-BE49-F238E27FC236}">
                  <a16:creationId xmlns:a16="http://schemas.microsoft.com/office/drawing/2014/main" id="{084184DA-8FCB-9AA2-9CB8-8DF11454D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8">
              <a:extLst>
                <a:ext uri="{FF2B5EF4-FFF2-40B4-BE49-F238E27FC236}">
                  <a16:creationId xmlns:a16="http://schemas.microsoft.com/office/drawing/2014/main" id="{AF8C9062-897B-A484-BA3C-3089DE8A8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89">
              <a:extLst>
                <a:ext uri="{FF2B5EF4-FFF2-40B4-BE49-F238E27FC236}">
                  <a16:creationId xmlns:a16="http://schemas.microsoft.com/office/drawing/2014/main" id="{06CD6E1A-CF4A-4825-542A-CB50348E3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97">
              <a:extLst>
                <a:ext uri="{FF2B5EF4-FFF2-40B4-BE49-F238E27FC236}">
                  <a16:creationId xmlns:a16="http://schemas.microsoft.com/office/drawing/2014/main" id="{E433F7B6-D2E0-FF90-D3C1-CA2923703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4" name="Picture 3">
            <a:extLst>
              <a:ext uri="{FF2B5EF4-FFF2-40B4-BE49-F238E27FC236}">
                <a16:creationId xmlns:a16="http://schemas.microsoft.com/office/drawing/2014/main" id="{79C0759C-5034-8931-6E05-8DC45FACB1B1}"/>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5" name="Straight Connector 14">
            <a:extLst>
              <a:ext uri="{FF2B5EF4-FFF2-40B4-BE49-F238E27FC236}">
                <a16:creationId xmlns:a16="http://schemas.microsoft.com/office/drawing/2014/main" id="{2C3D497A-2BAA-1F2E-1CFB-C6163B3905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7D2F3F8C-FF56-2DB0-4A12-F3AE2970D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DE25E3D2-FEED-88B4-197D-8D0D3C85C57C}"/>
              </a:ext>
            </a:extLst>
          </p:cNvPr>
          <p:cNvPicPr/>
          <p:nvPr/>
        </p:nvPicPr>
        <p:blipFill>
          <a:blip r:embed="rId5"/>
          <a:srcRect/>
          <a:stretch>
            <a:fillRect/>
          </a:stretch>
        </p:blipFill>
        <p:spPr>
          <a:xfrm>
            <a:off x="9104390" y="6320476"/>
            <a:ext cx="2512695" cy="552450"/>
          </a:xfrm>
          <a:prstGeom prst="rect">
            <a:avLst/>
          </a:prstGeom>
          <a:ln/>
        </p:spPr>
      </p:pic>
      <p:sp>
        <p:nvSpPr>
          <p:cNvPr id="18" name="CasellaDiTesto 18">
            <a:extLst>
              <a:ext uri="{FF2B5EF4-FFF2-40B4-BE49-F238E27FC236}">
                <a16:creationId xmlns:a16="http://schemas.microsoft.com/office/drawing/2014/main" id="{DB374D1B-0E0F-DA36-9E54-3EEE73932041}"/>
              </a:ext>
            </a:extLst>
          </p:cNvPr>
          <p:cNvSpPr txBox="1"/>
          <p:nvPr/>
        </p:nvSpPr>
        <p:spPr>
          <a:xfrm>
            <a:off x="3545594" y="997796"/>
            <a:ext cx="7991515" cy="4524315"/>
          </a:xfrm>
          <a:prstGeom prst="rect">
            <a:avLst/>
          </a:prstGeom>
          <a:noFill/>
        </p:spPr>
        <p:txBody>
          <a:bodyPr wrap="square">
            <a:spAutoFit/>
          </a:bodyPr>
          <a:lstStyle/>
          <a:p>
            <a:endParaRPr lang="en-US" sz="2400" dirty="0"/>
          </a:p>
          <a:p>
            <a:pPr marL="0" indent="0">
              <a:buNone/>
            </a:pPr>
            <a:endParaRPr lang="en-US" sz="2400" dirty="0"/>
          </a:p>
          <a:p>
            <a:pPr marL="0" indent="0">
              <a:buNone/>
            </a:pPr>
            <a:r>
              <a:rPr lang="en-US" sz="2400" dirty="0">
                <a:latin typeface="Calibri" panose="020F0502020204030204" pitchFamily="34" charset="0"/>
                <a:cs typeface="Calibri" panose="020F0502020204030204" pitchFamily="34" charset="0"/>
              </a:rPr>
              <a:t>Question with 3 options as answers and only one correct answer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Reply in Correct answer: </a:t>
            </a:r>
          </a:p>
          <a:p>
            <a:pPr marL="0" indent="0">
              <a:buNone/>
            </a:pPr>
            <a:r>
              <a:rPr lang="en-US" sz="2400" dirty="0">
                <a:latin typeface="Calibri" panose="020F0502020204030204" pitchFamily="34" charset="0"/>
                <a:cs typeface="Calibri" panose="020F0502020204030204" pitchFamily="34" charset="0"/>
              </a:rPr>
              <a:t>“ Your Answer is correct and explanation why “ </a:t>
            </a:r>
          </a:p>
          <a:p>
            <a:pPr marL="0" indent="0">
              <a:buNone/>
            </a:pPr>
            <a:r>
              <a:rPr lang="en-US" sz="2400" dirty="0">
                <a:latin typeface="Calibri" panose="020F0502020204030204" pitchFamily="34" charset="0"/>
                <a:cs typeface="Calibri" panose="020F0502020204030204" pitchFamily="34" charset="0"/>
              </a:rPr>
              <a:t>Reply in Wrong Answers: </a:t>
            </a:r>
          </a:p>
          <a:p>
            <a:pPr marL="0" indent="0">
              <a:buNone/>
            </a:pPr>
            <a:r>
              <a:rPr lang="en-US" sz="2400" dirty="0">
                <a:latin typeface="Calibri" panose="020F0502020204030204" pitchFamily="34" charset="0"/>
                <a:cs typeface="Calibri" panose="020F0502020204030204" pitchFamily="34" charset="0"/>
              </a:rPr>
              <a:t>“ Your answer is wrong! The correct answer is….. And why “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You can create maximum 6 quizzes</a:t>
            </a:r>
          </a:p>
          <a:p>
            <a:pPr marL="0" indent="0">
              <a:buNone/>
            </a:pPr>
            <a:endParaRPr lang="en-US" sz="2400" dirty="0"/>
          </a:p>
        </p:txBody>
      </p:sp>
      <p:sp useBgFill="1">
        <p:nvSpPr>
          <p:cNvPr id="19" name="Rectangle 43">
            <a:extLst>
              <a:ext uri="{FF2B5EF4-FFF2-40B4-BE49-F238E27FC236}">
                <a16:creationId xmlns:a16="http://schemas.microsoft.com/office/drawing/2014/main" id="{9CB1398F-3833-C9AF-5E3F-D4DD6DB60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5">
            <a:extLst>
              <a:ext uri="{FF2B5EF4-FFF2-40B4-BE49-F238E27FC236}">
                <a16:creationId xmlns:a16="http://schemas.microsoft.com/office/drawing/2014/main" id="{C14FD960-2C22-38D3-03AB-58504071E69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21" name="Oval 20">
              <a:extLst>
                <a:ext uri="{FF2B5EF4-FFF2-40B4-BE49-F238E27FC236}">
                  <a16:creationId xmlns:a16="http://schemas.microsoft.com/office/drawing/2014/main" id="{DA5D081C-EB1C-F3B0-2B04-5F9BA59FD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85">
              <a:extLst>
                <a:ext uri="{FF2B5EF4-FFF2-40B4-BE49-F238E27FC236}">
                  <a16:creationId xmlns:a16="http://schemas.microsoft.com/office/drawing/2014/main" id="{E56E17A4-CC88-EB3C-3A94-5DC6F334CB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86">
              <a:extLst>
                <a:ext uri="{FF2B5EF4-FFF2-40B4-BE49-F238E27FC236}">
                  <a16:creationId xmlns:a16="http://schemas.microsoft.com/office/drawing/2014/main" id="{9A024F7F-811B-D097-1539-274D478D2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87">
              <a:extLst>
                <a:ext uri="{FF2B5EF4-FFF2-40B4-BE49-F238E27FC236}">
                  <a16:creationId xmlns:a16="http://schemas.microsoft.com/office/drawing/2014/main" id="{F92C12BF-4B65-920F-924E-E2712906B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88">
              <a:extLst>
                <a:ext uri="{FF2B5EF4-FFF2-40B4-BE49-F238E27FC236}">
                  <a16:creationId xmlns:a16="http://schemas.microsoft.com/office/drawing/2014/main" id="{F72AF33D-D171-63E0-81F6-F27EF0037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89">
              <a:extLst>
                <a:ext uri="{FF2B5EF4-FFF2-40B4-BE49-F238E27FC236}">
                  <a16:creationId xmlns:a16="http://schemas.microsoft.com/office/drawing/2014/main" id="{9F899BC1-6C68-5F8F-3B2E-BC6658E98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97">
              <a:extLst>
                <a:ext uri="{FF2B5EF4-FFF2-40B4-BE49-F238E27FC236}">
                  <a16:creationId xmlns:a16="http://schemas.microsoft.com/office/drawing/2014/main" id="{D569A879-A78D-B61C-E11F-9DE8004644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Picture 3">
            <a:extLst>
              <a:ext uri="{FF2B5EF4-FFF2-40B4-BE49-F238E27FC236}">
                <a16:creationId xmlns:a16="http://schemas.microsoft.com/office/drawing/2014/main" id="{2D001626-CD4C-145E-FB73-A3DB62DB8A84}"/>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29" name="Straight Connector 28">
            <a:extLst>
              <a:ext uri="{FF2B5EF4-FFF2-40B4-BE49-F238E27FC236}">
                <a16:creationId xmlns:a16="http://schemas.microsoft.com/office/drawing/2014/main" id="{D3C06AA4-6AAB-DC44-F295-9F335C9A87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 name="Picture 2">
            <a:extLst>
              <a:ext uri="{FF2B5EF4-FFF2-40B4-BE49-F238E27FC236}">
                <a16:creationId xmlns:a16="http://schemas.microsoft.com/office/drawing/2014/main" id="{91960D1E-BB79-1158-9E37-26AC01FE6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7.jpg">
            <a:extLst>
              <a:ext uri="{FF2B5EF4-FFF2-40B4-BE49-F238E27FC236}">
                <a16:creationId xmlns:a16="http://schemas.microsoft.com/office/drawing/2014/main" id="{417BE78C-6B84-CC35-9763-A9CA30B91DB5}"/>
              </a:ext>
            </a:extLst>
          </p:cNvPr>
          <p:cNvPicPr/>
          <p:nvPr/>
        </p:nvPicPr>
        <p:blipFill>
          <a:blip r:embed="rId5"/>
          <a:srcRect/>
          <a:stretch>
            <a:fillRect/>
          </a:stretch>
        </p:blipFill>
        <p:spPr>
          <a:xfrm>
            <a:off x="9104390" y="6320476"/>
            <a:ext cx="2512695" cy="552450"/>
          </a:xfrm>
          <a:prstGeom prst="rect">
            <a:avLst/>
          </a:prstGeom>
          <a:ln/>
        </p:spPr>
      </p:pic>
      <p:sp>
        <p:nvSpPr>
          <p:cNvPr id="32" name="CasellaDiTesto 18">
            <a:extLst>
              <a:ext uri="{FF2B5EF4-FFF2-40B4-BE49-F238E27FC236}">
                <a16:creationId xmlns:a16="http://schemas.microsoft.com/office/drawing/2014/main" id="{A28EA11F-9CE0-A54A-266A-9E06CFA68BFE}"/>
              </a:ext>
            </a:extLst>
          </p:cNvPr>
          <p:cNvSpPr txBox="1"/>
          <p:nvPr/>
        </p:nvSpPr>
        <p:spPr>
          <a:xfrm>
            <a:off x="3371589" y="1210084"/>
            <a:ext cx="7991515" cy="221599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Country of origin of porcelain is:</a:t>
            </a:r>
            <a:endParaRPr lang="lt-LT" dirty="0">
              <a:latin typeface="Calibri" panose="020F0502020204030204" pitchFamily="34" charset="0"/>
              <a:cs typeface="Calibri" panose="020F0502020204030204" pitchFamily="34" charset="0"/>
            </a:endParaRPr>
          </a:p>
          <a:p>
            <a:endParaRPr lang="lt-LT" dirty="0">
              <a:latin typeface="Calibri" panose="020F0502020204030204" pitchFamily="34" charset="0"/>
              <a:cs typeface="Calibri" panose="020F0502020204030204" pitchFamily="34" charset="0"/>
            </a:endParaRPr>
          </a:p>
          <a:p>
            <a:r>
              <a:rPr lang="lt-LT" dirty="0">
                <a:latin typeface="Calibri" panose="020F0502020204030204" pitchFamily="34" charset="0"/>
                <a:cs typeface="Calibri" panose="020F0502020204030204" pitchFamily="34" charset="0"/>
              </a:rPr>
              <a:t>A </a:t>
            </a:r>
            <a:r>
              <a:rPr lang="en-US" dirty="0">
                <a:latin typeface="Calibri" panose="020F0502020204030204" pitchFamily="34" charset="0"/>
                <a:cs typeface="Calibri" panose="020F0502020204030204" pitchFamily="34" charset="0"/>
              </a:rPr>
              <a:t>China</a:t>
            </a:r>
          </a:p>
          <a:p>
            <a:r>
              <a:rPr lang="lt-LT" dirty="0">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Germany</a:t>
            </a:r>
            <a:endParaRPr lang="lt-LT" dirty="0">
              <a:latin typeface="Calibri" panose="020F0502020204030204" pitchFamily="34" charset="0"/>
              <a:cs typeface="Calibri" panose="020F0502020204030204" pitchFamily="34" charset="0"/>
            </a:endParaRPr>
          </a:p>
          <a:p>
            <a:r>
              <a:rPr lang="lt-LT" dirty="0">
                <a:latin typeface="Calibri" panose="020F0502020204030204" pitchFamily="34" charset="0"/>
                <a:cs typeface="Calibri" panose="020F0502020204030204" pitchFamily="34" charset="0"/>
              </a:rPr>
              <a:t>C </a:t>
            </a:r>
            <a:r>
              <a:rPr lang="en-US" dirty="0">
                <a:latin typeface="Calibri" panose="020F0502020204030204" pitchFamily="34" charset="0"/>
                <a:cs typeface="Calibri" panose="020F0502020204030204" pitchFamily="34" charset="0"/>
              </a:rPr>
              <a:t>Australia</a:t>
            </a:r>
          </a:p>
          <a:p>
            <a:pPr marL="0" indent="0">
              <a:buNone/>
            </a:pPr>
            <a:endParaRPr lang="en-US" sz="2400" dirty="0"/>
          </a:p>
          <a:p>
            <a:pPr marL="0" indent="0">
              <a:buNone/>
            </a:pPr>
            <a:endParaRPr lang="en-US" sz="2400" dirty="0"/>
          </a:p>
        </p:txBody>
      </p:sp>
      <p:sp>
        <p:nvSpPr>
          <p:cNvPr id="33" name="TextBox 32">
            <a:extLst>
              <a:ext uri="{FF2B5EF4-FFF2-40B4-BE49-F238E27FC236}">
                <a16:creationId xmlns:a16="http://schemas.microsoft.com/office/drawing/2014/main" id="{99D6848F-2901-7662-3943-7E262CD57723}"/>
              </a:ext>
            </a:extLst>
          </p:cNvPr>
          <p:cNvSpPr txBox="1"/>
          <p:nvPr/>
        </p:nvSpPr>
        <p:spPr>
          <a:xfrm>
            <a:off x="7171586" y="1752451"/>
            <a:ext cx="4365523" cy="369332"/>
          </a:xfrm>
          <a:prstGeom prst="rect">
            <a:avLst/>
          </a:prstGeom>
          <a:noFill/>
        </p:spPr>
        <p:txBody>
          <a:bodyPr wrap="square" rtlCol="0">
            <a:spAutoFit/>
          </a:bodyPr>
          <a:lstStyle/>
          <a:p>
            <a:pPr algn="just"/>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1186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4B29-F62E-1CDE-AD72-DE20F5F57643}"/>
              </a:ext>
            </a:extLst>
          </p:cNvPr>
          <p:cNvSpPr>
            <a:spLocks noGrp="1"/>
          </p:cNvSpPr>
          <p:nvPr>
            <p:ph type="title"/>
          </p:nvPr>
        </p:nvSpPr>
        <p:spPr/>
        <p:txBody>
          <a:bodyPr/>
          <a:lstStyle/>
          <a:p>
            <a:endParaRPr lang="en-US"/>
          </a:p>
        </p:txBody>
      </p:sp>
      <p:pic>
        <p:nvPicPr>
          <p:cNvPr id="39" name="Content Placeholder 38" descr="A picture containing indoor, different, several&#10;&#10;Description automatically generated">
            <a:extLst>
              <a:ext uri="{FF2B5EF4-FFF2-40B4-BE49-F238E27FC236}">
                <a16:creationId xmlns:a16="http://schemas.microsoft.com/office/drawing/2014/main" id="{D665A190-34F5-573C-BBA6-0F04BC925D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1610" y="2160588"/>
            <a:ext cx="5482918" cy="3600450"/>
          </a:xfrm>
        </p:spPr>
      </p:pic>
      <p:pic>
        <p:nvPicPr>
          <p:cNvPr id="4" name="Content Placeholder 34" descr="A picture containing text, clothes&#10;&#10;Description automatically generated">
            <a:extLst>
              <a:ext uri="{FF2B5EF4-FFF2-40B4-BE49-F238E27FC236}">
                <a16:creationId xmlns:a16="http://schemas.microsoft.com/office/drawing/2014/main" id="{8588E694-FEE6-291E-7F54-ACDC9B92C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169" y="2955925"/>
            <a:ext cx="4495800" cy="2009775"/>
          </a:xfrm>
          <a:prstGeom prst="rect">
            <a:avLst/>
          </a:prstGeom>
        </p:spPr>
      </p:pic>
      <p:sp useBgFill="1">
        <p:nvSpPr>
          <p:cNvPr id="5" name="Rectangle 43">
            <a:extLst>
              <a:ext uri="{FF2B5EF4-FFF2-40B4-BE49-F238E27FC236}">
                <a16:creationId xmlns:a16="http://schemas.microsoft.com/office/drawing/2014/main" id="{C8FA940D-1E4C-3D72-29FB-0A0CC42EC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5">
            <a:extLst>
              <a:ext uri="{FF2B5EF4-FFF2-40B4-BE49-F238E27FC236}">
                <a16:creationId xmlns:a16="http://schemas.microsoft.com/office/drawing/2014/main" id="{97DCD6B4-EF5D-7760-AD4F-5FF578ECD7C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7" name="Oval 6">
              <a:extLst>
                <a:ext uri="{FF2B5EF4-FFF2-40B4-BE49-F238E27FC236}">
                  <a16:creationId xmlns:a16="http://schemas.microsoft.com/office/drawing/2014/main" id="{8E9C8D77-D561-3D07-C7DD-EA4EA042B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5">
              <a:extLst>
                <a:ext uri="{FF2B5EF4-FFF2-40B4-BE49-F238E27FC236}">
                  <a16:creationId xmlns:a16="http://schemas.microsoft.com/office/drawing/2014/main" id="{7312386E-A7CA-E5D2-757C-DC5A27D039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6">
              <a:extLst>
                <a:ext uri="{FF2B5EF4-FFF2-40B4-BE49-F238E27FC236}">
                  <a16:creationId xmlns:a16="http://schemas.microsoft.com/office/drawing/2014/main" id="{9A69AC2E-F1CE-8091-AF88-6E168AA632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7">
              <a:extLst>
                <a:ext uri="{FF2B5EF4-FFF2-40B4-BE49-F238E27FC236}">
                  <a16:creationId xmlns:a16="http://schemas.microsoft.com/office/drawing/2014/main" id="{BB49A1F0-989B-2E3F-994B-597B14737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8">
              <a:extLst>
                <a:ext uri="{FF2B5EF4-FFF2-40B4-BE49-F238E27FC236}">
                  <a16:creationId xmlns:a16="http://schemas.microsoft.com/office/drawing/2014/main" id="{A251162D-56C0-36A5-8013-AB6A3963A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89">
              <a:extLst>
                <a:ext uri="{FF2B5EF4-FFF2-40B4-BE49-F238E27FC236}">
                  <a16:creationId xmlns:a16="http://schemas.microsoft.com/office/drawing/2014/main" id="{42014BD4-04AD-A889-1845-5FA99A7F7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97">
              <a:extLst>
                <a:ext uri="{FF2B5EF4-FFF2-40B4-BE49-F238E27FC236}">
                  <a16:creationId xmlns:a16="http://schemas.microsoft.com/office/drawing/2014/main" id="{EF026C2F-AEBC-651B-FFFB-A8BA2989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4" name="Picture 3">
            <a:extLst>
              <a:ext uri="{FF2B5EF4-FFF2-40B4-BE49-F238E27FC236}">
                <a16:creationId xmlns:a16="http://schemas.microsoft.com/office/drawing/2014/main" id="{2AC39A6C-5176-A320-6A98-28F3E1349C2B}"/>
              </a:ext>
            </a:extLst>
          </p:cNvPr>
          <p:cNvPicPr>
            <a:picLocks noChangeAspect="1"/>
          </p:cNvPicPr>
          <p:nvPr/>
        </p:nvPicPr>
        <p:blipFill rotWithShape="1">
          <a:blip r:embed="rId4"/>
          <a:srcRect l="22382" r="16764"/>
          <a:stretch/>
        </p:blipFill>
        <p:spPr>
          <a:xfrm>
            <a:off x="19" y="1"/>
            <a:ext cx="3087593" cy="6858000"/>
          </a:xfrm>
          <a:prstGeom prst="rect">
            <a:avLst/>
          </a:prstGeom>
        </p:spPr>
      </p:pic>
      <p:cxnSp>
        <p:nvCxnSpPr>
          <p:cNvPr id="15" name="Straight Connector 14">
            <a:extLst>
              <a:ext uri="{FF2B5EF4-FFF2-40B4-BE49-F238E27FC236}">
                <a16:creationId xmlns:a16="http://schemas.microsoft.com/office/drawing/2014/main" id="{7C99D503-0801-DE9A-DAC4-D5C0CEFD27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202C17A4-6B0C-B59B-274D-263517751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74053BE3-BA04-CF6B-F303-4B373819E784}"/>
              </a:ext>
            </a:extLst>
          </p:cNvPr>
          <p:cNvPicPr/>
          <p:nvPr/>
        </p:nvPicPr>
        <p:blipFill>
          <a:blip r:embed="rId6"/>
          <a:srcRect/>
          <a:stretch>
            <a:fillRect/>
          </a:stretch>
        </p:blipFill>
        <p:spPr>
          <a:xfrm>
            <a:off x="9104390" y="6320476"/>
            <a:ext cx="2512695" cy="552450"/>
          </a:xfrm>
          <a:prstGeom prst="rect">
            <a:avLst/>
          </a:prstGeom>
          <a:ln/>
        </p:spPr>
      </p:pic>
      <p:sp>
        <p:nvSpPr>
          <p:cNvPr id="18" name="CasellaDiTesto 18">
            <a:extLst>
              <a:ext uri="{FF2B5EF4-FFF2-40B4-BE49-F238E27FC236}">
                <a16:creationId xmlns:a16="http://schemas.microsoft.com/office/drawing/2014/main" id="{57EE0752-9301-510F-BE95-E45E2C50D9BF}"/>
              </a:ext>
            </a:extLst>
          </p:cNvPr>
          <p:cNvSpPr txBox="1"/>
          <p:nvPr/>
        </p:nvSpPr>
        <p:spPr>
          <a:xfrm>
            <a:off x="3545594" y="997796"/>
            <a:ext cx="7991515" cy="4524315"/>
          </a:xfrm>
          <a:prstGeom prst="rect">
            <a:avLst/>
          </a:prstGeom>
          <a:noFill/>
        </p:spPr>
        <p:txBody>
          <a:bodyPr wrap="square">
            <a:spAutoFit/>
          </a:bodyPr>
          <a:lstStyle/>
          <a:p>
            <a:endParaRPr lang="en-US" sz="2400" dirty="0"/>
          </a:p>
          <a:p>
            <a:pPr marL="0" indent="0">
              <a:buNone/>
            </a:pPr>
            <a:endParaRPr lang="en-US" sz="2400" dirty="0"/>
          </a:p>
          <a:p>
            <a:pPr marL="0" indent="0">
              <a:buNone/>
            </a:pPr>
            <a:r>
              <a:rPr lang="en-US" sz="2400" dirty="0">
                <a:latin typeface="Calibri" panose="020F0502020204030204" pitchFamily="34" charset="0"/>
                <a:cs typeface="Calibri" panose="020F0502020204030204" pitchFamily="34" charset="0"/>
              </a:rPr>
              <a:t>Question with 3 options as answers and only one correct answer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Reply in Correct answer: </a:t>
            </a:r>
          </a:p>
          <a:p>
            <a:pPr marL="0" indent="0">
              <a:buNone/>
            </a:pPr>
            <a:r>
              <a:rPr lang="en-US" sz="2400" dirty="0">
                <a:latin typeface="Calibri" panose="020F0502020204030204" pitchFamily="34" charset="0"/>
                <a:cs typeface="Calibri" panose="020F0502020204030204" pitchFamily="34" charset="0"/>
              </a:rPr>
              <a:t>“ Your Answer is correct and explanation why “ </a:t>
            </a:r>
          </a:p>
          <a:p>
            <a:pPr marL="0" indent="0">
              <a:buNone/>
            </a:pPr>
            <a:r>
              <a:rPr lang="en-US" sz="2400" dirty="0">
                <a:latin typeface="Calibri" panose="020F0502020204030204" pitchFamily="34" charset="0"/>
                <a:cs typeface="Calibri" panose="020F0502020204030204" pitchFamily="34" charset="0"/>
              </a:rPr>
              <a:t>Reply in Wrong Answers: </a:t>
            </a:r>
          </a:p>
          <a:p>
            <a:pPr marL="0" indent="0">
              <a:buNone/>
            </a:pPr>
            <a:r>
              <a:rPr lang="en-US" sz="2400" dirty="0">
                <a:latin typeface="Calibri" panose="020F0502020204030204" pitchFamily="34" charset="0"/>
                <a:cs typeface="Calibri" panose="020F0502020204030204" pitchFamily="34" charset="0"/>
              </a:rPr>
              <a:t>“ Your answer is wrong! The correct answer is….. And why “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You can create maximum 6 quizzes</a:t>
            </a:r>
          </a:p>
          <a:p>
            <a:pPr marL="0" indent="0">
              <a:buNone/>
            </a:pPr>
            <a:endParaRPr lang="en-US" sz="2400" dirty="0"/>
          </a:p>
        </p:txBody>
      </p:sp>
      <p:sp useBgFill="1">
        <p:nvSpPr>
          <p:cNvPr id="19" name="Rectangle 43">
            <a:extLst>
              <a:ext uri="{FF2B5EF4-FFF2-40B4-BE49-F238E27FC236}">
                <a16:creationId xmlns:a16="http://schemas.microsoft.com/office/drawing/2014/main" id="{B3C9EE8F-EA40-8FD8-66C2-9E9003475C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5">
            <a:extLst>
              <a:ext uri="{FF2B5EF4-FFF2-40B4-BE49-F238E27FC236}">
                <a16:creationId xmlns:a16="http://schemas.microsoft.com/office/drawing/2014/main" id="{A1334D17-8978-2EDE-A137-5B52C27D52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21" name="Oval 20">
              <a:extLst>
                <a:ext uri="{FF2B5EF4-FFF2-40B4-BE49-F238E27FC236}">
                  <a16:creationId xmlns:a16="http://schemas.microsoft.com/office/drawing/2014/main" id="{F43C7F04-A0E4-D553-B202-8C2F133E6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85">
              <a:extLst>
                <a:ext uri="{FF2B5EF4-FFF2-40B4-BE49-F238E27FC236}">
                  <a16:creationId xmlns:a16="http://schemas.microsoft.com/office/drawing/2014/main" id="{D7704ADE-F8D5-42E1-E7A7-355BA1577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86">
              <a:extLst>
                <a:ext uri="{FF2B5EF4-FFF2-40B4-BE49-F238E27FC236}">
                  <a16:creationId xmlns:a16="http://schemas.microsoft.com/office/drawing/2014/main" id="{23D70B0C-EEB3-D7E0-5C11-ADA3262D6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87">
              <a:extLst>
                <a:ext uri="{FF2B5EF4-FFF2-40B4-BE49-F238E27FC236}">
                  <a16:creationId xmlns:a16="http://schemas.microsoft.com/office/drawing/2014/main" id="{4949BB24-AD9A-AA4A-FBD6-2D43C451E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88">
              <a:extLst>
                <a:ext uri="{FF2B5EF4-FFF2-40B4-BE49-F238E27FC236}">
                  <a16:creationId xmlns:a16="http://schemas.microsoft.com/office/drawing/2014/main" id="{0CFE21D9-2DAC-8CF1-AF42-29C58F111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89">
              <a:extLst>
                <a:ext uri="{FF2B5EF4-FFF2-40B4-BE49-F238E27FC236}">
                  <a16:creationId xmlns:a16="http://schemas.microsoft.com/office/drawing/2014/main" id="{1CDA2046-28E2-D5FE-6539-7331ABD44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97">
              <a:extLst>
                <a:ext uri="{FF2B5EF4-FFF2-40B4-BE49-F238E27FC236}">
                  <a16:creationId xmlns:a16="http://schemas.microsoft.com/office/drawing/2014/main" id="{F65464F4-C835-941B-3F2D-59DD58CC3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Picture 3">
            <a:extLst>
              <a:ext uri="{FF2B5EF4-FFF2-40B4-BE49-F238E27FC236}">
                <a16:creationId xmlns:a16="http://schemas.microsoft.com/office/drawing/2014/main" id="{C0199203-78BC-D9C9-3FA9-AF07D72D1BB2}"/>
              </a:ext>
            </a:extLst>
          </p:cNvPr>
          <p:cNvPicPr>
            <a:picLocks noChangeAspect="1"/>
          </p:cNvPicPr>
          <p:nvPr/>
        </p:nvPicPr>
        <p:blipFill rotWithShape="1">
          <a:blip r:embed="rId4"/>
          <a:srcRect l="22382" r="16764"/>
          <a:stretch/>
        </p:blipFill>
        <p:spPr>
          <a:xfrm>
            <a:off x="19" y="1"/>
            <a:ext cx="3087593" cy="6858000"/>
          </a:xfrm>
          <a:prstGeom prst="rect">
            <a:avLst/>
          </a:prstGeom>
        </p:spPr>
      </p:pic>
      <p:cxnSp>
        <p:nvCxnSpPr>
          <p:cNvPr id="29" name="Straight Connector 28">
            <a:extLst>
              <a:ext uri="{FF2B5EF4-FFF2-40B4-BE49-F238E27FC236}">
                <a16:creationId xmlns:a16="http://schemas.microsoft.com/office/drawing/2014/main" id="{DDE25752-AA02-5549-889A-4F634EFD89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 name="Picture 2">
            <a:extLst>
              <a:ext uri="{FF2B5EF4-FFF2-40B4-BE49-F238E27FC236}">
                <a16:creationId xmlns:a16="http://schemas.microsoft.com/office/drawing/2014/main" id="{AC2AC2F6-D26A-9ACB-0EBE-C51C39261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7.jpg">
            <a:extLst>
              <a:ext uri="{FF2B5EF4-FFF2-40B4-BE49-F238E27FC236}">
                <a16:creationId xmlns:a16="http://schemas.microsoft.com/office/drawing/2014/main" id="{8294F1D4-6142-7FC8-5266-8DF14675B021}"/>
              </a:ext>
            </a:extLst>
          </p:cNvPr>
          <p:cNvPicPr/>
          <p:nvPr/>
        </p:nvPicPr>
        <p:blipFill>
          <a:blip r:embed="rId6"/>
          <a:srcRect/>
          <a:stretch>
            <a:fillRect/>
          </a:stretch>
        </p:blipFill>
        <p:spPr>
          <a:xfrm>
            <a:off x="9104390" y="6320476"/>
            <a:ext cx="2512695" cy="552450"/>
          </a:xfrm>
          <a:prstGeom prst="rect">
            <a:avLst/>
          </a:prstGeom>
          <a:ln/>
        </p:spPr>
      </p:pic>
      <p:sp>
        <p:nvSpPr>
          <p:cNvPr id="32" name="CasellaDiTesto 18">
            <a:extLst>
              <a:ext uri="{FF2B5EF4-FFF2-40B4-BE49-F238E27FC236}">
                <a16:creationId xmlns:a16="http://schemas.microsoft.com/office/drawing/2014/main" id="{E8BEC384-50A4-CA8F-49C5-757061527040}"/>
              </a:ext>
            </a:extLst>
          </p:cNvPr>
          <p:cNvSpPr txBox="1"/>
          <p:nvPr/>
        </p:nvSpPr>
        <p:spPr>
          <a:xfrm>
            <a:off x="3213117" y="1165427"/>
            <a:ext cx="7991515" cy="1846659"/>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Country of origin of porcelain is: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 China</a:t>
            </a:r>
          </a:p>
          <a:p>
            <a:r>
              <a:rPr lang="en-US" dirty="0">
                <a:latin typeface="Calibri" panose="020F0502020204030204" pitchFamily="34" charset="0"/>
                <a:cs typeface="Calibri" panose="020F0502020204030204" pitchFamily="34" charset="0"/>
              </a:rPr>
              <a:t>B Germany</a:t>
            </a:r>
          </a:p>
          <a:p>
            <a:r>
              <a:rPr lang="en-US" dirty="0">
                <a:latin typeface="Calibri" panose="020F0502020204030204" pitchFamily="34" charset="0"/>
                <a:cs typeface="Calibri" panose="020F0502020204030204" pitchFamily="34" charset="0"/>
              </a:rPr>
              <a:t>C Australia</a:t>
            </a:r>
          </a:p>
          <a:p>
            <a:pPr marL="0" indent="0">
              <a:buNone/>
            </a:pPr>
            <a:endParaRPr lang="en-US" sz="2400" dirty="0"/>
          </a:p>
        </p:txBody>
      </p:sp>
      <p:sp>
        <p:nvSpPr>
          <p:cNvPr id="37" name="TextBox 36">
            <a:extLst>
              <a:ext uri="{FF2B5EF4-FFF2-40B4-BE49-F238E27FC236}">
                <a16:creationId xmlns:a16="http://schemas.microsoft.com/office/drawing/2014/main" id="{B180C302-65A9-6510-A0EC-635A87A0A502}"/>
              </a:ext>
            </a:extLst>
          </p:cNvPr>
          <p:cNvSpPr txBox="1"/>
          <p:nvPr/>
        </p:nvSpPr>
        <p:spPr>
          <a:xfrm>
            <a:off x="3341855" y="3310948"/>
            <a:ext cx="3597096" cy="2585323"/>
          </a:xfrm>
          <a:prstGeom prst="rect">
            <a:avLst/>
          </a:prstGeom>
          <a:noFill/>
        </p:spPr>
        <p:txBody>
          <a:bodyPr wrap="square" rtlCol="0">
            <a:spAutoFit/>
          </a:bodyPr>
          <a:lstStyle/>
          <a:p>
            <a:pPr algn="just"/>
            <a:r>
              <a:rPr lang="en-US" b="0" i="0" dirty="0">
                <a:solidFill>
                  <a:srgbClr val="000000"/>
                </a:solidFill>
                <a:effectLst/>
                <a:latin typeface="Calibri" panose="020F0502020204030204" pitchFamily="34" charset="0"/>
                <a:cs typeface="Calibri" panose="020F0502020204030204" pitchFamily="34" charset="0"/>
              </a:rPr>
              <a:t>The technology of Chinese porcelain production was developed at the beginning of the rule of the Tang Dynasty (618–907) (according to other data - in the 6th century) with improvements from the 4th century. pr. 3 </a:t>
            </a:r>
            <a:r>
              <a:rPr lang="en-US" dirty="0">
                <a:latin typeface="Calibri" panose="020F0502020204030204" pitchFamily="34" charset="0"/>
                <a:cs typeface="Calibri" panose="020F0502020204030204" pitchFamily="34" charset="0"/>
              </a:rPr>
              <a:t>BC</a:t>
            </a:r>
            <a:r>
              <a:rPr lang="en-US" b="0" i="0" dirty="0">
                <a:solidFill>
                  <a:srgbClr val="000000"/>
                </a:solidFill>
                <a:effectLst/>
                <a:latin typeface="Calibri" panose="020F0502020204030204" pitchFamily="34" charset="0"/>
                <a:cs typeface="Calibri" panose="020F0502020204030204" pitchFamily="34" charset="0"/>
              </a:rPr>
              <a:t> pr. Kr. Stone mass cookware made in China. The Porcelain Capital is a city of Jingdezhen in China.</a:t>
            </a:r>
            <a:endParaRPr lang="en-US" dirty="0">
              <a:latin typeface="Calibri" panose="020F0502020204030204" pitchFamily="34" charset="0"/>
              <a:cs typeface="Calibri" panose="020F0502020204030204" pitchFamily="34" charset="0"/>
            </a:endParaRPr>
          </a:p>
        </p:txBody>
      </p:sp>
      <p:pic>
        <p:nvPicPr>
          <p:cNvPr id="41" name="Picture 40" descr="A picture containing indoor, different, several&#10;&#10;Description automatically generated">
            <a:extLst>
              <a:ext uri="{FF2B5EF4-FFF2-40B4-BE49-F238E27FC236}">
                <a16:creationId xmlns:a16="http://schemas.microsoft.com/office/drawing/2014/main" id="{CE7123CA-8455-3EEC-0176-BA8D188AF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600" y="3425785"/>
            <a:ext cx="3707235" cy="2434418"/>
          </a:xfrm>
          <a:prstGeom prst="rect">
            <a:avLst/>
          </a:prstGeom>
        </p:spPr>
      </p:pic>
    </p:spTree>
    <p:extLst>
      <p:ext uri="{BB962C8B-B14F-4D97-AF65-F5344CB8AC3E}">
        <p14:creationId xmlns:p14="http://schemas.microsoft.com/office/powerpoint/2010/main" val="1284679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3AB3-4E1A-EC1F-B2C5-EA7542ECEA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E35C42-AD23-3CA7-B274-324AB1906E29}"/>
              </a:ext>
            </a:extLst>
          </p:cNvPr>
          <p:cNvSpPr>
            <a:spLocks noGrp="1"/>
          </p:cNvSpPr>
          <p:nvPr>
            <p:ph idx="1"/>
          </p:nvPr>
        </p:nvSpPr>
        <p:spPr/>
        <p:txBody>
          <a:bodyPr/>
          <a:lstStyle/>
          <a:p>
            <a:endParaRPr lang="en-US"/>
          </a:p>
        </p:txBody>
      </p:sp>
      <p:pic>
        <p:nvPicPr>
          <p:cNvPr id="4" name="Content Placeholder 34" descr="A picture containing text, clothes&#10;&#10;Description automatically generated">
            <a:extLst>
              <a:ext uri="{FF2B5EF4-FFF2-40B4-BE49-F238E27FC236}">
                <a16:creationId xmlns:a16="http://schemas.microsoft.com/office/drawing/2014/main" id="{C7016AB1-133C-870A-1EEC-58077F938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169" y="2955925"/>
            <a:ext cx="4495800" cy="2009775"/>
          </a:xfrm>
          <a:prstGeom prst="rect">
            <a:avLst/>
          </a:prstGeom>
        </p:spPr>
      </p:pic>
      <p:sp useBgFill="1">
        <p:nvSpPr>
          <p:cNvPr id="5" name="Rectangle 43">
            <a:extLst>
              <a:ext uri="{FF2B5EF4-FFF2-40B4-BE49-F238E27FC236}">
                <a16:creationId xmlns:a16="http://schemas.microsoft.com/office/drawing/2014/main" id="{00AFC9ED-B655-C849-266D-6B83B2EE4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5">
            <a:extLst>
              <a:ext uri="{FF2B5EF4-FFF2-40B4-BE49-F238E27FC236}">
                <a16:creationId xmlns:a16="http://schemas.microsoft.com/office/drawing/2014/main" id="{94BE9DFE-4B7C-4BF3-F533-4B3CCCA5695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7" name="Oval 6">
              <a:extLst>
                <a:ext uri="{FF2B5EF4-FFF2-40B4-BE49-F238E27FC236}">
                  <a16:creationId xmlns:a16="http://schemas.microsoft.com/office/drawing/2014/main" id="{4C69DDA7-51FA-AA4F-EE28-BACDB783B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5">
              <a:extLst>
                <a:ext uri="{FF2B5EF4-FFF2-40B4-BE49-F238E27FC236}">
                  <a16:creationId xmlns:a16="http://schemas.microsoft.com/office/drawing/2014/main" id="{71E8A095-6765-4EE1-572D-ECEA72BD6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6">
              <a:extLst>
                <a:ext uri="{FF2B5EF4-FFF2-40B4-BE49-F238E27FC236}">
                  <a16:creationId xmlns:a16="http://schemas.microsoft.com/office/drawing/2014/main" id="{7A37AB18-AC06-B480-D345-3C1F57E40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7">
              <a:extLst>
                <a:ext uri="{FF2B5EF4-FFF2-40B4-BE49-F238E27FC236}">
                  <a16:creationId xmlns:a16="http://schemas.microsoft.com/office/drawing/2014/main" id="{A59BBCD5-D9B0-66C1-69C7-50C1C93D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8">
              <a:extLst>
                <a:ext uri="{FF2B5EF4-FFF2-40B4-BE49-F238E27FC236}">
                  <a16:creationId xmlns:a16="http://schemas.microsoft.com/office/drawing/2014/main" id="{A97CCF29-3F34-8426-F27D-431A663671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89">
              <a:extLst>
                <a:ext uri="{FF2B5EF4-FFF2-40B4-BE49-F238E27FC236}">
                  <a16:creationId xmlns:a16="http://schemas.microsoft.com/office/drawing/2014/main" id="{346F8AFB-91F7-5F92-3148-0F5302BAD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97">
              <a:extLst>
                <a:ext uri="{FF2B5EF4-FFF2-40B4-BE49-F238E27FC236}">
                  <a16:creationId xmlns:a16="http://schemas.microsoft.com/office/drawing/2014/main" id="{FFA85DF8-A447-CC6E-7D2B-DC9EEF929F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4" name="Picture 3">
            <a:extLst>
              <a:ext uri="{FF2B5EF4-FFF2-40B4-BE49-F238E27FC236}">
                <a16:creationId xmlns:a16="http://schemas.microsoft.com/office/drawing/2014/main" id="{CEB0C823-67CF-9794-0CE8-62C4149203AC}"/>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5" name="Straight Connector 14">
            <a:extLst>
              <a:ext uri="{FF2B5EF4-FFF2-40B4-BE49-F238E27FC236}">
                <a16:creationId xmlns:a16="http://schemas.microsoft.com/office/drawing/2014/main" id="{BDFCB8A5-A762-0DC5-7D8B-6A0CD004C9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448D97E7-1C9C-7D88-1FEA-C3589E536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5E318438-25B6-8339-C9FF-13AF6B9F9423}"/>
              </a:ext>
            </a:extLst>
          </p:cNvPr>
          <p:cNvPicPr/>
          <p:nvPr/>
        </p:nvPicPr>
        <p:blipFill>
          <a:blip r:embed="rId5"/>
          <a:srcRect/>
          <a:stretch>
            <a:fillRect/>
          </a:stretch>
        </p:blipFill>
        <p:spPr>
          <a:xfrm>
            <a:off x="9104390" y="6320476"/>
            <a:ext cx="2512695" cy="552450"/>
          </a:xfrm>
          <a:prstGeom prst="rect">
            <a:avLst/>
          </a:prstGeom>
          <a:ln/>
        </p:spPr>
      </p:pic>
      <p:sp>
        <p:nvSpPr>
          <p:cNvPr id="18" name="CasellaDiTesto 18">
            <a:extLst>
              <a:ext uri="{FF2B5EF4-FFF2-40B4-BE49-F238E27FC236}">
                <a16:creationId xmlns:a16="http://schemas.microsoft.com/office/drawing/2014/main" id="{FB22DA54-D80C-3150-EBCE-2B5AADB71DBB}"/>
              </a:ext>
            </a:extLst>
          </p:cNvPr>
          <p:cNvSpPr txBox="1"/>
          <p:nvPr/>
        </p:nvSpPr>
        <p:spPr>
          <a:xfrm>
            <a:off x="3545594" y="997796"/>
            <a:ext cx="7991515" cy="4524315"/>
          </a:xfrm>
          <a:prstGeom prst="rect">
            <a:avLst/>
          </a:prstGeom>
          <a:noFill/>
        </p:spPr>
        <p:txBody>
          <a:bodyPr wrap="square">
            <a:spAutoFit/>
          </a:bodyPr>
          <a:lstStyle/>
          <a:p>
            <a:endParaRPr lang="en-US" sz="2400" dirty="0"/>
          </a:p>
          <a:p>
            <a:pPr marL="0" indent="0">
              <a:buNone/>
            </a:pPr>
            <a:endParaRPr lang="en-US" sz="2400" dirty="0"/>
          </a:p>
          <a:p>
            <a:pPr marL="0" indent="0">
              <a:buNone/>
            </a:pPr>
            <a:r>
              <a:rPr lang="en-US" sz="2400" dirty="0">
                <a:latin typeface="Calibri" panose="020F0502020204030204" pitchFamily="34" charset="0"/>
                <a:cs typeface="Calibri" panose="020F0502020204030204" pitchFamily="34" charset="0"/>
              </a:rPr>
              <a:t>Question with 3 options as answers and only one correct answer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Reply in Correct answer: </a:t>
            </a:r>
          </a:p>
          <a:p>
            <a:pPr marL="0" indent="0">
              <a:buNone/>
            </a:pPr>
            <a:r>
              <a:rPr lang="en-US" sz="2400" dirty="0">
                <a:latin typeface="Calibri" panose="020F0502020204030204" pitchFamily="34" charset="0"/>
                <a:cs typeface="Calibri" panose="020F0502020204030204" pitchFamily="34" charset="0"/>
              </a:rPr>
              <a:t>“ Your Answer is correct and explanation why “ </a:t>
            </a:r>
          </a:p>
          <a:p>
            <a:pPr marL="0" indent="0">
              <a:buNone/>
            </a:pPr>
            <a:r>
              <a:rPr lang="en-US" sz="2400" dirty="0">
                <a:latin typeface="Calibri" panose="020F0502020204030204" pitchFamily="34" charset="0"/>
                <a:cs typeface="Calibri" panose="020F0502020204030204" pitchFamily="34" charset="0"/>
              </a:rPr>
              <a:t>Reply in Wrong Answers: </a:t>
            </a:r>
          </a:p>
          <a:p>
            <a:pPr marL="0" indent="0">
              <a:buNone/>
            </a:pPr>
            <a:r>
              <a:rPr lang="en-US" sz="2400" dirty="0">
                <a:latin typeface="Calibri" panose="020F0502020204030204" pitchFamily="34" charset="0"/>
                <a:cs typeface="Calibri" panose="020F0502020204030204" pitchFamily="34" charset="0"/>
              </a:rPr>
              <a:t>“ Your answer is wrong! The correct answer is….. And why “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You can create maximum 6 quizzes</a:t>
            </a:r>
          </a:p>
          <a:p>
            <a:pPr marL="0" indent="0">
              <a:buNone/>
            </a:pPr>
            <a:endParaRPr lang="en-US" sz="2400" dirty="0"/>
          </a:p>
        </p:txBody>
      </p:sp>
      <p:sp useBgFill="1">
        <p:nvSpPr>
          <p:cNvPr id="19" name="Rectangle 43">
            <a:extLst>
              <a:ext uri="{FF2B5EF4-FFF2-40B4-BE49-F238E27FC236}">
                <a16:creationId xmlns:a16="http://schemas.microsoft.com/office/drawing/2014/main" id="{08EE22F4-8C3A-7544-FEF0-1E125FD29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5">
            <a:extLst>
              <a:ext uri="{FF2B5EF4-FFF2-40B4-BE49-F238E27FC236}">
                <a16:creationId xmlns:a16="http://schemas.microsoft.com/office/drawing/2014/main" id="{B16C8549-85F8-5209-B28B-B9A683EFA72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21" name="Oval 20">
              <a:extLst>
                <a:ext uri="{FF2B5EF4-FFF2-40B4-BE49-F238E27FC236}">
                  <a16:creationId xmlns:a16="http://schemas.microsoft.com/office/drawing/2014/main" id="{BA5A8FF3-2909-BE26-6678-8E1EF61F8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85">
              <a:extLst>
                <a:ext uri="{FF2B5EF4-FFF2-40B4-BE49-F238E27FC236}">
                  <a16:creationId xmlns:a16="http://schemas.microsoft.com/office/drawing/2014/main" id="{97875479-4525-83D4-5DA4-47E71E10C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86">
              <a:extLst>
                <a:ext uri="{FF2B5EF4-FFF2-40B4-BE49-F238E27FC236}">
                  <a16:creationId xmlns:a16="http://schemas.microsoft.com/office/drawing/2014/main" id="{2C1CC9EB-1625-9FF4-3122-C14D365CB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87">
              <a:extLst>
                <a:ext uri="{FF2B5EF4-FFF2-40B4-BE49-F238E27FC236}">
                  <a16:creationId xmlns:a16="http://schemas.microsoft.com/office/drawing/2014/main" id="{444BC8EF-4488-C2C4-19AF-93990B62A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88">
              <a:extLst>
                <a:ext uri="{FF2B5EF4-FFF2-40B4-BE49-F238E27FC236}">
                  <a16:creationId xmlns:a16="http://schemas.microsoft.com/office/drawing/2014/main" id="{7AE2FFDE-A688-9F88-58B4-56134C89C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89">
              <a:extLst>
                <a:ext uri="{FF2B5EF4-FFF2-40B4-BE49-F238E27FC236}">
                  <a16:creationId xmlns:a16="http://schemas.microsoft.com/office/drawing/2014/main" id="{84585C50-23E8-9424-EB0F-3A1A6209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97">
              <a:extLst>
                <a:ext uri="{FF2B5EF4-FFF2-40B4-BE49-F238E27FC236}">
                  <a16:creationId xmlns:a16="http://schemas.microsoft.com/office/drawing/2014/main" id="{A18DDFB1-D6B1-8094-2897-4396BCA18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Picture 3">
            <a:extLst>
              <a:ext uri="{FF2B5EF4-FFF2-40B4-BE49-F238E27FC236}">
                <a16:creationId xmlns:a16="http://schemas.microsoft.com/office/drawing/2014/main" id="{DAF19320-3646-F4BD-227B-8CD68C1A63E3}"/>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29" name="Straight Connector 28">
            <a:extLst>
              <a:ext uri="{FF2B5EF4-FFF2-40B4-BE49-F238E27FC236}">
                <a16:creationId xmlns:a16="http://schemas.microsoft.com/office/drawing/2014/main" id="{DDB82DAF-9422-1D0F-8917-146CE56574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 name="Picture 2">
            <a:extLst>
              <a:ext uri="{FF2B5EF4-FFF2-40B4-BE49-F238E27FC236}">
                <a16:creationId xmlns:a16="http://schemas.microsoft.com/office/drawing/2014/main" id="{905FA534-9D4C-0048-7F61-4D39BDF03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7.jpg">
            <a:extLst>
              <a:ext uri="{FF2B5EF4-FFF2-40B4-BE49-F238E27FC236}">
                <a16:creationId xmlns:a16="http://schemas.microsoft.com/office/drawing/2014/main" id="{27362957-BEA8-6348-17FE-9A8E248902B8}"/>
              </a:ext>
            </a:extLst>
          </p:cNvPr>
          <p:cNvPicPr/>
          <p:nvPr/>
        </p:nvPicPr>
        <p:blipFill>
          <a:blip r:embed="rId5"/>
          <a:srcRect/>
          <a:stretch>
            <a:fillRect/>
          </a:stretch>
        </p:blipFill>
        <p:spPr>
          <a:xfrm>
            <a:off x="9104390" y="6320476"/>
            <a:ext cx="2512695" cy="552450"/>
          </a:xfrm>
          <a:prstGeom prst="rect">
            <a:avLst/>
          </a:prstGeom>
          <a:ln/>
        </p:spPr>
      </p:pic>
      <p:sp>
        <p:nvSpPr>
          <p:cNvPr id="32" name="CasellaDiTesto 18">
            <a:extLst>
              <a:ext uri="{FF2B5EF4-FFF2-40B4-BE49-F238E27FC236}">
                <a16:creationId xmlns:a16="http://schemas.microsoft.com/office/drawing/2014/main" id="{29A0DA33-7991-866A-1722-CEE84BE4B3FD}"/>
              </a:ext>
            </a:extLst>
          </p:cNvPr>
          <p:cNvSpPr txBox="1"/>
          <p:nvPr/>
        </p:nvSpPr>
        <p:spPr>
          <a:xfrm>
            <a:off x="3371589" y="1210084"/>
            <a:ext cx="7991515" cy="1846659"/>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Which type of clay is recommended for beginners?</a:t>
            </a:r>
            <a:endParaRPr lang="lt-LT" dirty="0">
              <a:latin typeface="Calibri" panose="020F0502020204030204" pitchFamily="34" charset="0"/>
              <a:cs typeface="Calibri" panose="020F0502020204030204" pitchFamily="34" charset="0"/>
            </a:endParaRPr>
          </a:p>
          <a:p>
            <a:endParaRPr lang="lt-LT" dirty="0">
              <a:latin typeface="Calibri" panose="020F0502020204030204" pitchFamily="34" charset="0"/>
              <a:cs typeface="Calibri" panose="020F0502020204030204" pitchFamily="34" charset="0"/>
            </a:endParaRPr>
          </a:p>
          <a:p>
            <a:r>
              <a:rPr lang="lt-LT" dirty="0">
                <a:latin typeface="Calibri" panose="020F0502020204030204" pitchFamily="34" charset="0"/>
                <a:cs typeface="Calibri" panose="020F0502020204030204" pitchFamily="34" charset="0"/>
              </a:rPr>
              <a:t>A Porcelain</a:t>
            </a:r>
          </a:p>
          <a:p>
            <a:r>
              <a:rPr lang="lt-LT" dirty="0">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lt-LT" dirty="0">
                <a:latin typeface="Calibri" panose="020F0502020204030204" pitchFamily="34" charset="0"/>
                <a:cs typeface="Calibri" panose="020F0502020204030204" pitchFamily="34" charset="0"/>
              </a:rPr>
              <a:t>Ball clay</a:t>
            </a:r>
          </a:p>
          <a:p>
            <a:r>
              <a:rPr lang="lt-LT" dirty="0">
                <a:latin typeface="Calibri" panose="020F0502020204030204" pitchFamily="34" charset="0"/>
                <a:cs typeface="Calibri" panose="020F0502020204030204" pitchFamily="34" charset="0"/>
              </a:rPr>
              <a:t>C Stoneware</a:t>
            </a:r>
            <a:endParaRPr lang="en-US" sz="2400" dirty="0"/>
          </a:p>
          <a:p>
            <a:pPr marL="0" indent="0">
              <a:buNone/>
            </a:pPr>
            <a:endParaRPr lang="en-US" sz="2400" dirty="0"/>
          </a:p>
        </p:txBody>
      </p:sp>
      <p:sp>
        <p:nvSpPr>
          <p:cNvPr id="33" name="TextBox 32">
            <a:extLst>
              <a:ext uri="{FF2B5EF4-FFF2-40B4-BE49-F238E27FC236}">
                <a16:creationId xmlns:a16="http://schemas.microsoft.com/office/drawing/2014/main" id="{D70A0CDF-2CDC-82DC-320C-9F0BE61282CB}"/>
              </a:ext>
            </a:extLst>
          </p:cNvPr>
          <p:cNvSpPr txBox="1"/>
          <p:nvPr/>
        </p:nvSpPr>
        <p:spPr>
          <a:xfrm>
            <a:off x="7171586" y="1752451"/>
            <a:ext cx="4365523" cy="369332"/>
          </a:xfrm>
          <a:prstGeom prst="rect">
            <a:avLst/>
          </a:prstGeom>
          <a:noFill/>
        </p:spPr>
        <p:txBody>
          <a:bodyPr wrap="square" rtlCol="0">
            <a:spAutoFit/>
          </a:bodyPr>
          <a:lstStyle/>
          <a:p>
            <a:pPr algn="just"/>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582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883D2-B476-587E-86DD-5903FBFFF8E2}"/>
              </a:ext>
            </a:extLst>
          </p:cNvPr>
          <p:cNvSpPr>
            <a:spLocks noGrp="1"/>
          </p:cNvSpPr>
          <p:nvPr>
            <p:ph type="title"/>
          </p:nvPr>
        </p:nvSpPr>
        <p:spPr/>
        <p:txBody>
          <a:bodyPr/>
          <a:lstStyle/>
          <a:p>
            <a:endParaRPr lang="en-US"/>
          </a:p>
        </p:txBody>
      </p:sp>
      <p:pic>
        <p:nvPicPr>
          <p:cNvPr id="36" name="Content Placeholder 35" descr="A picture containing ground, person&#10;&#10;Description automatically generated">
            <a:extLst>
              <a:ext uri="{FF2B5EF4-FFF2-40B4-BE49-F238E27FC236}">
                <a16:creationId xmlns:a16="http://schemas.microsoft.com/office/drawing/2014/main" id="{E987BE85-F96E-74B9-4763-7FE7771B77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8608" y="2160588"/>
            <a:ext cx="4468922" cy="3600450"/>
          </a:xfrm>
        </p:spPr>
      </p:pic>
      <p:sp useBgFill="1">
        <p:nvSpPr>
          <p:cNvPr id="5" name="Rectangle 43">
            <a:extLst>
              <a:ext uri="{FF2B5EF4-FFF2-40B4-BE49-F238E27FC236}">
                <a16:creationId xmlns:a16="http://schemas.microsoft.com/office/drawing/2014/main" id="{D0F68B4D-CDCD-808E-3650-958F524D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5">
            <a:extLst>
              <a:ext uri="{FF2B5EF4-FFF2-40B4-BE49-F238E27FC236}">
                <a16:creationId xmlns:a16="http://schemas.microsoft.com/office/drawing/2014/main" id="{0773C5FE-D2E9-094A-EC6F-37C8E82076D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7" name="Oval 6">
              <a:extLst>
                <a:ext uri="{FF2B5EF4-FFF2-40B4-BE49-F238E27FC236}">
                  <a16:creationId xmlns:a16="http://schemas.microsoft.com/office/drawing/2014/main" id="{B2583D36-399E-4CE0-0EA5-3E5CE2E64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5">
              <a:extLst>
                <a:ext uri="{FF2B5EF4-FFF2-40B4-BE49-F238E27FC236}">
                  <a16:creationId xmlns:a16="http://schemas.microsoft.com/office/drawing/2014/main" id="{32C095BB-7E64-1E54-8C4A-1304FAB5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6">
              <a:extLst>
                <a:ext uri="{FF2B5EF4-FFF2-40B4-BE49-F238E27FC236}">
                  <a16:creationId xmlns:a16="http://schemas.microsoft.com/office/drawing/2014/main" id="{4C406529-204F-AC1B-103E-7DEF553B3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7">
              <a:extLst>
                <a:ext uri="{FF2B5EF4-FFF2-40B4-BE49-F238E27FC236}">
                  <a16:creationId xmlns:a16="http://schemas.microsoft.com/office/drawing/2014/main" id="{143CDFFA-47A8-8736-EB85-896F84630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8">
              <a:extLst>
                <a:ext uri="{FF2B5EF4-FFF2-40B4-BE49-F238E27FC236}">
                  <a16:creationId xmlns:a16="http://schemas.microsoft.com/office/drawing/2014/main" id="{17564F6C-6265-88F0-B783-62E83549E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89">
              <a:extLst>
                <a:ext uri="{FF2B5EF4-FFF2-40B4-BE49-F238E27FC236}">
                  <a16:creationId xmlns:a16="http://schemas.microsoft.com/office/drawing/2014/main" id="{378182CA-112D-1F20-511B-925B644B2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97">
              <a:extLst>
                <a:ext uri="{FF2B5EF4-FFF2-40B4-BE49-F238E27FC236}">
                  <a16:creationId xmlns:a16="http://schemas.microsoft.com/office/drawing/2014/main" id="{D3C2EFDD-C0EF-FBD6-D20F-D53D3E253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4" name="Picture 3">
            <a:extLst>
              <a:ext uri="{FF2B5EF4-FFF2-40B4-BE49-F238E27FC236}">
                <a16:creationId xmlns:a16="http://schemas.microsoft.com/office/drawing/2014/main" id="{A022E764-4DCA-EA91-3429-7E4598704317}"/>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5" name="Straight Connector 14">
            <a:extLst>
              <a:ext uri="{FF2B5EF4-FFF2-40B4-BE49-F238E27FC236}">
                <a16:creationId xmlns:a16="http://schemas.microsoft.com/office/drawing/2014/main" id="{B60A226D-1787-C306-2EFD-7D3CD3F266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C7A68CE2-C10B-552C-4531-3A72B96E8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69E2B1F9-016A-BD62-20A4-A95ADA9FF365}"/>
              </a:ext>
            </a:extLst>
          </p:cNvPr>
          <p:cNvPicPr/>
          <p:nvPr/>
        </p:nvPicPr>
        <p:blipFill>
          <a:blip r:embed="rId5"/>
          <a:srcRect/>
          <a:stretch>
            <a:fillRect/>
          </a:stretch>
        </p:blipFill>
        <p:spPr>
          <a:xfrm>
            <a:off x="9104390" y="6320476"/>
            <a:ext cx="2512695" cy="552450"/>
          </a:xfrm>
          <a:prstGeom prst="rect">
            <a:avLst/>
          </a:prstGeom>
          <a:ln/>
        </p:spPr>
      </p:pic>
      <p:sp>
        <p:nvSpPr>
          <p:cNvPr id="18" name="CasellaDiTesto 18">
            <a:extLst>
              <a:ext uri="{FF2B5EF4-FFF2-40B4-BE49-F238E27FC236}">
                <a16:creationId xmlns:a16="http://schemas.microsoft.com/office/drawing/2014/main" id="{E3CACB27-65A8-6054-098C-4BAF0490B160}"/>
              </a:ext>
            </a:extLst>
          </p:cNvPr>
          <p:cNvSpPr txBox="1"/>
          <p:nvPr/>
        </p:nvSpPr>
        <p:spPr>
          <a:xfrm>
            <a:off x="3545594" y="997796"/>
            <a:ext cx="7991515" cy="4524315"/>
          </a:xfrm>
          <a:prstGeom prst="rect">
            <a:avLst/>
          </a:prstGeom>
          <a:noFill/>
        </p:spPr>
        <p:txBody>
          <a:bodyPr wrap="square">
            <a:spAutoFit/>
          </a:bodyPr>
          <a:lstStyle/>
          <a:p>
            <a:endParaRPr lang="en-US" sz="2400" dirty="0"/>
          </a:p>
          <a:p>
            <a:pPr marL="0" indent="0">
              <a:buNone/>
            </a:pPr>
            <a:endParaRPr lang="en-US" sz="2400" dirty="0"/>
          </a:p>
          <a:p>
            <a:pPr marL="0" indent="0">
              <a:buNone/>
            </a:pPr>
            <a:r>
              <a:rPr lang="en-US" sz="2400" dirty="0">
                <a:latin typeface="Calibri" panose="020F0502020204030204" pitchFamily="34" charset="0"/>
                <a:cs typeface="Calibri" panose="020F0502020204030204" pitchFamily="34" charset="0"/>
              </a:rPr>
              <a:t>Question with 3 options as answers and only one correct answer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Reply in Correct answer: </a:t>
            </a:r>
          </a:p>
          <a:p>
            <a:pPr marL="0" indent="0">
              <a:buNone/>
            </a:pPr>
            <a:r>
              <a:rPr lang="en-US" sz="2400" dirty="0">
                <a:latin typeface="Calibri" panose="020F0502020204030204" pitchFamily="34" charset="0"/>
                <a:cs typeface="Calibri" panose="020F0502020204030204" pitchFamily="34" charset="0"/>
              </a:rPr>
              <a:t>“ Your Answer is correct and explanation why “ </a:t>
            </a:r>
          </a:p>
          <a:p>
            <a:pPr marL="0" indent="0">
              <a:buNone/>
            </a:pPr>
            <a:r>
              <a:rPr lang="en-US" sz="2400" dirty="0">
                <a:latin typeface="Calibri" panose="020F0502020204030204" pitchFamily="34" charset="0"/>
                <a:cs typeface="Calibri" panose="020F0502020204030204" pitchFamily="34" charset="0"/>
              </a:rPr>
              <a:t>Reply in Wrong Answers: </a:t>
            </a:r>
          </a:p>
          <a:p>
            <a:pPr marL="0" indent="0">
              <a:buNone/>
            </a:pPr>
            <a:r>
              <a:rPr lang="en-US" sz="2400" dirty="0">
                <a:latin typeface="Calibri" panose="020F0502020204030204" pitchFamily="34" charset="0"/>
                <a:cs typeface="Calibri" panose="020F0502020204030204" pitchFamily="34" charset="0"/>
              </a:rPr>
              <a:t>“ Your answer is wrong! The correct answer is….. And why “ </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You can create maximum 6 quizzes</a:t>
            </a:r>
          </a:p>
          <a:p>
            <a:pPr marL="0" indent="0">
              <a:buNone/>
            </a:pPr>
            <a:endParaRPr lang="en-US" sz="2400" dirty="0"/>
          </a:p>
        </p:txBody>
      </p:sp>
      <p:sp useBgFill="1">
        <p:nvSpPr>
          <p:cNvPr id="19" name="Rectangle 43">
            <a:extLst>
              <a:ext uri="{FF2B5EF4-FFF2-40B4-BE49-F238E27FC236}">
                <a16:creationId xmlns:a16="http://schemas.microsoft.com/office/drawing/2014/main" id="{01CBCC73-ABF7-DF4F-9AF8-A68D3D30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5">
            <a:extLst>
              <a:ext uri="{FF2B5EF4-FFF2-40B4-BE49-F238E27FC236}">
                <a16:creationId xmlns:a16="http://schemas.microsoft.com/office/drawing/2014/main" id="{9A177990-F1E5-1641-B14B-A1A4EE624F8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21" name="Oval 20">
              <a:extLst>
                <a:ext uri="{FF2B5EF4-FFF2-40B4-BE49-F238E27FC236}">
                  <a16:creationId xmlns:a16="http://schemas.microsoft.com/office/drawing/2014/main" id="{43922A4D-7E58-4D90-69E7-65E45A17C4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85">
              <a:extLst>
                <a:ext uri="{FF2B5EF4-FFF2-40B4-BE49-F238E27FC236}">
                  <a16:creationId xmlns:a16="http://schemas.microsoft.com/office/drawing/2014/main" id="{8951FFFF-E1A4-02D9-15F1-598C62A1F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86">
              <a:extLst>
                <a:ext uri="{FF2B5EF4-FFF2-40B4-BE49-F238E27FC236}">
                  <a16:creationId xmlns:a16="http://schemas.microsoft.com/office/drawing/2014/main" id="{217E67D1-8A02-B0AD-E815-3A9F60844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87">
              <a:extLst>
                <a:ext uri="{FF2B5EF4-FFF2-40B4-BE49-F238E27FC236}">
                  <a16:creationId xmlns:a16="http://schemas.microsoft.com/office/drawing/2014/main" id="{FEAA2D0F-07FE-E4D5-B9A3-F413CBAAE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88">
              <a:extLst>
                <a:ext uri="{FF2B5EF4-FFF2-40B4-BE49-F238E27FC236}">
                  <a16:creationId xmlns:a16="http://schemas.microsoft.com/office/drawing/2014/main" id="{3EDE0B25-14CC-1D8D-E190-187626446D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89">
              <a:extLst>
                <a:ext uri="{FF2B5EF4-FFF2-40B4-BE49-F238E27FC236}">
                  <a16:creationId xmlns:a16="http://schemas.microsoft.com/office/drawing/2014/main" id="{63D3A699-32F6-7233-04D3-B420B47B1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97">
              <a:extLst>
                <a:ext uri="{FF2B5EF4-FFF2-40B4-BE49-F238E27FC236}">
                  <a16:creationId xmlns:a16="http://schemas.microsoft.com/office/drawing/2014/main" id="{EF816BFB-BF52-28A3-BC8E-C3DBA001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Picture 3">
            <a:extLst>
              <a:ext uri="{FF2B5EF4-FFF2-40B4-BE49-F238E27FC236}">
                <a16:creationId xmlns:a16="http://schemas.microsoft.com/office/drawing/2014/main" id="{27E95662-3708-9C14-E960-89BE5041C753}"/>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29" name="Straight Connector 28">
            <a:extLst>
              <a:ext uri="{FF2B5EF4-FFF2-40B4-BE49-F238E27FC236}">
                <a16:creationId xmlns:a16="http://schemas.microsoft.com/office/drawing/2014/main" id="{B83D003D-9DBE-D93C-34AA-22C0D7AA44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 name="Picture 2">
            <a:extLst>
              <a:ext uri="{FF2B5EF4-FFF2-40B4-BE49-F238E27FC236}">
                <a16:creationId xmlns:a16="http://schemas.microsoft.com/office/drawing/2014/main" id="{B1858111-8300-6619-9442-A75E589FC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7.jpg">
            <a:extLst>
              <a:ext uri="{FF2B5EF4-FFF2-40B4-BE49-F238E27FC236}">
                <a16:creationId xmlns:a16="http://schemas.microsoft.com/office/drawing/2014/main" id="{FF84A037-8209-5148-E5F0-7EA0A130EFC9}"/>
              </a:ext>
            </a:extLst>
          </p:cNvPr>
          <p:cNvPicPr/>
          <p:nvPr/>
        </p:nvPicPr>
        <p:blipFill>
          <a:blip r:embed="rId5"/>
          <a:srcRect/>
          <a:stretch>
            <a:fillRect/>
          </a:stretch>
        </p:blipFill>
        <p:spPr>
          <a:xfrm>
            <a:off x="9104390" y="6320476"/>
            <a:ext cx="2512695" cy="552450"/>
          </a:xfrm>
          <a:prstGeom prst="rect">
            <a:avLst/>
          </a:prstGeom>
          <a:ln/>
        </p:spPr>
      </p:pic>
      <p:sp>
        <p:nvSpPr>
          <p:cNvPr id="32" name="CasellaDiTesto 18">
            <a:extLst>
              <a:ext uri="{FF2B5EF4-FFF2-40B4-BE49-F238E27FC236}">
                <a16:creationId xmlns:a16="http://schemas.microsoft.com/office/drawing/2014/main" id="{655E9DDA-3C94-1815-6A65-B3CFF026709E}"/>
              </a:ext>
            </a:extLst>
          </p:cNvPr>
          <p:cNvSpPr txBox="1"/>
          <p:nvPr/>
        </p:nvSpPr>
        <p:spPr>
          <a:xfrm>
            <a:off x="3371589" y="1210084"/>
            <a:ext cx="7991515" cy="1846659"/>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Which type of clay is recommended for beginners?</a:t>
            </a:r>
            <a:endParaRPr lang="lt-LT" dirty="0">
              <a:latin typeface="Calibri" panose="020F0502020204030204" pitchFamily="34" charset="0"/>
              <a:cs typeface="Calibri" panose="020F0502020204030204" pitchFamily="34" charset="0"/>
            </a:endParaRPr>
          </a:p>
          <a:p>
            <a:endParaRPr lang="lt-LT" dirty="0">
              <a:latin typeface="Calibri" panose="020F0502020204030204" pitchFamily="34" charset="0"/>
              <a:cs typeface="Calibri" panose="020F0502020204030204" pitchFamily="34" charset="0"/>
            </a:endParaRPr>
          </a:p>
          <a:p>
            <a:r>
              <a:rPr lang="lt-LT" dirty="0">
                <a:latin typeface="Calibri" panose="020F0502020204030204" pitchFamily="34" charset="0"/>
                <a:cs typeface="Calibri" panose="020F0502020204030204" pitchFamily="34" charset="0"/>
              </a:rPr>
              <a:t>A Porcelain</a:t>
            </a:r>
          </a:p>
          <a:p>
            <a:r>
              <a:rPr lang="lt-LT" dirty="0">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lt-LT" dirty="0">
                <a:latin typeface="Calibri" panose="020F0502020204030204" pitchFamily="34" charset="0"/>
                <a:cs typeface="Calibri" panose="020F0502020204030204" pitchFamily="34" charset="0"/>
              </a:rPr>
              <a:t>Ball clay</a:t>
            </a:r>
          </a:p>
          <a:p>
            <a:r>
              <a:rPr lang="lt-LT" b="1" dirty="0">
                <a:latin typeface="Calibri" panose="020F0502020204030204" pitchFamily="34" charset="0"/>
                <a:cs typeface="Calibri" panose="020F0502020204030204" pitchFamily="34" charset="0"/>
              </a:rPr>
              <a:t>C Stoneware</a:t>
            </a:r>
            <a:endParaRPr lang="en-US" sz="2400" b="1" dirty="0"/>
          </a:p>
          <a:p>
            <a:pPr marL="0" indent="0">
              <a:buNone/>
            </a:pPr>
            <a:endParaRPr lang="en-US" sz="2400" dirty="0"/>
          </a:p>
        </p:txBody>
      </p:sp>
      <p:sp>
        <p:nvSpPr>
          <p:cNvPr id="33" name="TextBox 32">
            <a:extLst>
              <a:ext uri="{FF2B5EF4-FFF2-40B4-BE49-F238E27FC236}">
                <a16:creationId xmlns:a16="http://schemas.microsoft.com/office/drawing/2014/main" id="{0D9FC0B5-4C18-E7DD-B342-7FD9F32BD2D0}"/>
              </a:ext>
            </a:extLst>
          </p:cNvPr>
          <p:cNvSpPr txBox="1"/>
          <p:nvPr/>
        </p:nvSpPr>
        <p:spPr>
          <a:xfrm>
            <a:off x="7171586" y="1752451"/>
            <a:ext cx="4365523" cy="369332"/>
          </a:xfrm>
          <a:prstGeom prst="rect">
            <a:avLst/>
          </a:prstGeom>
          <a:noFill/>
        </p:spPr>
        <p:txBody>
          <a:bodyPr wrap="square" rtlCol="0">
            <a:spAutoFit/>
          </a:bodyPr>
          <a:lstStyle/>
          <a:p>
            <a:pPr algn="just"/>
            <a:endParaRPr lang="en-US"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00755ACF-0B6E-C891-B487-3691252734D6}"/>
              </a:ext>
            </a:extLst>
          </p:cNvPr>
          <p:cNvSpPr txBox="1"/>
          <p:nvPr/>
        </p:nvSpPr>
        <p:spPr>
          <a:xfrm>
            <a:off x="3282649" y="4756353"/>
            <a:ext cx="8517403" cy="92333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Stoneware clay with a fine grog is best for a beginner choosing clay. This is because it is cooperative and does what the potter wants. And it holds its form once shaped. It is versatile and can be used for throwing, hand-building and modeling.</a:t>
            </a:r>
          </a:p>
        </p:txBody>
      </p:sp>
      <p:pic>
        <p:nvPicPr>
          <p:cNvPr id="38" name="Picture 37" descr="A picture containing ground, person&#10;&#10;Description automatically generated">
            <a:extLst>
              <a:ext uri="{FF2B5EF4-FFF2-40B4-BE49-F238E27FC236}">
                <a16:creationId xmlns:a16="http://schemas.microsoft.com/office/drawing/2014/main" id="{71092BC0-5800-7186-05DB-03311B317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07" y="1657299"/>
            <a:ext cx="3149929" cy="2537784"/>
          </a:xfrm>
          <a:prstGeom prst="rect">
            <a:avLst/>
          </a:prstGeom>
        </p:spPr>
      </p:pic>
    </p:spTree>
    <p:extLst>
      <p:ext uri="{BB962C8B-B14F-4D97-AF65-F5344CB8AC3E}">
        <p14:creationId xmlns:p14="http://schemas.microsoft.com/office/powerpoint/2010/main" val="2202611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F5CF3-A4BB-296C-CAB1-FAC2F42880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FAB03E-4074-4A06-A2EF-138179671FD8}"/>
              </a:ext>
            </a:extLst>
          </p:cNvPr>
          <p:cNvSpPr>
            <a:spLocks noGrp="1"/>
          </p:cNvSpPr>
          <p:nvPr>
            <p:ph idx="1"/>
          </p:nvPr>
        </p:nvSpPr>
        <p:spPr/>
        <p:txBody>
          <a:bodyPr/>
          <a:lstStyle/>
          <a:p>
            <a:endParaRPr lang="en-US"/>
          </a:p>
        </p:txBody>
      </p:sp>
      <p:sp useBgFill="1">
        <p:nvSpPr>
          <p:cNvPr id="4" name="Rectangle 43">
            <a:extLst>
              <a:ext uri="{FF2B5EF4-FFF2-40B4-BE49-F238E27FC236}">
                <a16:creationId xmlns:a16="http://schemas.microsoft.com/office/drawing/2014/main" id="{3F677525-A8AC-D50C-CE5A-0135E2BF8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675F5146-E0DF-8CCD-8793-6007CA6205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B6F5F22C-61A0-A6E4-C492-4112DAC6A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C351E0B6-C7D8-037C-EE2A-BB4265859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2575F93B-95F8-9A6D-CD98-7ABF3F642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1500AA55-50C5-2A4C-DC5B-C92C1909E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E2D4FB06-4548-840D-0703-34C390206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6E2D6C58-9CC6-36F3-4E39-8EF10B3F7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6F3ADFC1-5E2E-6BE3-7C39-6ED814DDE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B3F7E2A9-7E8F-A396-BDF6-5D700721FC1A}"/>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A8951EDB-2AAA-05FE-250A-60B1C23E24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C20F2D08-2507-A89B-6542-D508F1252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5BE4D818-5B99-A7CC-4FB2-22889B53AED5}"/>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35EF4F82-EED4-AA4C-3AEE-E92493E10F2C}"/>
              </a:ext>
            </a:extLst>
          </p:cNvPr>
          <p:cNvSpPr txBox="1"/>
          <p:nvPr/>
        </p:nvSpPr>
        <p:spPr>
          <a:xfrm>
            <a:off x="3545594" y="997796"/>
            <a:ext cx="7991515" cy="4124206"/>
          </a:xfrm>
          <a:prstGeom prst="rect">
            <a:avLst/>
          </a:prstGeom>
          <a:noFill/>
        </p:spPr>
        <p:txBody>
          <a:bodyPr wrap="square">
            <a:spAutoFit/>
          </a:bodyPr>
          <a:lstStyle/>
          <a:p>
            <a:endParaRPr lang="en-US" sz="2400" dirty="0"/>
          </a:p>
          <a:p>
            <a:pPr marL="0" indent="0">
              <a:buNone/>
            </a:pPr>
            <a:endParaRPr lang="en-US" sz="2400" dirty="0"/>
          </a:p>
          <a:p>
            <a:pPr marL="0" indent="0">
              <a:buNone/>
            </a:pPr>
            <a:r>
              <a:rPr lang="en-US" sz="2800" dirty="0">
                <a:latin typeface="Calibri" panose="020F0502020204030204" pitchFamily="34" charset="0"/>
                <a:cs typeface="Calibri" panose="020F0502020204030204" pitchFamily="34" charset="0"/>
              </a:rPr>
              <a:t>SUMMARY</a:t>
            </a:r>
          </a:p>
          <a:p>
            <a:pPr marL="0" indent="0">
              <a:buNone/>
            </a:pPr>
            <a:endParaRPr lang="en-US" sz="2800" dirty="0">
              <a:latin typeface="Calibri" panose="020F0502020204030204" pitchFamily="34" charset="0"/>
              <a:cs typeface="Calibri" panose="020F0502020204030204" pitchFamily="34" charset="0"/>
            </a:endParaRPr>
          </a:p>
          <a:p>
            <a:pPr marL="0" indent="0" algn="just">
              <a:buNone/>
            </a:pPr>
            <a:r>
              <a:rPr lang="en-US" dirty="0">
                <a:latin typeface="Calibri" panose="020F0502020204030204" pitchFamily="34" charset="0"/>
                <a:cs typeface="Calibri" panose="020F0502020204030204" pitchFamily="34" charset="0"/>
              </a:rPr>
              <a:t>This section briefly presents the history of ceramics, the main types of ceramics that reveal the artistic and practical versatility of this art.</a:t>
            </a:r>
            <a:endParaRPr lang="lt-LT" dirty="0">
              <a:latin typeface="Calibri" panose="020F0502020204030204" pitchFamily="34" charset="0"/>
              <a:cs typeface="Calibri" panose="020F0502020204030204" pitchFamily="34" charset="0"/>
            </a:endParaRPr>
          </a:p>
          <a:p>
            <a:pPr marL="0" indent="0" algn="just">
              <a:buNone/>
            </a:pPr>
            <a:r>
              <a:rPr lang="en-US" dirty="0">
                <a:latin typeface="Calibri" panose="020F0502020204030204" pitchFamily="34" charset="0"/>
                <a:cs typeface="Calibri" panose="020F0502020204030204" pitchFamily="34" charset="0"/>
              </a:rPr>
              <a:t>Both the most necessary materials and tools and techniques are presented. Emphasis is placed on what is most relevant to beginners. Finally, tips on how to create the right work environment at home are provided.</a:t>
            </a:r>
          </a:p>
          <a:p>
            <a:pPr marL="0" indent="0">
              <a:buNone/>
            </a:pPr>
            <a:endParaRPr lang="en-US" sz="4400" dirty="0"/>
          </a:p>
          <a:p>
            <a:pPr marL="0" indent="0">
              <a:buNone/>
            </a:pPr>
            <a:endParaRPr lang="en-US" sz="2400" dirty="0"/>
          </a:p>
        </p:txBody>
      </p:sp>
    </p:spTree>
    <p:extLst>
      <p:ext uri="{BB962C8B-B14F-4D97-AF65-F5344CB8AC3E}">
        <p14:creationId xmlns:p14="http://schemas.microsoft.com/office/powerpoint/2010/main" val="1677195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2D69-3351-A518-4CB5-2CEF6611216F}"/>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CA0D7989-A17A-92AA-AFE9-ACDA34A22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E9051F40-4066-B82B-6385-8EADA67CB83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2021A5F8-8C85-B236-AC7E-C3CABDB6D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07F79792-25A9-FBD2-B9CD-D4D36E883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3E12C791-4DCB-875F-031A-62528F16F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648D97AC-AB54-6D43-D2F6-329B0C4B6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F1088809-C8EA-E3DF-1A53-6FB25EE10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2376C5CF-D82C-418D-F8B8-D0DDB1DFB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79CE982-D756-5FB3-157F-6BE15F214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1460A54D-1724-121E-FC9A-95EA64EBAC72}"/>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452FD420-6149-EE46-F59E-75178B7CB3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39BF91C-7EC0-63AB-3F7E-A5F81C06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8DC7CB8-76FD-B6A7-5FA1-AA93BCE45E37}"/>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3D870982-BF90-A2C3-FA78-F864D65461D2}"/>
              </a:ext>
            </a:extLst>
          </p:cNvPr>
          <p:cNvSpPr txBox="1"/>
          <p:nvPr/>
        </p:nvSpPr>
        <p:spPr>
          <a:xfrm>
            <a:off x="3516097" y="99779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Topic:</a:t>
            </a:r>
            <a:r>
              <a:rPr lang="lt-LT" sz="2400" b="1" dirty="0">
                <a:latin typeface="Calibri" panose="020F0502020204030204" pitchFamily="34" charset="0"/>
                <a:cs typeface="Calibri" panose="020F0502020204030204" pitchFamily="34" charset="0"/>
              </a:rPr>
              <a:t> POSSIBILITIES OF CERAMICS</a:t>
            </a:r>
          </a:p>
          <a:p>
            <a:pPr marL="0" indent="0">
              <a:buNone/>
            </a:pPr>
            <a:r>
              <a:rPr lang="lt-LT" sz="2400" b="1" dirty="0">
                <a:latin typeface="Calibri" panose="020F0502020204030204" pitchFamily="34" charset="0"/>
                <a:cs typeface="Calibri" panose="020F0502020204030204" pitchFamily="34" charset="0"/>
              </a:rPr>
              <a:t>History  </a:t>
            </a:r>
            <a:endParaRPr lang="en-US" sz="2400" dirty="0"/>
          </a:p>
        </p:txBody>
      </p:sp>
      <p:sp>
        <p:nvSpPr>
          <p:cNvPr id="19" name="Content Placeholder 18">
            <a:extLst>
              <a:ext uri="{FF2B5EF4-FFF2-40B4-BE49-F238E27FC236}">
                <a16:creationId xmlns:a16="http://schemas.microsoft.com/office/drawing/2014/main" id="{474AA4FF-C6D7-F558-4CAA-C55944AAA341}"/>
              </a:ext>
            </a:extLst>
          </p:cNvPr>
          <p:cNvSpPr>
            <a:spLocks noGrp="1"/>
          </p:cNvSpPr>
          <p:nvPr>
            <p:ph idx="1"/>
          </p:nvPr>
        </p:nvSpPr>
        <p:spPr>
          <a:xfrm>
            <a:off x="3233180" y="2103498"/>
            <a:ext cx="7414583" cy="3601212"/>
          </a:xfrm>
        </p:spPr>
        <p:txBody>
          <a:bodyPr>
            <a:normAutofit/>
          </a:bodyPr>
          <a:lstStyle/>
          <a:p>
            <a:pPr algn="just"/>
            <a:r>
              <a:rPr lang="en-US" sz="1800" dirty="0">
                <a:latin typeface="Calibri" panose="020F0502020204030204" pitchFamily="34" charset="0"/>
                <a:cs typeface="Calibri" panose="020F0502020204030204" pitchFamily="34" charset="0"/>
              </a:rPr>
              <a:t>The first human-made pottery discovered dates back at least 24,000 years BC. It is a small statue called Venus of </a:t>
            </a:r>
            <a:r>
              <a:rPr lang="en-US" sz="1800" dirty="0" err="1">
                <a:latin typeface="Calibri" panose="020F0502020204030204" pitchFamily="34" charset="0"/>
                <a:cs typeface="Calibri" panose="020F0502020204030204" pitchFamily="34" charset="0"/>
              </a:rPr>
              <a:t>Dolní</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Věstonice</a:t>
            </a:r>
            <a:r>
              <a:rPr lang="en-US" sz="1800" dirty="0">
                <a:latin typeface="Calibri" panose="020F0502020204030204" pitchFamily="34" charset="0"/>
                <a:cs typeface="Calibri" panose="020F0502020204030204" pitchFamily="34" charset="0"/>
              </a:rPr>
              <a:t>, discovered in a settlement near Brno, in the Czech Republic.</a:t>
            </a:r>
          </a:p>
        </p:txBody>
      </p:sp>
      <p:pic>
        <p:nvPicPr>
          <p:cNvPr id="21" name="Picture 20">
            <a:extLst>
              <a:ext uri="{FF2B5EF4-FFF2-40B4-BE49-F238E27FC236}">
                <a16:creationId xmlns:a16="http://schemas.microsoft.com/office/drawing/2014/main" id="{0A2112D0-D8A3-23F9-D29F-8E7519F4C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415" y="2943952"/>
            <a:ext cx="3975961" cy="3143158"/>
          </a:xfrm>
          <a:prstGeom prst="rect">
            <a:avLst/>
          </a:prstGeom>
        </p:spPr>
      </p:pic>
    </p:spTree>
    <p:extLst>
      <p:ext uri="{BB962C8B-B14F-4D97-AF65-F5344CB8AC3E}">
        <p14:creationId xmlns:p14="http://schemas.microsoft.com/office/powerpoint/2010/main" val="3857443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82C2-2E04-9415-2E8C-8BAF1CA871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408849-DEAF-7DA0-88CA-117321B66CD8}"/>
              </a:ext>
            </a:extLst>
          </p:cNvPr>
          <p:cNvSpPr>
            <a:spLocks noGrp="1"/>
          </p:cNvSpPr>
          <p:nvPr>
            <p:ph idx="1"/>
          </p:nvPr>
        </p:nvSpPr>
        <p:spPr/>
        <p:txBody>
          <a:bodyPr/>
          <a:lstStyle/>
          <a:p>
            <a:endParaRPr lang="en-US"/>
          </a:p>
        </p:txBody>
      </p:sp>
      <p:sp useBgFill="1">
        <p:nvSpPr>
          <p:cNvPr id="4" name="Rectangle 43">
            <a:extLst>
              <a:ext uri="{FF2B5EF4-FFF2-40B4-BE49-F238E27FC236}">
                <a16:creationId xmlns:a16="http://schemas.microsoft.com/office/drawing/2014/main" id="{B8D36ACE-53CB-DE55-9DC8-FFF5C0FF6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DDB8F779-B36E-7392-C625-FFE2D6C46FE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96E80CEB-D439-30D9-0824-9E4EBAE5F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30354C7A-277E-3114-FC3D-2C7442BDE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A7E4EF3D-A1E5-B38F-4990-0B5AEE965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F3CF734B-0320-BB65-0CC9-B410124A1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29AD974D-4AC0-4F6D-123B-A52D372F2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A914E580-CB17-ED41-DF47-D8923457F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3AD8093B-0CB2-F5C3-B3B9-1D94A8301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8CA8156A-B80A-2048-636B-B40DB2687057}"/>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414FB0F9-9C91-7557-1A12-DBC53C946A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84D4EAE1-628D-C15F-696A-02F9FC5B4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A2528E92-60EA-6BD5-A082-6D89C65E4763}"/>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C20D5CEA-ACFB-EE86-7F11-4C2DC24A8E10}"/>
              </a:ext>
            </a:extLst>
          </p:cNvPr>
          <p:cNvSpPr txBox="1"/>
          <p:nvPr/>
        </p:nvSpPr>
        <p:spPr>
          <a:xfrm>
            <a:off x="3429524" y="370264"/>
            <a:ext cx="7991515" cy="7488973"/>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Resources</a:t>
            </a:r>
          </a:p>
          <a:p>
            <a:endParaRPr lang="en-US" sz="2400" dirty="0">
              <a:latin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17 Types of Ceramics -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Simplicable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(n.d.). Retrieved May 22, 2022, from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https://simplicable.com/new/ceramics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 Brief History of Ceramics &amp; Urns –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Pulvis</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Art Urns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(n.d.). Retrieved May 22, 2022, from </a:t>
            </a:r>
            <a:r>
              <a:rPr lang="en-U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https://www.pulvisurns.com/blogs/news/a-brief-history-of-ceramics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Beginner Pottery Techniques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(n.d.). Retrieved May 22, 2022, from </a:t>
            </a:r>
            <a:r>
              <a:rPr lang="en-U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https://ceramicartsnetwork.org/clayflicks/technique-levels/beginner-pottery-techniques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Ceramic Decorating Techniques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(n.d.). Retrieved May 22, 2022, from </a:t>
            </a:r>
            <a:r>
              <a:rPr lang="en-U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rPr>
              <a:t>https://ceramicartsnetwork.org/daily/ceramic-decorating-techniques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Guide to Ceramics: Types, Materials, &amp; How-To Learn</a:t>
            </a:r>
            <a:r>
              <a:rPr lang="en-US" sz="1800" dirty="0">
                <a:effectLst/>
                <a:latin typeface="Calibri" panose="020F0502020204030204" pitchFamily="34" charset="0"/>
                <a:ea typeface="Calibri" panose="020F0502020204030204" pitchFamily="34" charset="0"/>
                <a:cs typeface="Times New Roman" panose="02020603050405020304" pitchFamily="18" charset="0"/>
              </a:rPr>
              <a:t>. (n.d.). Retrieved May 22, 2022, from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https://www.thecrucible.org/guides/ceramics/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Stoneware Clay - Materials - Materials Library - Institute of Making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(n.d.). Retrieved May 22, 2022, from </a:t>
            </a:r>
            <a:r>
              <a:rPr lang="en-U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https://www.instituteofmaking.org.uk/materials-library/material/stoneware-clay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Types of Clay - Earthenware, Stoneware, Ball, Fire and Kaolin clays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(n.d.). Retrieved May 22, 2022, from </a:t>
            </a:r>
            <a:r>
              <a:rPr lang="en-U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https://www.potteryandcraft.com/types-of-clay/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What are the Main Types of Ceramics?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(n.d.). Retrieved May 22, 2022, from </a:t>
            </a:r>
            <a:r>
              <a:rPr lang="en-U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a:rPr>
              <a:t>https://www.laurelandwolf.com/blogs/types-of-ceramics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cs typeface="Calibri" panose="020F0502020204030204" pitchFamily="34" charset="0"/>
            </a:endParaRPr>
          </a:p>
          <a:p>
            <a:pPr marL="0" indent="0">
              <a:buNone/>
            </a:pPr>
            <a:endParaRPr lang="en-US" sz="4400" dirty="0"/>
          </a:p>
          <a:p>
            <a:pPr marL="0" indent="0">
              <a:buNone/>
            </a:pPr>
            <a:endParaRPr lang="en-US" sz="2400" dirty="0"/>
          </a:p>
        </p:txBody>
      </p:sp>
    </p:spTree>
    <p:extLst>
      <p:ext uri="{BB962C8B-B14F-4D97-AF65-F5344CB8AC3E}">
        <p14:creationId xmlns:p14="http://schemas.microsoft.com/office/powerpoint/2010/main" val="1929406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8AF3-8C3D-D253-70D1-393080E891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31D08B-0FDE-712A-7B14-4050216888A8}"/>
              </a:ext>
            </a:extLst>
          </p:cNvPr>
          <p:cNvSpPr>
            <a:spLocks noGrp="1"/>
          </p:cNvSpPr>
          <p:nvPr>
            <p:ph idx="1"/>
          </p:nvPr>
        </p:nvSpPr>
        <p:spPr/>
        <p:txBody>
          <a:bodyPr/>
          <a:lstStyle/>
          <a:p>
            <a:endParaRPr lang="en-US" dirty="0"/>
          </a:p>
        </p:txBody>
      </p:sp>
      <p:sp useBgFill="1">
        <p:nvSpPr>
          <p:cNvPr id="4" name="Rectangle 43">
            <a:extLst>
              <a:ext uri="{FF2B5EF4-FFF2-40B4-BE49-F238E27FC236}">
                <a16:creationId xmlns:a16="http://schemas.microsoft.com/office/drawing/2014/main" id="{0A53DACA-42C9-037B-D147-4C9C253C3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3A8AC874-FD64-74DB-787D-E50F1E9A1E1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892140E8-EE74-8223-5863-C607A0733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EE8D0EFD-E5E6-4A20-4DDD-C7456B74D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A6E73D7D-5F75-AC7E-7779-731892C5D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BD1DBA92-E4D6-551C-2AB2-367023416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7ACC7689-D7C9-DE41-C982-06AC34731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C475D797-FFF3-9AF4-099D-F82A86EFC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041A51DB-BF1C-EEE2-C98B-AD7B317A0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7EB92CFC-5D24-DDEA-1875-44B0BF4AB662}"/>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EE99B9D7-69C3-0A67-EB8D-4BC8581C24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7AF08C50-E0AC-2A44-34CC-CC90436A7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CCC17CE4-F54B-E0BA-D1BA-D60D5D3B28AA}"/>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C71298D-078D-EA8D-CEB9-702F06350020}"/>
              </a:ext>
            </a:extLst>
          </p:cNvPr>
          <p:cNvSpPr txBox="1"/>
          <p:nvPr/>
        </p:nvSpPr>
        <p:spPr>
          <a:xfrm>
            <a:off x="3545594" y="997796"/>
            <a:ext cx="7991515" cy="2677656"/>
          </a:xfrm>
          <a:prstGeom prst="rect">
            <a:avLst/>
          </a:prstGeom>
          <a:noFill/>
        </p:spPr>
        <p:txBody>
          <a:bodyPr wrap="square">
            <a:spAutoFit/>
          </a:bodyPr>
          <a:lstStyle/>
          <a:p>
            <a:endParaRPr lang="en-US" sz="2400" dirty="0"/>
          </a:p>
          <a:p>
            <a:pPr marL="0" indent="0" algn="just">
              <a:buNone/>
            </a:pPr>
            <a:r>
              <a:rPr lang="en-US" sz="2400" dirty="0">
                <a:latin typeface="Calibri" panose="020F0502020204030204" pitchFamily="34" charset="0"/>
                <a:cs typeface="Calibri" panose="020F0502020204030204" pitchFamily="34" charset="0"/>
              </a:rPr>
              <a:t>Congratulations!</a:t>
            </a:r>
          </a:p>
          <a:p>
            <a:pPr marL="0" indent="0" algn="just">
              <a:buNone/>
            </a:pPr>
            <a:r>
              <a:rPr lang="en-US" sz="2400" dirty="0">
                <a:latin typeface="Calibri" panose="020F0502020204030204" pitchFamily="34" charset="0"/>
                <a:cs typeface="Calibri" panose="020F0502020204030204" pitchFamily="34" charset="0"/>
              </a:rPr>
              <a:t>You just </a:t>
            </a:r>
            <a:r>
              <a:rPr lang="en-US" sz="2400" dirty="0" err="1">
                <a:latin typeface="Calibri" panose="020F0502020204030204" pitchFamily="34" charset="0"/>
                <a:cs typeface="Calibri" panose="020F0502020204030204" pitchFamily="34" charset="0"/>
              </a:rPr>
              <a:t>finalised</a:t>
            </a:r>
            <a:r>
              <a:rPr lang="en-US" sz="2400" dirty="0">
                <a:latin typeface="Calibri" panose="020F0502020204030204" pitchFamily="34" charset="0"/>
                <a:cs typeface="Calibri" panose="020F0502020204030204" pitchFamily="34" charset="0"/>
              </a:rPr>
              <a:t> the topic </a:t>
            </a:r>
            <a:r>
              <a:rPr lang="lt-LT" sz="2400" b="1" dirty="0">
                <a:latin typeface="Calibri" panose="020F0502020204030204" pitchFamily="34" charset="0"/>
                <a:cs typeface="Calibri" panose="020F0502020204030204" pitchFamily="34" charset="0"/>
              </a:rPr>
              <a:t>Theoretical introduction to the art of ceramics</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Keep moving Forward!</a:t>
            </a:r>
          </a:p>
          <a:p>
            <a:pPr marL="0" indent="0">
              <a:buNone/>
            </a:pPr>
            <a:endParaRPr lang="en-US" sz="2400" dirty="0"/>
          </a:p>
        </p:txBody>
      </p:sp>
    </p:spTree>
    <p:extLst>
      <p:ext uri="{BB962C8B-B14F-4D97-AF65-F5344CB8AC3E}">
        <p14:creationId xmlns:p14="http://schemas.microsoft.com/office/powerpoint/2010/main" val="2500457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104390" y="6320476"/>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545594" y="997796"/>
            <a:ext cx="7991515" cy="1877437"/>
          </a:xfrm>
          <a:prstGeom prst="rect">
            <a:avLst/>
          </a:prstGeom>
          <a:noFill/>
        </p:spPr>
        <p:txBody>
          <a:bodyPr wrap="square">
            <a:spAutoFit/>
          </a:bodyPr>
          <a:lstStyle/>
          <a:p>
            <a:endParaRPr lang="en-US" sz="2400" dirty="0"/>
          </a:p>
          <a:p>
            <a:pPr marL="0" indent="0">
              <a:buNone/>
            </a:pPr>
            <a:endParaRPr lang="en-US" sz="2400" dirty="0"/>
          </a:p>
          <a:p>
            <a:pPr marL="0" indent="0">
              <a:buNone/>
            </a:pPr>
            <a:endParaRPr lang="en-US" sz="4400" dirty="0"/>
          </a:p>
          <a:p>
            <a:pPr marL="0" indent="0">
              <a:buNone/>
            </a:pPr>
            <a:endParaRPr lang="en-US" sz="2400" dirty="0"/>
          </a:p>
        </p:txBody>
      </p:sp>
      <p:sp>
        <p:nvSpPr>
          <p:cNvPr id="18" name="CasellaDiTesto 17">
            <a:extLst>
              <a:ext uri="{FF2B5EF4-FFF2-40B4-BE49-F238E27FC236}">
                <a16:creationId xmlns:a16="http://schemas.microsoft.com/office/drawing/2014/main" id="{921224AB-2CC4-425B-AD82-C620DBC6E354}"/>
              </a:ext>
            </a:extLst>
          </p:cNvPr>
          <p:cNvSpPr txBox="1"/>
          <p:nvPr/>
        </p:nvSpPr>
        <p:spPr>
          <a:xfrm>
            <a:off x="3108468" y="1437095"/>
            <a:ext cx="7343221" cy="2677656"/>
          </a:xfrm>
          <a:prstGeom prst="rect">
            <a:avLst/>
          </a:prstGeom>
          <a:noFill/>
        </p:spPr>
        <p:txBody>
          <a:bodyPr wrap="square">
            <a:spAutoFit/>
          </a:bodyPr>
          <a:lstStyle/>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1.2. </a:t>
            </a:r>
            <a:r>
              <a:rPr lang="lt-LT" sz="2400" b="1" dirty="0">
                <a:latin typeface="Calibri" panose="020F0502020204030204" pitchFamily="34" charset="0"/>
                <a:cs typeface="Calibri" panose="020F0502020204030204" pitchFamily="34" charset="0"/>
              </a:rPr>
              <a:t>GAINING BASIC PRACTICAL SKILLS.</a:t>
            </a:r>
            <a:endParaRPr lang="en-US" sz="2400" b="1"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This topic aims t</a:t>
            </a:r>
            <a:r>
              <a:rPr lang="lt-LT" sz="2400" dirty="0">
                <a:latin typeface="Calibri" panose="020F0502020204030204" pitchFamily="34" charset="0"/>
                <a:cs typeface="Calibri" panose="020F0502020204030204" pitchFamily="34" charset="0"/>
              </a:rPr>
              <a:t>o </a:t>
            </a:r>
            <a:r>
              <a:rPr lang="en-US" sz="2400" dirty="0">
                <a:latin typeface="Calibri" panose="020F0502020204030204" pitchFamily="34" charset="0"/>
                <a:cs typeface="Calibri" panose="020F0502020204030204" pitchFamily="34" charset="0"/>
              </a:rPr>
              <a:t>and will cover the following:</a:t>
            </a:r>
          </a:p>
          <a:p>
            <a:pPr marL="0" indent="0">
              <a:buNone/>
            </a:pP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Sub-Topic 1</a:t>
            </a:r>
            <a:r>
              <a:rPr lang="lt-LT" sz="2400" dirty="0">
                <a:latin typeface="Calibri" panose="020F0502020204030204" pitchFamily="34" charset="0"/>
                <a:cs typeface="Calibri" panose="020F0502020204030204" pitchFamily="34" charset="0"/>
              </a:rPr>
              <a:t> Knowledge of materials</a:t>
            </a: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Sub-Topic 2 </a:t>
            </a:r>
            <a:r>
              <a:rPr lang="lt-LT" sz="2400" dirty="0">
                <a:latin typeface="Calibri" panose="020F0502020204030204" pitchFamily="34" charset="0"/>
                <a:cs typeface="Calibri" panose="020F0502020204030204" pitchFamily="34" charset="0"/>
              </a:rPr>
              <a:t>Creating simple forms</a:t>
            </a: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Sub-Topic 3 </a:t>
            </a:r>
            <a:r>
              <a:rPr lang="lt-LT" sz="2400" dirty="0">
                <a:latin typeface="Calibri" panose="020F0502020204030204" pitchFamily="34" charset="0"/>
                <a:cs typeface="Calibri" panose="020F0502020204030204" pitchFamily="34" charset="0"/>
              </a:rPr>
              <a:t>Basics of decorating</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6930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104390" y="6320476"/>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545594" y="997796"/>
            <a:ext cx="7991515" cy="1877437"/>
          </a:xfrm>
          <a:prstGeom prst="rect">
            <a:avLst/>
          </a:prstGeom>
          <a:noFill/>
        </p:spPr>
        <p:txBody>
          <a:bodyPr wrap="square">
            <a:spAutoFit/>
          </a:bodyPr>
          <a:lstStyle/>
          <a:p>
            <a:endParaRPr lang="en-US" sz="2400" dirty="0"/>
          </a:p>
          <a:p>
            <a:pPr marL="0" indent="0">
              <a:buNone/>
            </a:pPr>
            <a:endParaRPr lang="en-US" sz="2400" dirty="0"/>
          </a:p>
          <a:p>
            <a:pPr marL="0" indent="0">
              <a:buNone/>
            </a:pPr>
            <a:endParaRPr lang="en-US" sz="4400" dirty="0"/>
          </a:p>
          <a:p>
            <a:pPr marL="0" indent="0">
              <a:buNone/>
            </a:pPr>
            <a:endParaRPr lang="en-US" sz="2400" dirty="0"/>
          </a:p>
        </p:txBody>
      </p:sp>
      <p:sp>
        <p:nvSpPr>
          <p:cNvPr id="20" name="CasellaDiTesto 19">
            <a:extLst>
              <a:ext uri="{FF2B5EF4-FFF2-40B4-BE49-F238E27FC236}">
                <a16:creationId xmlns:a16="http://schemas.microsoft.com/office/drawing/2014/main" id="{B315E999-52ED-4F26-9A98-EA4C3248119D}"/>
              </a:ext>
            </a:extLst>
          </p:cNvPr>
          <p:cNvSpPr txBox="1"/>
          <p:nvPr/>
        </p:nvSpPr>
        <p:spPr>
          <a:xfrm>
            <a:off x="3047189" y="2146066"/>
            <a:ext cx="6094378" cy="1107996"/>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Topic: KNOWLEDGE OF MATERIALS</a:t>
            </a:r>
          </a:p>
          <a:p>
            <a:r>
              <a:rPr lang="en-US" sz="2400" b="1" dirty="0">
                <a:latin typeface="Calibri" panose="020F0502020204030204" pitchFamily="34" charset="0"/>
                <a:cs typeface="Calibri" panose="020F0502020204030204" pitchFamily="34" charset="0"/>
              </a:rPr>
              <a:t>Starting work with clay</a:t>
            </a:r>
          </a:p>
          <a:p>
            <a:pPr marL="0" indent="0">
              <a:buNone/>
            </a:pP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6E625A3-F7DA-4792-FEF9-C6DD4F77A014}"/>
              </a:ext>
            </a:extLst>
          </p:cNvPr>
          <p:cNvSpPr txBox="1"/>
          <p:nvPr/>
        </p:nvSpPr>
        <p:spPr>
          <a:xfrm>
            <a:off x="3185652" y="3305925"/>
            <a:ext cx="8839200" cy="1754326"/>
          </a:xfrm>
          <a:prstGeom prst="rect">
            <a:avLst/>
          </a:prstGeom>
          <a:noFill/>
        </p:spPr>
        <p:txBody>
          <a:bodyPr wrap="square" rtlCol="0">
            <a:spAutoFit/>
          </a:bodyPr>
          <a:lstStyle/>
          <a:p>
            <a:pPr algn="just"/>
            <a:r>
              <a:rPr lang="en-US" dirty="0"/>
              <a:t>Some tips for the beginning:</a:t>
            </a:r>
          </a:p>
          <a:p>
            <a:pPr marL="285750" indent="-285750" algn="just">
              <a:buFont typeface="Arial" panose="020B0604020202020204" pitchFamily="34" charset="0"/>
              <a:buChar char="•"/>
            </a:pPr>
            <a:r>
              <a:rPr lang="en-US" dirty="0"/>
              <a:t>No dry scraps are left lying around.</a:t>
            </a:r>
          </a:p>
          <a:p>
            <a:pPr marL="285750" indent="-285750" algn="just">
              <a:buFont typeface="Arial" panose="020B0604020202020204" pitchFamily="34" charset="0"/>
              <a:buChar char="•"/>
            </a:pPr>
            <a:r>
              <a:rPr lang="en-US" dirty="0"/>
              <a:t>Adopt “clean as you go” method.</a:t>
            </a:r>
          </a:p>
          <a:p>
            <a:pPr marL="285750" indent="-285750" algn="just">
              <a:buFont typeface="Arial" panose="020B0604020202020204" pitchFamily="34" charset="0"/>
              <a:buChar char="•"/>
            </a:pPr>
            <a:r>
              <a:rPr lang="en-US" dirty="0"/>
              <a:t>Avoid dry sweeping that will raise dust in the air.</a:t>
            </a:r>
          </a:p>
          <a:p>
            <a:pPr marL="285750" indent="-285750" algn="just">
              <a:buFont typeface="Arial" panose="020B0604020202020204" pitchFamily="34" charset="0"/>
              <a:buChar char="•"/>
            </a:pPr>
            <a:r>
              <a:rPr lang="en-US" dirty="0"/>
              <a:t>Avoid using clay in carpeted spaces, as dust will be too difficult to remove.</a:t>
            </a:r>
          </a:p>
          <a:p>
            <a:pPr marL="285750" indent="-285750" algn="just">
              <a:buFont typeface="Arial" panose="020B0604020202020204" pitchFamily="34" charset="0"/>
              <a:buChar char="•"/>
            </a:pPr>
            <a:r>
              <a:rPr lang="en-US" dirty="0"/>
              <a:t>Always mop the floor and wet sponge the surfaces after you are finished.</a:t>
            </a:r>
          </a:p>
        </p:txBody>
      </p:sp>
      <p:pic>
        <p:nvPicPr>
          <p:cNvPr id="5" name="Picture 4" descr="A picture containing person, cutting, indoor, board&#10;&#10;Description automatically generated">
            <a:extLst>
              <a:ext uri="{FF2B5EF4-FFF2-40B4-BE49-F238E27FC236}">
                <a16:creationId xmlns:a16="http://schemas.microsoft.com/office/drawing/2014/main" id="{B13496B8-B8BF-3781-3E83-38512A2E9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3316" y="585053"/>
            <a:ext cx="2383793" cy="2383793"/>
          </a:xfrm>
          <a:prstGeom prst="rect">
            <a:avLst/>
          </a:prstGeom>
        </p:spPr>
      </p:pic>
    </p:spTree>
    <p:extLst>
      <p:ext uri="{BB962C8B-B14F-4D97-AF65-F5344CB8AC3E}">
        <p14:creationId xmlns:p14="http://schemas.microsoft.com/office/powerpoint/2010/main" val="12996903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414847" y="100538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Clay types (1)</a:t>
            </a:r>
            <a:endParaRPr lang="en-US" sz="4400" dirty="0"/>
          </a:p>
          <a:p>
            <a:pPr marL="0" indent="0">
              <a:buNone/>
            </a:pPr>
            <a:endParaRPr lang="en-US" sz="2400" dirty="0"/>
          </a:p>
        </p:txBody>
      </p:sp>
      <p:sp>
        <p:nvSpPr>
          <p:cNvPr id="19" name="TextBox 18">
            <a:extLst>
              <a:ext uri="{FF2B5EF4-FFF2-40B4-BE49-F238E27FC236}">
                <a16:creationId xmlns:a16="http://schemas.microsoft.com/office/drawing/2014/main" id="{BF4EAEF9-F229-2B1D-5619-952144ED24D5}"/>
              </a:ext>
            </a:extLst>
          </p:cNvPr>
          <p:cNvSpPr txBox="1"/>
          <p:nvPr/>
        </p:nvSpPr>
        <p:spPr>
          <a:xfrm>
            <a:off x="3141204" y="1934412"/>
            <a:ext cx="9050777" cy="3416320"/>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Oil-based clays </a:t>
            </a:r>
            <a:r>
              <a:rPr lang="en-US" dirty="0">
                <a:latin typeface="Calibri" panose="020F0502020204030204" pitchFamily="34" charset="0"/>
                <a:cs typeface="Calibri" panose="020F0502020204030204" pitchFamily="34" charset="0"/>
              </a:rPr>
              <a:t>are made from various combinations of oils, waxes and clay minerals. Because the oils do not evaporate as water would. Oil-based clays remain malleable even when left for long periods in dry environments. Articles made from oil-based clays cannot be fired, and therefore are not ceramics. Because the viscosity of oils decreases as temperature rises, the malleability is influenced by heating or cooling the clay. Oil-based clays can be heated, melted and then poured. Oil-based clay is not soluble in water. It can be re-used and so is a popular material for animation artists who need to bend and move their models. It is available in a multitude of colors and is non-toxic. However, some oil-based clay contains sulfur which prevents certain silicone mold rubbers from curing. In which case, non-sulfur oil-based clay should be substituted. Popular brands of oil-based clays include, </a:t>
            </a:r>
            <a:r>
              <a:rPr lang="en-US" dirty="0" err="1">
                <a:latin typeface="Calibri" panose="020F0502020204030204" pitchFamily="34" charset="0"/>
                <a:cs typeface="Calibri" panose="020F0502020204030204" pitchFamily="34" charset="0"/>
              </a:rPr>
              <a:t>DeMilano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Chavant</a:t>
            </a:r>
            <a:r>
              <a:rPr lang="en-US" dirty="0">
                <a:latin typeface="Calibri" panose="020F0502020204030204" pitchFamily="34" charset="0"/>
                <a:cs typeface="Calibri" panose="020F0502020204030204" pitchFamily="34" charset="0"/>
              </a:rPr>
              <a:t> and Roma.</a:t>
            </a:r>
          </a:p>
          <a:p>
            <a:endParaRPr lang="en-US" dirty="0"/>
          </a:p>
        </p:txBody>
      </p:sp>
    </p:spTree>
    <p:extLst>
      <p:ext uri="{BB962C8B-B14F-4D97-AF65-F5344CB8AC3E}">
        <p14:creationId xmlns:p14="http://schemas.microsoft.com/office/powerpoint/2010/main" val="7308584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9DC2-25E6-42A7-5FF1-3D5E5FA2879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B893A80-A4C5-65D8-0377-19086C41101C}"/>
              </a:ext>
            </a:extLst>
          </p:cNvPr>
          <p:cNvSpPr>
            <a:spLocks noGrp="1"/>
          </p:cNvSpPr>
          <p:nvPr>
            <p:ph idx="1"/>
          </p:nvPr>
        </p:nvSpPr>
        <p:spPr/>
        <p:txBody>
          <a:bodyPr/>
          <a:lstStyle/>
          <a:p>
            <a:endParaRPr lang="en-US" dirty="0"/>
          </a:p>
        </p:txBody>
      </p:sp>
      <p:sp useBgFill="1">
        <p:nvSpPr>
          <p:cNvPr id="4" name="Rectangle 43">
            <a:extLst>
              <a:ext uri="{FF2B5EF4-FFF2-40B4-BE49-F238E27FC236}">
                <a16:creationId xmlns:a16="http://schemas.microsoft.com/office/drawing/2014/main" id="{D7B12785-DA6A-5FE2-BD7F-0614CD82B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BEBCFA02-EC08-E2B7-6FD7-C793C8BA8A1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4ED516CA-AD79-B8E0-F3EF-E006E9590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A9A62ABF-B5F8-6D94-6B80-EEED43699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FE2E945A-940D-07FB-FE11-F62A6E4A02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1DD4CC26-6CAA-B3C1-7458-4D994C1C2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234E4FB4-5293-0D84-A9F8-C5FA756EC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6EDAD09B-7A37-5416-E7EB-7D649927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01740850-40F2-C327-0E6D-E73533E22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95BB817E-2913-B1D0-10B5-79FBDE3C64BD}"/>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E28054E5-04F1-D957-D5DE-F57AC97AF6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AD9422AB-08DB-4F2A-871F-FFFBF3E17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57E6042D-31B1-FBDE-7F8D-37E5B7AA0009}"/>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011BAE6F-8338-F2F3-758B-CDE72B5718EF}"/>
              </a:ext>
            </a:extLst>
          </p:cNvPr>
          <p:cNvSpPr txBox="1"/>
          <p:nvPr/>
        </p:nvSpPr>
        <p:spPr>
          <a:xfrm>
            <a:off x="3414847" y="100538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Clay types (2)</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B591C2FE-83BC-E526-01C4-FC8515EE5DE3}"/>
              </a:ext>
            </a:extLst>
          </p:cNvPr>
          <p:cNvSpPr txBox="1"/>
          <p:nvPr/>
        </p:nvSpPr>
        <p:spPr>
          <a:xfrm>
            <a:off x="3168028" y="2016131"/>
            <a:ext cx="9050777" cy="2585323"/>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Water-based clays - </a:t>
            </a:r>
            <a:r>
              <a:rPr lang="en-US" dirty="0">
                <a:latin typeface="Calibri" panose="020F0502020204030204" pitchFamily="34" charset="0"/>
                <a:cs typeface="Calibri" panose="020F0502020204030204" pitchFamily="34" charset="0"/>
              </a:rPr>
              <a:t>Originally developed for use in sculpting Disney's animatronics models, WED (Walter E. Disney) clay is an extremely versatile water-based clay with properties similar to many of today's most popular oil based clays. It's smooth, slow drying, extremely pliable, and works great for sculptors seeking a "fast sculpt" medium. WED clay is still commonly used by professionals in the entertainment industry for masks, modeling, mockup, and large scale sculptures. Like any water based clay, WED clay needs to be kept moist, preferably with a spray bottle or a damp towel. Saran wrap is also commonly used. It is not formulated to be fired.</a:t>
            </a:r>
          </a:p>
          <a:p>
            <a:endParaRPr lang="en-US" dirty="0"/>
          </a:p>
        </p:txBody>
      </p:sp>
    </p:spTree>
    <p:extLst>
      <p:ext uri="{BB962C8B-B14F-4D97-AF65-F5344CB8AC3E}">
        <p14:creationId xmlns:p14="http://schemas.microsoft.com/office/powerpoint/2010/main" val="279188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3FC5-05B3-3A02-05D3-7E9E279EEB22}"/>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620E5CB2-E649-9A51-1829-8E89B3004B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C20DAF9D-A519-DB87-65D1-B98CBC87657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323A3585-F36E-6D98-8CE2-B874DB3D9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45416BBA-F9B0-47D1-01D6-273A975FB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4D4F2188-E01D-6647-1E56-E7886C618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DDC6311C-6B2E-2B28-A4D9-0311AC65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E099FC08-D1D6-C0A7-6BA4-2C5A96BA7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D40CA06A-5C69-72FB-768F-306960658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3748FBAB-331B-445D-D881-1793E5D1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251ACE4F-715F-6548-2809-9BE8019DC6F1}"/>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B63FF427-5D85-FE38-B0A3-4254BAC49F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79548A26-D4B1-FBA2-20B2-B682B5185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DE915419-D55B-9D52-CB42-F088D412B749}"/>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DBAD58B9-4591-6DE0-443E-76AF143C9DFE}"/>
              </a:ext>
            </a:extLst>
          </p:cNvPr>
          <p:cNvSpPr txBox="1"/>
          <p:nvPr/>
        </p:nvSpPr>
        <p:spPr>
          <a:xfrm>
            <a:off x="3414847" y="100538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Clay types (3)</a:t>
            </a:r>
            <a:endParaRPr lang="en-US" sz="4400" dirty="0"/>
          </a:p>
          <a:p>
            <a:pPr marL="0" indent="0">
              <a:buNone/>
            </a:pPr>
            <a:endParaRPr lang="en-US" sz="2400" dirty="0"/>
          </a:p>
        </p:txBody>
      </p:sp>
      <p:sp>
        <p:nvSpPr>
          <p:cNvPr id="19" name="TextBox 18">
            <a:extLst>
              <a:ext uri="{FF2B5EF4-FFF2-40B4-BE49-F238E27FC236}">
                <a16:creationId xmlns:a16="http://schemas.microsoft.com/office/drawing/2014/main" id="{11D31784-DFF2-7223-5F5E-6C83955F102D}"/>
              </a:ext>
            </a:extLst>
          </p:cNvPr>
          <p:cNvSpPr txBox="1"/>
          <p:nvPr/>
        </p:nvSpPr>
        <p:spPr>
          <a:xfrm>
            <a:off x="3017548" y="2167777"/>
            <a:ext cx="8971491" cy="2862322"/>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Polymer clays </a:t>
            </a:r>
            <a:r>
              <a:rPr lang="en-US" dirty="0">
                <a:latin typeface="Calibri" panose="020F0502020204030204" pitchFamily="34" charset="0"/>
                <a:cs typeface="Calibri" panose="020F0502020204030204" pitchFamily="34" charset="0"/>
              </a:rPr>
              <a:t>–This is a type of modeling clay based on the polymer polyvinyl chloride (PVC) which can be hardened. Polymer clay is generally used for making arts and craft items, and is also used in commercial applications to make decorative parts. Art made from polymer clay can now be found in major museums. Polymer clay remains workable until cured generally from between 265  F (129  C) to 275  F (135  C) for 15-minutes per 1⁄4-inch (6.4 mm) of thickness. This temperature is significantly less than for mineral clays and can be achieved using a home oven. The clay does not shrink when cured. Brands of polymer clay include </a:t>
            </a:r>
            <a:r>
              <a:rPr lang="en-US" dirty="0" err="1">
                <a:latin typeface="Calibri" panose="020F0502020204030204" pitchFamily="34" charset="0"/>
                <a:cs typeface="Calibri" panose="020F0502020204030204" pitchFamily="34" charset="0"/>
              </a:rPr>
              <a:t>Fimo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Sculpey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Premo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Cernit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Formello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Modello,Du</a:t>
            </a:r>
            <a:r>
              <a:rPr lang="en-US" dirty="0">
                <a:latin typeface="Calibri" panose="020F0502020204030204" pitchFamily="34" charset="0"/>
                <a:cs typeface="Calibri" panose="020F0502020204030204" pitchFamily="34" charset="0"/>
              </a:rPr>
              <a:t>-Kit and Kato </a:t>
            </a:r>
            <a:r>
              <a:rPr lang="en-US" dirty="0" err="1">
                <a:latin typeface="Calibri" panose="020F0502020204030204" pitchFamily="34" charset="0"/>
                <a:cs typeface="Calibri" panose="020F0502020204030204" pitchFamily="34" charset="0"/>
              </a:rPr>
              <a:t>Polyclay</a:t>
            </a:r>
            <a:r>
              <a:rPr lang="en-US" dirty="0">
                <a:latin typeface="Calibri" panose="020F0502020204030204" pitchFamily="34" charset="0"/>
                <a:cs typeface="Calibri" panose="020F0502020204030204" pitchFamily="34" charset="0"/>
              </a:rPr>
              <a:t>. Polymer clay safety is the subject of concern specifically the long-term effects of exposure to certain phthalate plasticizers that have been classified a endocrine disruptors.</a:t>
            </a:r>
          </a:p>
        </p:txBody>
      </p:sp>
    </p:spTree>
    <p:extLst>
      <p:ext uri="{BB962C8B-B14F-4D97-AF65-F5344CB8AC3E}">
        <p14:creationId xmlns:p14="http://schemas.microsoft.com/office/powerpoint/2010/main" val="1897908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27F6-256E-3819-6153-EBA053DE70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ADC160-84E7-4017-F60E-34F9C43F5C33}"/>
              </a:ext>
            </a:extLst>
          </p:cNvPr>
          <p:cNvSpPr>
            <a:spLocks noGrp="1"/>
          </p:cNvSpPr>
          <p:nvPr>
            <p:ph idx="1"/>
          </p:nvPr>
        </p:nvSpPr>
        <p:spPr/>
        <p:txBody>
          <a:bodyPr/>
          <a:lstStyle/>
          <a:p>
            <a:endParaRPr lang="en-US" dirty="0"/>
          </a:p>
        </p:txBody>
      </p:sp>
      <p:sp useBgFill="1">
        <p:nvSpPr>
          <p:cNvPr id="4" name="Rectangle 43">
            <a:extLst>
              <a:ext uri="{FF2B5EF4-FFF2-40B4-BE49-F238E27FC236}">
                <a16:creationId xmlns:a16="http://schemas.microsoft.com/office/drawing/2014/main" id="{56DEBDF1-349A-66EE-539F-CA747DC79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57860F29-C20E-EFBE-FDE5-920432B88D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99A6D410-6FF6-7537-FD04-71D86CAF2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668F8132-53F0-8C89-64B4-E393B2A5D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7ADF1DBB-F0E5-DC6D-2047-1B1A2F96CF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D7C83A3C-37AF-9268-0DBC-4B5EADA9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83AF371D-1306-6A22-1F4B-7AFA7242E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F4B07B77-DEEF-55C9-8E31-FE9492EBD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645E5549-6EA9-BB03-B211-D481789A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D21F3C02-1FAB-6867-44B8-0E2E39FF61C6}"/>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676B2C51-324A-A5ED-9179-0A0E64926F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3E14B0F6-7824-9A83-3A61-60A14054B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0BDA22DC-F137-CAD9-D5D9-5AF91581E35A}"/>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E1B4E4BB-48E0-AFA4-59E9-BE7C95843459}"/>
              </a:ext>
            </a:extLst>
          </p:cNvPr>
          <p:cNvSpPr txBox="1"/>
          <p:nvPr/>
        </p:nvSpPr>
        <p:spPr>
          <a:xfrm>
            <a:off x="3414847" y="100538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Clay types (4)</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C4B93CC0-43DC-C91E-2627-E2D2F91D12C7}"/>
              </a:ext>
            </a:extLst>
          </p:cNvPr>
          <p:cNvSpPr txBox="1"/>
          <p:nvPr/>
        </p:nvSpPr>
        <p:spPr>
          <a:xfrm>
            <a:off x="3017548" y="2167777"/>
            <a:ext cx="8971491" cy="1754326"/>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Dough clay </a:t>
            </a:r>
            <a:r>
              <a:rPr lang="en-US" dirty="0">
                <a:latin typeface="Calibri" panose="020F0502020204030204" pitchFamily="34" charset="0"/>
                <a:cs typeface="Calibri" panose="020F0502020204030204" pitchFamily="34" charset="0"/>
              </a:rPr>
              <a:t>– is a modeling clay, which may be edible or inedible </a:t>
            </a:r>
            <a:r>
              <a:rPr lang="en-US" dirty="0" err="1">
                <a:latin typeface="Calibri" panose="020F0502020204030204" pitchFamily="34" charset="0"/>
                <a:cs typeface="Calibri" panose="020F0502020204030204" pitchFamily="34" charset="0"/>
              </a:rPr>
              <a:t>whichresembles</a:t>
            </a:r>
            <a:r>
              <a:rPr lang="en-US" dirty="0">
                <a:latin typeface="Calibri" panose="020F0502020204030204" pitchFamily="34" charset="0"/>
                <a:cs typeface="Calibri" panose="020F0502020204030204" pitchFamily="34" charset="0"/>
              </a:rPr>
              <a:t> the product </a:t>
            </a:r>
            <a:r>
              <a:rPr lang="en-US" dirty="0" err="1">
                <a:latin typeface="Calibri" panose="020F0502020204030204" pitchFamily="34" charset="0"/>
                <a:cs typeface="Calibri" panose="020F0502020204030204" pitchFamily="34" charset="0"/>
              </a:rPr>
              <a:t>PlayDoh</a:t>
            </a:r>
            <a:r>
              <a:rPr lang="en-US" dirty="0">
                <a:latin typeface="Calibri" panose="020F0502020204030204" pitchFamily="34" charset="0"/>
                <a:cs typeface="Calibri" panose="020F0502020204030204" pitchFamily="34" charset="0"/>
              </a:rPr>
              <a:t>®, and is often, in fact, called playdough. </a:t>
            </a:r>
            <a:r>
              <a:rPr lang="en-US" dirty="0" err="1">
                <a:latin typeface="Calibri" panose="020F0502020204030204" pitchFamily="34" charset="0"/>
                <a:cs typeface="Calibri" panose="020F0502020204030204" pitchFamily="34" charset="0"/>
              </a:rPr>
              <a:t>Playdoughs</a:t>
            </a:r>
            <a:r>
              <a:rPr lang="en-US" dirty="0">
                <a:latin typeface="Calibri" panose="020F0502020204030204" pitchFamily="34" charset="0"/>
                <a:cs typeface="Calibri" panose="020F0502020204030204" pitchFamily="34" charset="0"/>
              </a:rPr>
              <a:t> are easily made at home in both cooked and uncooked versions, and are less expensive than some of the other types of clay. They are made of such ingredients as flour, cornstarch, cream of tartar, oil, and water. They can be colored when made, for example, with food coloring, or have color added after.</a:t>
            </a:r>
          </a:p>
        </p:txBody>
      </p:sp>
    </p:spTree>
    <p:extLst>
      <p:ext uri="{BB962C8B-B14F-4D97-AF65-F5344CB8AC3E}">
        <p14:creationId xmlns:p14="http://schemas.microsoft.com/office/powerpoint/2010/main" val="2618895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6977F-2917-E018-0441-1E996951A1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22258B-3997-4AF3-22B4-A299E5C8B4B8}"/>
              </a:ext>
            </a:extLst>
          </p:cNvPr>
          <p:cNvSpPr>
            <a:spLocks noGrp="1"/>
          </p:cNvSpPr>
          <p:nvPr>
            <p:ph idx="1"/>
          </p:nvPr>
        </p:nvSpPr>
        <p:spPr/>
        <p:txBody>
          <a:bodyPr>
            <a:normAutofit/>
          </a:bodyPr>
          <a:lstStyle/>
          <a:p>
            <a:endParaRPr lang="en-US" dirty="0"/>
          </a:p>
          <a:p>
            <a:endParaRPr lang="en-US" dirty="0"/>
          </a:p>
        </p:txBody>
      </p:sp>
      <p:sp useBgFill="1">
        <p:nvSpPr>
          <p:cNvPr id="4" name="Rectangle 43">
            <a:extLst>
              <a:ext uri="{FF2B5EF4-FFF2-40B4-BE49-F238E27FC236}">
                <a16:creationId xmlns:a16="http://schemas.microsoft.com/office/drawing/2014/main" id="{18A21125-D4BC-765E-4A46-70FF12BAB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9BD0B75C-8388-CD69-1FF8-8382078ADE3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8116E4DE-3E54-B57F-A538-7A32464E7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1159F22C-A692-0E0F-A798-0B968BAB0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496C8C60-909F-A906-9822-1CFD2BF1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240EC305-3214-C199-D8FD-D7352FDC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67B9FE4E-F21B-3984-C6B5-DF85BDFA1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8B0F2BD0-EF46-8C60-D2CE-9D9300AFE7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408D7B7C-0165-8DD7-72A2-224B09344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BF3E26D1-7C47-2C86-ECBA-22243DD0BCB9}"/>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6BA1E0C9-54D0-B871-2776-117FAF1C05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308FE1E6-3140-C759-B3F3-59A31D48F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6435FECB-8732-0B02-923D-65360F47DBF8}"/>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43A00A90-3B02-0C46-885B-BC0AE5D11DF8}"/>
              </a:ext>
            </a:extLst>
          </p:cNvPr>
          <p:cNvSpPr txBox="1"/>
          <p:nvPr/>
        </p:nvSpPr>
        <p:spPr>
          <a:xfrm>
            <a:off x="3414847" y="100538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Clay types (5)</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C692F4E9-AC9C-9F43-3E44-8B3E76ED5589}"/>
              </a:ext>
            </a:extLst>
          </p:cNvPr>
          <p:cNvSpPr txBox="1"/>
          <p:nvPr/>
        </p:nvSpPr>
        <p:spPr>
          <a:xfrm>
            <a:off x="3017548" y="2167777"/>
            <a:ext cx="8971491" cy="2862322"/>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Paper clays </a:t>
            </a:r>
            <a:r>
              <a:rPr lang="en-US" dirty="0">
                <a:latin typeface="Calibri" panose="020F0502020204030204" pitchFamily="34" charset="0"/>
                <a:cs typeface="Calibri" panose="020F0502020204030204" pitchFamily="34" charset="0"/>
              </a:rPr>
              <a:t>sometimes referred to as </a:t>
            </a:r>
            <a:r>
              <a:rPr lang="en-US" dirty="0" err="1">
                <a:latin typeface="Calibri" panose="020F0502020204030204" pitchFamily="34" charset="0"/>
                <a:cs typeface="Calibri" panose="020F0502020204030204" pitchFamily="34" charset="0"/>
              </a:rPr>
              <a:t>fiberclay</a:t>
            </a:r>
            <a:r>
              <a:rPr lang="en-US" dirty="0">
                <a:latin typeface="Calibri" panose="020F0502020204030204" pitchFamily="34" charset="0"/>
                <a:cs typeface="Calibri" panose="020F0502020204030204" pitchFamily="34" charset="0"/>
              </a:rPr>
              <a:t> is any clay body to which processed cellulose fiber (paper being the most common) has been added. Earthenware, terra cotta, stoneware, porcelain and bone </a:t>
            </a:r>
            <a:r>
              <a:rPr lang="en-US" dirty="0" err="1">
                <a:latin typeface="Calibri" panose="020F0502020204030204" pitchFamily="34" charset="0"/>
                <a:cs typeface="Calibri" panose="020F0502020204030204" pitchFamily="34" charset="0"/>
              </a:rPr>
              <a:t>china</a:t>
            </a:r>
            <a:r>
              <a:rPr lang="en-US" dirty="0">
                <a:latin typeface="Calibri" panose="020F0502020204030204" pitchFamily="34" charset="0"/>
                <a:cs typeface="Calibri" panose="020F0502020204030204" pitchFamily="34" charset="0"/>
              </a:rPr>
              <a:t> clay bodies can be made into paper clay. The fiber increases the tensile strength of the dry clay and enables dry-to-dry and wet-to-dry joins. Commercial paper clays air-dry to a firm, lightweight sculpture, with minimal shrinking during the drying process. Paper clay can be used as an unfired body in craft and doll making. It is used in ceramic art studios as sculptural and functional studio pottery. Commercially paper clay is used to retard warping in clay, reduce weight of clay objects, and to lessen the cost of producing clay objects by replacing part of the clay with paper fibers which costs less. This is a common practice in the brick making industry.</a:t>
            </a:r>
          </a:p>
        </p:txBody>
      </p:sp>
    </p:spTree>
    <p:extLst>
      <p:ext uri="{BB962C8B-B14F-4D97-AF65-F5344CB8AC3E}">
        <p14:creationId xmlns:p14="http://schemas.microsoft.com/office/powerpoint/2010/main" val="92417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EAEA-4241-9AB3-E21B-410220CE503F}"/>
              </a:ext>
            </a:extLst>
          </p:cNvPr>
          <p:cNvSpPr>
            <a:spLocks noGrp="1"/>
          </p:cNvSpPr>
          <p:nvPr>
            <p:ph type="title"/>
          </p:nvPr>
        </p:nvSpPr>
        <p:spPr/>
        <p:txBody>
          <a:bodyPr/>
          <a:lstStyle/>
          <a:p>
            <a:endParaRPr lang="en-US"/>
          </a:p>
        </p:txBody>
      </p:sp>
      <p:pic>
        <p:nvPicPr>
          <p:cNvPr id="20" name="Content Placeholder 19" descr="A picture containing chart&#10;&#10;Description automatically generated">
            <a:extLst>
              <a:ext uri="{FF2B5EF4-FFF2-40B4-BE49-F238E27FC236}">
                <a16:creationId xmlns:a16="http://schemas.microsoft.com/office/drawing/2014/main" id="{CBEF0528-C8FF-90B4-31F6-A9916D2C99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150" y="3306881"/>
            <a:ext cx="7335838" cy="1307864"/>
          </a:xfrm>
        </p:spPr>
      </p:pic>
      <p:sp useBgFill="1">
        <p:nvSpPr>
          <p:cNvPr id="4" name="Rectangle 43">
            <a:extLst>
              <a:ext uri="{FF2B5EF4-FFF2-40B4-BE49-F238E27FC236}">
                <a16:creationId xmlns:a16="http://schemas.microsoft.com/office/drawing/2014/main" id="{0D769461-B556-1A8E-0788-5961817DD4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05AEF8F8-AEBA-CC1E-7AC7-AAF9F869E7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54BF2850-0E76-0ECB-739C-9073A4D0F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D6DC1D2D-CA86-330A-E476-4F920D348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1ABB5ED6-34EA-0B1F-F219-09751DF29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15E64C6A-6FD5-CF42-960E-FD4198671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23D05B54-83FD-4F2B-93FA-FD1B201A0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3949B45A-70EF-2177-EFCC-14FFD3C2B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5BF01CFB-2C09-3A01-9972-CEDEA926CB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CFEE15FC-A4A3-7D55-ECEE-8F691577C8A2}"/>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EC2AFD42-A2CE-B2BF-C32F-0EE3441C5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13783FC2-D925-89CF-B3DC-CD31D9FFE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1C38A9F0-A856-FF61-D17B-4DD4E926E61C}"/>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DC1CBE66-6E6C-BCAE-DCBA-0A0FC1F4762C}"/>
              </a:ext>
            </a:extLst>
          </p:cNvPr>
          <p:cNvSpPr txBox="1"/>
          <p:nvPr/>
        </p:nvSpPr>
        <p:spPr>
          <a:xfrm>
            <a:off x="3414847" y="100538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Clay types (6)</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771AB8C7-6884-C4C9-68C5-A620D85F8160}"/>
              </a:ext>
            </a:extLst>
          </p:cNvPr>
          <p:cNvSpPr txBox="1"/>
          <p:nvPr/>
        </p:nvSpPr>
        <p:spPr>
          <a:xfrm>
            <a:off x="3017548" y="2167777"/>
            <a:ext cx="8971491" cy="1754326"/>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Ceramic clays </a:t>
            </a:r>
            <a:r>
              <a:rPr lang="en-US" dirty="0">
                <a:latin typeface="Calibri" panose="020F0502020204030204" pitchFamily="34" charset="0"/>
                <a:cs typeface="Calibri" panose="020F0502020204030204" pitchFamily="34" charset="0"/>
              </a:rPr>
              <a:t>are classified into five classes; earthenware clays, stoneware clays, ball clays, fire clays and porcelain clays. The three most commonly used ceramic clays are earthenware clay bodies, mid-fire stoneware clay bodies, and high-fire stoneware clay bodies. All three are available commercially in moist, ready-to-use form. Clay bodies can also be produced by mixing dry clays and additives with water to create your own desired clay body.</a:t>
            </a:r>
          </a:p>
        </p:txBody>
      </p:sp>
      <p:pic>
        <p:nvPicPr>
          <p:cNvPr id="22" name="Picture 21" descr="A picture containing chart&#10;&#10;Description automatically generated">
            <a:extLst>
              <a:ext uri="{FF2B5EF4-FFF2-40B4-BE49-F238E27FC236}">
                <a16:creationId xmlns:a16="http://schemas.microsoft.com/office/drawing/2014/main" id="{0EF60405-7830-732C-CE5F-4095135B3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406" y="4505959"/>
            <a:ext cx="7867773" cy="1402700"/>
          </a:xfrm>
          <a:prstGeom prst="rect">
            <a:avLst/>
          </a:prstGeom>
        </p:spPr>
      </p:pic>
    </p:spTree>
    <p:extLst>
      <p:ext uri="{BB962C8B-B14F-4D97-AF65-F5344CB8AC3E}">
        <p14:creationId xmlns:p14="http://schemas.microsoft.com/office/powerpoint/2010/main" val="3491179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58520-0211-F814-196C-64E9BB4C02D7}"/>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0DEEEFDB-99D7-BC8A-8C59-2FDB478B8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AAB826D5-24A0-C0A7-0D49-87B728DF2C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206D7F44-AE38-129B-62EC-E37FC1072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DF395AFA-6D51-1BD5-D0DE-377E4325B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C2934260-80CF-8481-59B1-9C1BAE7A4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201CC182-B2DB-48BB-5DE0-032630896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0A119C00-F217-02C0-942E-3F4F92495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391D570D-4049-1EA2-EF64-0BD309C46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180244E4-15BC-E305-629A-01650A40B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9F681525-94A0-3BE7-3164-D8B58D567B0B}"/>
              </a:ext>
            </a:extLst>
          </p:cNvPr>
          <p:cNvPicPr>
            <a:picLocks noChangeAspect="1"/>
          </p:cNvPicPr>
          <p:nvPr/>
        </p:nvPicPr>
        <p:blipFill rotWithShape="1">
          <a:blip r:embed="rId2"/>
          <a:srcRect l="22382" r="16764"/>
          <a:stretch/>
        </p:blipFill>
        <p:spPr>
          <a:xfrm>
            <a:off x="-38902" y="0"/>
            <a:ext cx="3087593" cy="6858000"/>
          </a:xfrm>
          <a:prstGeom prst="rect">
            <a:avLst/>
          </a:prstGeom>
        </p:spPr>
      </p:pic>
      <p:cxnSp>
        <p:nvCxnSpPr>
          <p:cNvPr id="14" name="Straight Connector 13">
            <a:extLst>
              <a:ext uri="{FF2B5EF4-FFF2-40B4-BE49-F238E27FC236}">
                <a16:creationId xmlns:a16="http://schemas.microsoft.com/office/drawing/2014/main" id="{D5CAF14B-7B56-89B0-48C8-AC3E7643C5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CE8E1012-8A40-B906-29C3-0D69C6D82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670FBC04-65A0-ED32-0B35-7F41F00BEE62}"/>
              </a:ext>
            </a:extLst>
          </p:cNvPr>
          <p:cNvPicPr/>
          <p:nvPr/>
        </p:nvPicPr>
        <p:blipFill>
          <a:blip r:embed="rId4"/>
          <a:srcRect/>
          <a:stretch>
            <a:fillRect/>
          </a:stretch>
        </p:blipFill>
        <p:spPr>
          <a:xfrm>
            <a:off x="9104390" y="6320476"/>
            <a:ext cx="2512695" cy="552450"/>
          </a:xfrm>
          <a:prstGeom prst="rect">
            <a:avLst/>
          </a:prstGeom>
          <a:ln/>
        </p:spPr>
      </p:pic>
      <p:sp>
        <p:nvSpPr>
          <p:cNvPr id="18" name="Content Placeholder 18">
            <a:extLst>
              <a:ext uri="{FF2B5EF4-FFF2-40B4-BE49-F238E27FC236}">
                <a16:creationId xmlns:a16="http://schemas.microsoft.com/office/drawing/2014/main" id="{65ACC4D1-C07F-739F-EEDB-6187234C13FF}"/>
              </a:ext>
            </a:extLst>
          </p:cNvPr>
          <p:cNvSpPr txBox="1">
            <a:spLocks/>
          </p:cNvSpPr>
          <p:nvPr/>
        </p:nvSpPr>
        <p:spPr>
          <a:xfrm>
            <a:off x="3180530" y="2055699"/>
            <a:ext cx="7335835"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1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4719C2F-E45D-869E-F08F-4A2D033E0164}"/>
              </a:ext>
            </a:extLst>
          </p:cNvPr>
          <p:cNvSpPr txBox="1"/>
          <p:nvPr/>
        </p:nvSpPr>
        <p:spPr>
          <a:xfrm>
            <a:off x="3460955" y="1798189"/>
            <a:ext cx="7287551" cy="1200329"/>
          </a:xfrm>
          <a:prstGeom prst="rect">
            <a:avLst/>
          </a:prstGeom>
          <a:noFill/>
        </p:spPr>
        <p:txBody>
          <a:bodyPr wrap="square" rtlCol="0">
            <a:spAutoFit/>
          </a:bodyPr>
          <a:lstStyle/>
          <a:p>
            <a:pPr marL="285750" indent="-285750" algn="just">
              <a:buFont typeface="Arial" panose="020B0604020202020204" pitchFamily="34" charset="0"/>
              <a:buChar char="•"/>
            </a:pPr>
            <a:r>
              <a:rPr lang="en-US" sz="1800" dirty="0">
                <a:latin typeface="Calibri" panose="020F0502020204030204" pitchFamily="34" charset="0"/>
                <a:cs typeface="Calibri" panose="020F0502020204030204" pitchFamily="34" charset="0"/>
              </a:rPr>
              <a:t>The first pottery in Asia was discovered several thousand years later at the </a:t>
            </a:r>
            <a:r>
              <a:rPr lang="en-US" sz="1800" dirty="0" err="1">
                <a:latin typeface="Calibri" panose="020F0502020204030204" pitchFamily="34" charset="0"/>
                <a:cs typeface="Calibri" panose="020F0502020204030204" pitchFamily="34" charset="0"/>
              </a:rPr>
              <a:t>Xianrendong</a:t>
            </a:r>
            <a:r>
              <a:rPr lang="en-US" sz="1800" dirty="0">
                <a:latin typeface="Calibri" panose="020F0502020204030204" pitchFamily="34" charset="0"/>
                <a:cs typeface="Calibri" panose="020F0502020204030204" pitchFamily="34" charset="0"/>
              </a:rPr>
              <a:t> Cave in China (dating from 17,000 to 16,000 BCE). It is believed that it was from China that pottery spread to other Asian countries, such as Japan.</a:t>
            </a:r>
            <a:endParaRPr lang="lt-LT" sz="1800" dirty="0">
              <a:latin typeface="Calibri" panose="020F0502020204030204" pitchFamily="34" charset="0"/>
              <a:cs typeface="Calibri" panose="020F050202020403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id="{61744548-37B7-A1A6-272C-B2664007A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241" y="3410367"/>
            <a:ext cx="4872523" cy="2584149"/>
          </a:xfrm>
          <a:prstGeom prst="rect">
            <a:avLst/>
          </a:prstGeom>
        </p:spPr>
      </p:pic>
    </p:spTree>
    <p:extLst>
      <p:ext uri="{BB962C8B-B14F-4D97-AF65-F5344CB8AC3E}">
        <p14:creationId xmlns:p14="http://schemas.microsoft.com/office/powerpoint/2010/main" val="4402925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8660-A415-78D1-1C32-25099B6D6EE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3850A90-6140-5930-0E05-BE5C683310D0}"/>
              </a:ext>
            </a:extLst>
          </p:cNvPr>
          <p:cNvSpPr>
            <a:spLocks noGrp="1"/>
          </p:cNvSpPr>
          <p:nvPr>
            <p:ph idx="1"/>
          </p:nvPr>
        </p:nvSpPr>
        <p:spPr/>
        <p:txBody>
          <a:bodyPr/>
          <a:lstStyle/>
          <a:p>
            <a:endParaRPr lang="en-US"/>
          </a:p>
        </p:txBody>
      </p:sp>
      <p:sp useBgFill="1">
        <p:nvSpPr>
          <p:cNvPr id="4" name="Rectangle 43">
            <a:extLst>
              <a:ext uri="{FF2B5EF4-FFF2-40B4-BE49-F238E27FC236}">
                <a16:creationId xmlns:a16="http://schemas.microsoft.com/office/drawing/2014/main" id="{DAEA7A5C-5FE7-DC22-0E77-D7DEE9010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1E2AEF22-ABF4-40F3-3557-5D90AF60272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61AF1A3F-C50C-B1A4-0B79-E03683669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697AD247-91F6-A098-2AFC-AFBB15E52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FEF8F4E6-20FB-395F-57A0-560BAC477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9634F14B-8963-C181-DC70-D7F5FFADC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22F5928F-0E17-70A8-1C3C-A9BE1AE10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A948ED5-21C5-0B82-7D02-B93D6C816D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7071C42C-FE68-1F60-8A72-19BCD83895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C576A3E1-09C1-1D7B-892D-893FB2813670}"/>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08CED3CA-30FD-9437-A6D1-37ED95D9F6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F1D7E30D-6D6B-DC8D-739B-E740B5218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ACEE02C4-FF4A-B4E9-CB9F-AF2DA82DC9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3EC10501-9DD3-0DB6-A88F-CACA0E426A60}"/>
              </a:ext>
            </a:extLst>
          </p:cNvPr>
          <p:cNvSpPr txBox="1"/>
          <p:nvPr/>
        </p:nvSpPr>
        <p:spPr>
          <a:xfrm>
            <a:off x="3414847" y="100538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Ceramic clays (1)</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F7CABF32-627B-8911-8397-D3F0174B844E}"/>
              </a:ext>
            </a:extLst>
          </p:cNvPr>
          <p:cNvSpPr txBox="1"/>
          <p:nvPr/>
        </p:nvSpPr>
        <p:spPr>
          <a:xfrm>
            <a:off x="3017548" y="2167777"/>
            <a:ext cx="8971491" cy="2031325"/>
          </a:xfrm>
          <a:prstGeom prst="rect">
            <a:avLst/>
          </a:prstGeom>
          <a:noFill/>
        </p:spPr>
        <p:txBody>
          <a:bodyPr wrap="square" rtlCol="0">
            <a:spAutoFit/>
          </a:bodyPr>
          <a:lstStyle/>
          <a:p>
            <a:pPr marL="285750" indent="-285750" algn="just">
              <a:buFont typeface="Arial" panose="020B0604020202020204" pitchFamily="34" charset="0"/>
              <a:buChar char="•"/>
            </a:pPr>
            <a:r>
              <a:rPr lang="en-US" b="1" dirty="0" err="1">
                <a:latin typeface="Calibri" panose="020F0502020204030204" pitchFamily="34" charset="0"/>
                <a:cs typeface="Calibri" panose="020F0502020204030204" pitchFamily="34" charset="0"/>
              </a:rPr>
              <a:t>Eartheware</a:t>
            </a:r>
            <a:r>
              <a:rPr lang="en-US" b="1" dirty="0">
                <a:latin typeface="Calibri" panose="020F0502020204030204" pitchFamily="34" charset="0"/>
                <a:cs typeface="Calibri" panose="020F0502020204030204" pitchFamily="34" charset="0"/>
              </a:rPr>
              <a:t> clays - </a:t>
            </a:r>
            <a:r>
              <a:rPr lang="en-US" dirty="0">
                <a:latin typeface="Calibri" panose="020F0502020204030204" pitchFamily="34" charset="0"/>
                <a:cs typeface="Calibri" panose="020F0502020204030204" pitchFamily="34" charset="0"/>
              </a:rPr>
              <a:t>were some of the earliest clays used by potters, and it is the most common type of clay. The clays are easily worked and can be sticky. Earthenware clays contain iron and other mineral impurities which cause the clay to reach optimum hardness at between 950°C and 1100°C.</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Stoneware clays </a:t>
            </a:r>
            <a:r>
              <a:rPr lang="en-US" dirty="0">
                <a:latin typeface="Calibri" panose="020F0502020204030204" pitchFamily="34" charset="0"/>
                <a:cs typeface="Calibri" panose="020F0502020204030204" pitchFamily="34" charset="0"/>
              </a:rPr>
              <a:t>- are plastic and are often grey when moist. Their fired colors range through light grey and buff, to medium grey and brown. Fired colors are greatly affected by the type of firing.</a:t>
            </a:r>
          </a:p>
        </p:txBody>
      </p:sp>
    </p:spTree>
    <p:extLst>
      <p:ext uri="{BB962C8B-B14F-4D97-AF65-F5344CB8AC3E}">
        <p14:creationId xmlns:p14="http://schemas.microsoft.com/office/powerpoint/2010/main" val="2203450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7DA7-4E76-0DF3-53A4-3A8C6F5465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19A54A-3416-7818-84F8-44330E597364}"/>
              </a:ext>
            </a:extLst>
          </p:cNvPr>
          <p:cNvSpPr>
            <a:spLocks noGrp="1"/>
          </p:cNvSpPr>
          <p:nvPr>
            <p:ph idx="1"/>
          </p:nvPr>
        </p:nvSpPr>
        <p:spPr/>
        <p:txBody>
          <a:bodyPr/>
          <a:lstStyle/>
          <a:p>
            <a:endParaRPr lang="en-US" dirty="0"/>
          </a:p>
        </p:txBody>
      </p:sp>
      <p:sp useBgFill="1">
        <p:nvSpPr>
          <p:cNvPr id="4" name="Rectangle 43">
            <a:extLst>
              <a:ext uri="{FF2B5EF4-FFF2-40B4-BE49-F238E27FC236}">
                <a16:creationId xmlns:a16="http://schemas.microsoft.com/office/drawing/2014/main" id="{2D8D317A-DC5E-8D26-9A64-4801C91A6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DB2E1097-1F92-DB04-5F48-D1049BEBC1E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97BC92D5-435B-4B36-A1BA-9D3E6BB5C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F6939EFB-6E4C-7A0B-865D-796A65A7E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078B9F1-5392-837F-3CC7-DEC13ACC1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565ACFF2-1611-91D6-8B26-FE65F14C8B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C7726C6-BEAB-0C85-B370-19079BC43A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DC3668BA-887F-B117-841F-03921CD38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739EBA9E-B64C-5612-E08E-BCE390439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562792DE-176C-EA5C-09BF-205C690E12C5}"/>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AA173ED4-2C11-590F-0437-764C42C8FA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DD9F3435-AB64-8B17-FA12-1AA9DF9BD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6C25A2CA-6C08-4E3C-65AD-E530C5F5F34B}"/>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E81DE0CC-9491-5717-E336-67F28E6AD59B}"/>
              </a:ext>
            </a:extLst>
          </p:cNvPr>
          <p:cNvSpPr txBox="1"/>
          <p:nvPr/>
        </p:nvSpPr>
        <p:spPr>
          <a:xfrm>
            <a:off x="3414847" y="100538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Ceramic clays (2)</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05B940A5-B212-CD00-0A10-525218A166E8}"/>
              </a:ext>
            </a:extLst>
          </p:cNvPr>
          <p:cNvSpPr txBox="1"/>
          <p:nvPr/>
        </p:nvSpPr>
        <p:spPr>
          <a:xfrm>
            <a:off x="3017548" y="2167777"/>
            <a:ext cx="8971491" cy="2862322"/>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Ball clays </a:t>
            </a:r>
            <a:r>
              <a:rPr lang="en-US" dirty="0">
                <a:latin typeface="Calibri" panose="020F0502020204030204" pitchFamily="34" charset="0"/>
                <a:cs typeface="Calibri" panose="020F0502020204030204" pitchFamily="34" charset="0"/>
              </a:rPr>
              <a:t>- cannot be used by themselves due to their excessive shrinkage during drying and firing. They are extremely useful, however, when added to other clays to increase workability and plasticity.</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Fire clays </a:t>
            </a:r>
            <a:r>
              <a:rPr lang="en-US" dirty="0">
                <a:latin typeface="Calibri" panose="020F0502020204030204" pitchFamily="34" charset="0"/>
                <a:cs typeface="Calibri" panose="020F0502020204030204" pitchFamily="34" charset="0"/>
              </a:rPr>
              <a:t>- vary widely in their characteristics. The hallmark is their high firing range. They mature at about 1500°C. Although relatively free from mineral impurities, they tend to have spots of iron which lend a speckled appearance once fired.</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Kaolin clays </a:t>
            </a:r>
            <a:r>
              <a:rPr lang="en-US" dirty="0">
                <a:latin typeface="Calibri" panose="020F0502020204030204" pitchFamily="34" charset="0"/>
                <a:cs typeface="Calibri" panose="020F0502020204030204" pitchFamily="34" charset="0"/>
              </a:rPr>
              <a:t>- due to their mineral purity, kaolin clays are used for porcelain. Although kaolin clays do have some range in color, they are all very light in color. While moist, they will be light grey and will fire in the range between a very light grey or buff, to near-white and white.</a:t>
            </a:r>
          </a:p>
        </p:txBody>
      </p:sp>
    </p:spTree>
    <p:extLst>
      <p:ext uri="{BB962C8B-B14F-4D97-AF65-F5344CB8AC3E}">
        <p14:creationId xmlns:p14="http://schemas.microsoft.com/office/powerpoint/2010/main" val="107843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213117" y="1330849"/>
            <a:ext cx="7991515" cy="461665"/>
          </a:xfrm>
          <a:prstGeom prst="rect">
            <a:avLst/>
          </a:prstGeom>
          <a:noFill/>
        </p:spPr>
        <p:txBody>
          <a:bodyPr wrap="square">
            <a:spAutoFit/>
          </a:bodyPr>
          <a:lstStyle/>
          <a:p>
            <a:pPr algn="just"/>
            <a:r>
              <a:rPr lang="en-US" sz="2400" b="1" dirty="0">
                <a:latin typeface="Calibri" panose="020F0502020204030204" pitchFamily="34" charset="0"/>
                <a:cs typeface="Calibri" panose="020F0502020204030204" pitchFamily="34" charset="0"/>
              </a:rPr>
              <a:t>Stoneware clay is recommended for the beginners</a:t>
            </a:r>
          </a:p>
        </p:txBody>
      </p:sp>
      <p:sp>
        <p:nvSpPr>
          <p:cNvPr id="18" name="TextBox 17">
            <a:extLst>
              <a:ext uri="{FF2B5EF4-FFF2-40B4-BE49-F238E27FC236}">
                <a16:creationId xmlns:a16="http://schemas.microsoft.com/office/drawing/2014/main" id="{83414FE5-1388-C140-83CE-55813D49A49A}"/>
              </a:ext>
            </a:extLst>
          </p:cNvPr>
          <p:cNvSpPr txBox="1"/>
          <p:nvPr/>
        </p:nvSpPr>
        <p:spPr>
          <a:xfrm>
            <a:off x="3006773" y="2404598"/>
            <a:ext cx="9008246" cy="2308324"/>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Is more durable and chip-resistant than earthenware and which makes it more popular in its use for dinnerware and mugs.</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You can make almost anything with stoneware depending on how much sand or grog is added.</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Their colors range from white, buff (sand), brown, and different shades of gray.</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It is a lower quality clay than porcelain but more popular because of its durability and value.</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Stoneware has two firing temperatures: Mid fire range which is typically Cone 1186 ℃ to Cone 1222 ℃. And High fire which is usually Cone 1285 ℃.</a:t>
            </a:r>
          </a:p>
        </p:txBody>
      </p:sp>
      <p:pic>
        <p:nvPicPr>
          <p:cNvPr id="20" name="Picture 19" descr="A picture containing building, building material, brick&#10;&#10;Description automatically generated">
            <a:extLst>
              <a:ext uri="{FF2B5EF4-FFF2-40B4-BE49-F238E27FC236}">
                <a16:creationId xmlns:a16="http://schemas.microsoft.com/office/drawing/2014/main" id="{22AA4FEA-F9BE-1765-18A1-234F91365F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5170" y="4533231"/>
            <a:ext cx="1522330" cy="1291674"/>
          </a:xfrm>
          <a:prstGeom prst="rect">
            <a:avLst/>
          </a:prstGeom>
        </p:spPr>
      </p:pic>
      <p:sp>
        <p:nvSpPr>
          <p:cNvPr id="21" name="TextBox 20">
            <a:extLst>
              <a:ext uri="{FF2B5EF4-FFF2-40B4-BE49-F238E27FC236}">
                <a16:creationId xmlns:a16="http://schemas.microsoft.com/office/drawing/2014/main" id="{589BC168-3214-8400-F058-4B32D652805F}"/>
              </a:ext>
            </a:extLst>
          </p:cNvPr>
          <p:cNvSpPr txBox="1"/>
          <p:nvPr/>
        </p:nvSpPr>
        <p:spPr>
          <a:xfrm>
            <a:off x="4345858" y="5533114"/>
            <a:ext cx="5012098" cy="369332"/>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You should not mix different types of clay.</a:t>
            </a:r>
          </a:p>
        </p:txBody>
      </p:sp>
    </p:spTree>
    <p:extLst>
      <p:ext uri="{BB962C8B-B14F-4D97-AF65-F5344CB8AC3E}">
        <p14:creationId xmlns:p14="http://schemas.microsoft.com/office/powerpoint/2010/main" val="1189860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087612" y="1019427"/>
            <a:ext cx="7991515" cy="461665"/>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What colors to choose?</a:t>
            </a:r>
          </a:p>
        </p:txBody>
      </p:sp>
      <p:sp>
        <p:nvSpPr>
          <p:cNvPr id="19" name="TextBox 18">
            <a:extLst>
              <a:ext uri="{FF2B5EF4-FFF2-40B4-BE49-F238E27FC236}">
                <a16:creationId xmlns:a16="http://schemas.microsoft.com/office/drawing/2014/main" id="{6C3E9DE2-B8B6-A1CD-9B32-EEE8456B9140}"/>
              </a:ext>
            </a:extLst>
          </p:cNvPr>
          <p:cNvSpPr txBox="1"/>
          <p:nvPr/>
        </p:nvSpPr>
        <p:spPr>
          <a:xfrm>
            <a:off x="3112887" y="1778916"/>
            <a:ext cx="8809703" cy="3416320"/>
          </a:xfrm>
          <a:prstGeom prst="rect">
            <a:avLst/>
          </a:prstGeom>
          <a:noFill/>
        </p:spPr>
        <p:txBody>
          <a:bodyPr wrap="square">
            <a:spAutoFit/>
          </a:bodyPr>
          <a:lstStyle/>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White </a:t>
            </a:r>
            <a:r>
              <a:rPr lang="en-US" dirty="0">
                <a:latin typeface="Calibri" panose="020F0502020204030204" pitchFamily="34" charset="0"/>
                <a:cs typeface="Calibri" panose="020F0502020204030204" pitchFamily="34" charset="0"/>
              </a:rPr>
              <a:t>is a nice choice if you want your glaze colors to pop. The color tends to turn out more vibrant. Clean up is also better because white clay does not stain your clothes or anything else for that matter.</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Sand/ Buff </a:t>
            </a:r>
            <a:r>
              <a:rPr lang="en-US" dirty="0">
                <a:latin typeface="Calibri" panose="020F0502020204030204" pitchFamily="34" charset="0"/>
                <a:cs typeface="Calibri" panose="020F0502020204030204" pitchFamily="34" charset="0"/>
              </a:rPr>
              <a:t>color is very close to white when it comes to glazes being vibrant because there’s not much of a difference. When buff clay is wet it looks pretty dark, once it is bisque it has a nice light buff color that doesn’t interfere with the glaze colors.</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Red</a:t>
            </a:r>
            <a:r>
              <a:rPr lang="en-US" dirty="0">
                <a:latin typeface="Calibri" panose="020F0502020204030204" pitchFamily="34" charset="0"/>
                <a:cs typeface="Calibri" panose="020F0502020204030204" pitchFamily="34" charset="0"/>
              </a:rPr>
              <a:t> is great if you like working with a deep, rich color. Red is beautiful with a clear matte, satin, or glossy glaze over it. Darker clays will stain your clothes because of the iron content in them. </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Black </a:t>
            </a:r>
            <a:r>
              <a:rPr lang="en-US" dirty="0">
                <a:latin typeface="Calibri" panose="020F0502020204030204" pitchFamily="34" charset="0"/>
                <a:cs typeface="Calibri" panose="020F0502020204030204" pitchFamily="34" charset="0"/>
              </a:rPr>
              <a:t>clay is a stunning color that goes beautifully with light or white underglazes or all by its self with a clear glaze.</a:t>
            </a:r>
          </a:p>
          <a:p>
            <a:pPr algn="just"/>
            <a:r>
              <a:rPr lang="en-US" dirty="0"/>
              <a:t> </a:t>
            </a:r>
          </a:p>
        </p:txBody>
      </p:sp>
      <p:pic>
        <p:nvPicPr>
          <p:cNvPr id="21" name="Picture 20" descr="A picture containing plastic&#10;&#10;Description automatically generated">
            <a:extLst>
              <a:ext uri="{FF2B5EF4-FFF2-40B4-BE49-F238E27FC236}">
                <a16:creationId xmlns:a16="http://schemas.microsoft.com/office/drawing/2014/main" id="{8A6E8319-913A-126A-BD6E-3D6878DF4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627" y="4677428"/>
            <a:ext cx="2119469" cy="1268981"/>
          </a:xfrm>
          <a:prstGeom prst="rect">
            <a:avLst/>
          </a:prstGeom>
        </p:spPr>
      </p:pic>
    </p:spTree>
    <p:extLst>
      <p:ext uri="{BB962C8B-B14F-4D97-AF65-F5344CB8AC3E}">
        <p14:creationId xmlns:p14="http://schemas.microsoft.com/office/powerpoint/2010/main" val="3382701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213117" y="100248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Make your own clay!</a:t>
            </a:r>
            <a:endParaRPr lang="en-US" sz="2400" dirty="0">
              <a:latin typeface="Calibri" panose="020F0502020204030204" pitchFamily="34" charset="0"/>
              <a:cs typeface="Calibri" panose="020F0502020204030204" pitchFamily="34" charset="0"/>
            </a:endParaRPr>
          </a:p>
          <a:p>
            <a:pPr marL="0" indent="0">
              <a:buNone/>
            </a:pPr>
            <a:endParaRPr lang="en-US" sz="2400" dirty="0"/>
          </a:p>
        </p:txBody>
      </p:sp>
      <p:sp>
        <p:nvSpPr>
          <p:cNvPr id="18" name="TextBox 17">
            <a:extLst>
              <a:ext uri="{FF2B5EF4-FFF2-40B4-BE49-F238E27FC236}">
                <a16:creationId xmlns:a16="http://schemas.microsoft.com/office/drawing/2014/main" id="{0826504B-B3A8-7FDD-4812-E5AA7E1EDD0B}"/>
              </a:ext>
            </a:extLst>
          </p:cNvPr>
          <p:cNvSpPr txBox="1"/>
          <p:nvPr/>
        </p:nvSpPr>
        <p:spPr>
          <a:xfrm>
            <a:off x="4848167" y="5238224"/>
            <a:ext cx="6007510" cy="369332"/>
          </a:xfrm>
          <a:prstGeom prst="rect">
            <a:avLst/>
          </a:prstGeom>
          <a:noFill/>
        </p:spPr>
        <p:txBody>
          <a:bodyPr wrap="square" rtlCol="0">
            <a:spAutoFit/>
          </a:bodyPr>
          <a:lstStyle/>
          <a:p>
            <a:r>
              <a:rPr lang="en-US" dirty="0"/>
              <a:t>https://www.</a:t>
            </a:r>
            <a:r>
              <a:rPr lang="en-US" dirty="0">
                <a:latin typeface="Calibri" panose="020F0502020204030204" pitchFamily="34" charset="0"/>
                <a:cs typeface="Calibri" panose="020F0502020204030204" pitchFamily="34" charset="0"/>
              </a:rPr>
              <a:t>youtube</a:t>
            </a:r>
            <a:r>
              <a:rPr lang="en-US" dirty="0"/>
              <a:t>.com/watch?v=-cu1wZhsWjc</a:t>
            </a:r>
          </a:p>
        </p:txBody>
      </p:sp>
      <p:pic>
        <p:nvPicPr>
          <p:cNvPr id="20" name="Picture 19" descr="A picture containing text, sign&#10;&#10;Description automatically generated">
            <a:extLst>
              <a:ext uri="{FF2B5EF4-FFF2-40B4-BE49-F238E27FC236}">
                <a16:creationId xmlns:a16="http://schemas.microsoft.com/office/drawing/2014/main" id="{8227A720-E347-5FC4-C8E3-9120F1D30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223" y="2519428"/>
            <a:ext cx="4408967" cy="2460145"/>
          </a:xfrm>
          <a:prstGeom prst="rect">
            <a:avLst/>
          </a:prstGeom>
        </p:spPr>
      </p:pic>
    </p:spTree>
    <p:extLst>
      <p:ext uri="{BB962C8B-B14F-4D97-AF65-F5344CB8AC3E}">
        <p14:creationId xmlns:p14="http://schemas.microsoft.com/office/powerpoint/2010/main" val="2670628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381027" y="1072910"/>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Topic: CREATING SIMPLE FORMS</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A7AF99AC-59F6-9D13-15D9-313F44161D85}"/>
              </a:ext>
            </a:extLst>
          </p:cNvPr>
          <p:cNvSpPr txBox="1"/>
          <p:nvPr/>
        </p:nvSpPr>
        <p:spPr>
          <a:xfrm>
            <a:off x="3148886" y="1983237"/>
            <a:ext cx="7865806" cy="2585323"/>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Some ideas for working with clay: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Flower Pot.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Flower Vase.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Coffee Mug.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Wall Art.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Pencil Holder.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Bowl / Clay Plate.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Soap Dish.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Clay Paperweight.</a:t>
            </a:r>
          </a:p>
        </p:txBody>
      </p:sp>
      <p:pic>
        <p:nvPicPr>
          <p:cNvPr id="20" name="Picture 19" descr="A picture containing cup, coffee, indoor, breakfast&#10;&#10;Description automatically generated">
            <a:extLst>
              <a:ext uri="{FF2B5EF4-FFF2-40B4-BE49-F238E27FC236}">
                <a16:creationId xmlns:a16="http://schemas.microsoft.com/office/drawing/2014/main" id="{1F327E99-3E7B-5E6E-0A3E-CDBA56304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217" y="4028488"/>
            <a:ext cx="4548957" cy="1947069"/>
          </a:xfrm>
          <a:prstGeom prst="rect">
            <a:avLst/>
          </a:prstGeom>
        </p:spPr>
      </p:pic>
    </p:spTree>
    <p:extLst>
      <p:ext uri="{BB962C8B-B14F-4D97-AF65-F5344CB8AC3E}">
        <p14:creationId xmlns:p14="http://schemas.microsoft.com/office/powerpoint/2010/main" val="9050908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545594" y="5401907"/>
            <a:ext cx="8596944" cy="369332"/>
          </a:xfrm>
          <a:prstGeom prst="rect">
            <a:avLst/>
          </a:prstGeom>
          <a:noFill/>
        </p:spPr>
        <p:txBody>
          <a:bodyPr wrap="square">
            <a:spAutoFit/>
          </a:bodyPr>
          <a:lstStyle/>
          <a:p>
            <a:pPr algn="just"/>
            <a:r>
              <a:rPr lang="en-US" dirty="0">
                <a:latin typeface="Calibri" panose="020F0502020204030204" pitchFamily="34" charset="0"/>
                <a:cs typeface="Calibri" panose="020F0502020204030204" pitchFamily="34" charset="0"/>
              </a:rPr>
              <a:t>Learn more: </a:t>
            </a:r>
            <a:r>
              <a:rPr lang="en-US" dirty="0">
                <a:latin typeface="Calibri" panose="020F0502020204030204" pitchFamily="34" charset="0"/>
                <a:cs typeface="Calibri" panose="020F0502020204030204" pitchFamily="34" charset="0"/>
                <a:hlinkClick r:id="rId5"/>
              </a:rPr>
              <a:t>https://www.thesprucecrafts.com/basic-hand-building-techniques-2745928</a:t>
            </a:r>
            <a:r>
              <a:rPr lang="en-US" dirty="0">
                <a:latin typeface="Calibri" panose="020F0502020204030204" pitchFamily="34" charset="0"/>
                <a:cs typeface="Calibri" panose="020F0502020204030204" pitchFamily="34" charset="0"/>
              </a:rPr>
              <a:t> </a:t>
            </a:r>
          </a:p>
        </p:txBody>
      </p:sp>
      <p:sp>
        <p:nvSpPr>
          <p:cNvPr id="19" name="TextBox 18">
            <a:extLst>
              <a:ext uri="{FF2B5EF4-FFF2-40B4-BE49-F238E27FC236}">
                <a16:creationId xmlns:a16="http://schemas.microsoft.com/office/drawing/2014/main" id="{349FEE24-96BF-92E3-005D-1699BB9169F9}"/>
              </a:ext>
            </a:extLst>
          </p:cNvPr>
          <p:cNvSpPr txBox="1"/>
          <p:nvPr/>
        </p:nvSpPr>
        <p:spPr>
          <a:xfrm>
            <a:off x="3319753" y="1215714"/>
            <a:ext cx="7948015"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Make something yourself</a:t>
            </a:r>
          </a:p>
        </p:txBody>
      </p:sp>
      <p:pic>
        <p:nvPicPr>
          <p:cNvPr id="21" name="Picture 20" descr="Graphical user interface, website&#10;&#10;Description automatically generated">
            <a:extLst>
              <a:ext uri="{FF2B5EF4-FFF2-40B4-BE49-F238E27FC236}">
                <a16:creationId xmlns:a16="http://schemas.microsoft.com/office/drawing/2014/main" id="{95F6E296-4144-2E44-85AB-521C848E6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752" y="1993250"/>
            <a:ext cx="5491798" cy="3080009"/>
          </a:xfrm>
          <a:prstGeom prst="rect">
            <a:avLst/>
          </a:prstGeom>
        </p:spPr>
      </p:pic>
    </p:spTree>
    <p:extLst>
      <p:ext uri="{BB962C8B-B14F-4D97-AF65-F5344CB8AC3E}">
        <p14:creationId xmlns:p14="http://schemas.microsoft.com/office/powerpoint/2010/main" val="39427891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545594" y="997796"/>
            <a:ext cx="7991515" cy="1508105"/>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Topic: BASICS OF DECORATING</a:t>
            </a:r>
          </a:p>
          <a:p>
            <a:pPr marL="0" indent="0">
              <a:buNone/>
            </a:pPr>
            <a:r>
              <a:rPr lang="en-US" b="1" dirty="0">
                <a:latin typeface="Calibri" panose="020F0502020204030204" pitchFamily="34" charset="0"/>
                <a:cs typeface="Calibri" panose="020F0502020204030204" pitchFamily="34" charset="0"/>
              </a:rPr>
              <a:t>Resources for the information on decorating tools and techniques</a:t>
            </a:r>
            <a:endParaRPr lang="en-US" sz="3600" dirty="0">
              <a:latin typeface="Calibri" panose="020F0502020204030204" pitchFamily="34" charset="0"/>
              <a:cs typeface="Calibri" panose="020F0502020204030204" pitchFamily="34" charset="0"/>
            </a:endParaRPr>
          </a:p>
          <a:p>
            <a:pPr marL="0" indent="0">
              <a:buNone/>
            </a:pPr>
            <a:endParaRPr lang="en-US" sz="2400" dirty="0"/>
          </a:p>
        </p:txBody>
      </p:sp>
      <p:sp>
        <p:nvSpPr>
          <p:cNvPr id="18" name="TextBox 17">
            <a:extLst>
              <a:ext uri="{FF2B5EF4-FFF2-40B4-BE49-F238E27FC236}">
                <a16:creationId xmlns:a16="http://schemas.microsoft.com/office/drawing/2014/main" id="{4E536567-6606-B29D-F4D8-29821BD8C545}"/>
              </a:ext>
            </a:extLst>
          </p:cNvPr>
          <p:cNvSpPr txBox="1"/>
          <p:nvPr/>
        </p:nvSpPr>
        <p:spPr>
          <a:xfrm>
            <a:off x="3223015" y="2534565"/>
            <a:ext cx="8198024"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hlinkClick r:id="rId5"/>
              </a:rPr>
              <a:t>https://www.thesprucecrafts.com/decorating-basics-for-potters-2745843</a:t>
            </a:r>
            <a:endParaRPr lang="en-US"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hlinkClick r:id="rId6"/>
              </a:rPr>
              <a:t>https://ceramicartsnetwork.org/daily/ceramic-decorating-tools</a:t>
            </a:r>
            <a:r>
              <a:rPr lang="en-US" dirty="0">
                <a:latin typeface="Calibri" panose="020F0502020204030204" pitchFamily="34" charset="0"/>
                <a:cs typeface="Calibri" panose="020F0502020204030204" pitchFamily="34" charset="0"/>
              </a:rPr>
              <a:t> </a:t>
            </a:r>
          </a:p>
        </p:txBody>
      </p:sp>
      <p:pic>
        <p:nvPicPr>
          <p:cNvPr id="20" name="Picture 19" descr="A picture containing text&#10;&#10;Description automatically generated">
            <a:extLst>
              <a:ext uri="{FF2B5EF4-FFF2-40B4-BE49-F238E27FC236}">
                <a16:creationId xmlns:a16="http://schemas.microsoft.com/office/drawing/2014/main" id="{B7EB446B-826A-1B24-C1AB-47125A4C61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7612" y="3429000"/>
            <a:ext cx="4416440" cy="2472497"/>
          </a:xfrm>
          <a:prstGeom prst="rect">
            <a:avLst/>
          </a:prstGeom>
        </p:spPr>
      </p:pic>
      <p:pic>
        <p:nvPicPr>
          <p:cNvPr id="22" name="Picture 21" descr="Timeline&#10;&#10;Description automatically generated">
            <a:extLst>
              <a:ext uri="{FF2B5EF4-FFF2-40B4-BE49-F238E27FC236}">
                <a16:creationId xmlns:a16="http://schemas.microsoft.com/office/drawing/2014/main" id="{FCD17943-83C8-C70D-2D65-F3352A620A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5114" y="3503696"/>
            <a:ext cx="3789277" cy="2350047"/>
          </a:xfrm>
          <a:prstGeom prst="rect">
            <a:avLst/>
          </a:prstGeom>
        </p:spPr>
      </p:pic>
    </p:spTree>
    <p:extLst>
      <p:ext uri="{BB962C8B-B14F-4D97-AF65-F5344CB8AC3E}">
        <p14:creationId xmlns:p14="http://schemas.microsoft.com/office/powerpoint/2010/main" val="20107505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3770D-9D6D-4FB2-BE2A-9D7094E977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EAC204-F88F-3D80-3C8C-287C4440C4F4}"/>
              </a:ext>
            </a:extLst>
          </p:cNvPr>
          <p:cNvSpPr>
            <a:spLocks noGrp="1"/>
          </p:cNvSpPr>
          <p:nvPr>
            <p:ph idx="1"/>
          </p:nvPr>
        </p:nvSpPr>
        <p:spPr/>
        <p:txBody>
          <a:bodyPr/>
          <a:lstStyle/>
          <a:p>
            <a:endParaRPr lang="en-US" dirty="0"/>
          </a:p>
        </p:txBody>
      </p:sp>
      <p:sp useBgFill="1">
        <p:nvSpPr>
          <p:cNvPr id="4" name="Rectangle 43">
            <a:extLst>
              <a:ext uri="{FF2B5EF4-FFF2-40B4-BE49-F238E27FC236}">
                <a16:creationId xmlns:a16="http://schemas.microsoft.com/office/drawing/2014/main" id="{3EA6D11D-2DDF-11C0-FC98-F4DEB3469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C98A2565-4F83-E22B-BB54-9C51F385A09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41A5FD7A-C2AC-93BF-834A-430E235E2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9AA2EE8E-F6B0-95C5-8B64-CF0DD5754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91897CB5-BC3F-DB39-5AF6-A73A22F56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BF1F5DA4-4FC5-10AE-B9EF-CAFEBF585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D2A7DA1C-72D3-59F1-243F-C9110FC2A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5192096E-DB9E-1761-633B-F824D4586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B836B351-E52E-6765-6DE8-8463A4595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58023FCE-82CC-3091-3BEA-8066F3B70520}"/>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69F6DBC6-B09E-10AA-743A-B52835B769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DB9614B5-4D43-BAD9-FFB8-F774793C7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E5BD6127-F626-81BD-8C8D-3017DC3A8E22}"/>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6C7803F8-E516-B3DC-8A5B-5ECA4D71B515}"/>
              </a:ext>
            </a:extLst>
          </p:cNvPr>
          <p:cNvSpPr txBox="1"/>
          <p:nvPr/>
        </p:nvSpPr>
        <p:spPr>
          <a:xfrm>
            <a:off x="3545594" y="997796"/>
            <a:ext cx="7991515" cy="3447098"/>
          </a:xfrm>
          <a:prstGeom prst="rect">
            <a:avLst/>
          </a:prstGeom>
          <a:noFill/>
        </p:spPr>
        <p:txBody>
          <a:bodyPr wrap="square">
            <a:spAutoFit/>
          </a:bodyPr>
          <a:lstStyle/>
          <a:p>
            <a:endParaRPr lang="en-US" sz="2400" dirty="0"/>
          </a:p>
          <a:p>
            <a:pPr marL="0" indent="0">
              <a:buNone/>
            </a:pPr>
            <a:endParaRPr lang="en-US" sz="2400" dirty="0"/>
          </a:p>
          <a:p>
            <a:pPr marL="0" indent="0">
              <a:buNone/>
            </a:pPr>
            <a:r>
              <a:rPr lang="en-US" sz="2800" dirty="0">
                <a:latin typeface="Calibri" panose="020F0502020204030204" pitchFamily="34" charset="0"/>
                <a:cs typeface="Calibri" panose="020F0502020204030204" pitchFamily="34" charset="0"/>
              </a:rPr>
              <a:t>SUMMARY</a:t>
            </a:r>
          </a:p>
          <a:p>
            <a:pPr marL="0" indent="0">
              <a:buNone/>
            </a:pPr>
            <a:endParaRPr lang="en-US" sz="2800" dirty="0">
              <a:latin typeface="Calibri" panose="020F0502020204030204" pitchFamily="34" charset="0"/>
              <a:cs typeface="Calibri" panose="020F0502020204030204" pitchFamily="34" charset="0"/>
            </a:endParaRPr>
          </a:p>
          <a:p>
            <a:pPr marL="0" indent="0" algn="just">
              <a:buNone/>
            </a:pPr>
            <a:r>
              <a:rPr lang="en-US" dirty="0">
                <a:latin typeface="Calibri" panose="020F0502020204030204" pitchFamily="34" charset="0"/>
                <a:cs typeface="Calibri" panose="020F0502020204030204" pitchFamily="34" charset="0"/>
              </a:rPr>
              <a:t>This section presents clay types in more detail. Depending on the clay chosen and the tools available, ideas for various products and decoration techniques are offered. Participants are encouraged to choose the tools and methods that are more appropriate and enjoyable for them to implement the ideas.</a:t>
            </a:r>
            <a:endParaRPr lang="lt-LT" dirty="0">
              <a:latin typeface="Calibri" panose="020F0502020204030204" pitchFamily="34" charset="0"/>
              <a:cs typeface="Calibri" panose="020F0502020204030204" pitchFamily="34" charset="0"/>
            </a:endParaRPr>
          </a:p>
          <a:p>
            <a:pPr marL="0" indent="0" algn="just">
              <a:buNone/>
            </a:pPr>
            <a:r>
              <a:rPr lang="en-US" dirty="0">
                <a:latin typeface="Calibri" panose="020F0502020204030204" pitchFamily="34" charset="0"/>
                <a:cs typeface="Calibri" panose="020F0502020204030204" pitchFamily="34" charset="0"/>
              </a:rPr>
              <a:t>Whenever possible, participants engage in practical tasks selected by the facilitator.</a:t>
            </a:r>
          </a:p>
          <a:p>
            <a:pPr marL="0" indent="0">
              <a:buNone/>
            </a:pPr>
            <a:endParaRPr lang="en-US" sz="2400" dirty="0"/>
          </a:p>
        </p:txBody>
      </p:sp>
    </p:spTree>
    <p:extLst>
      <p:ext uri="{BB962C8B-B14F-4D97-AF65-F5344CB8AC3E}">
        <p14:creationId xmlns:p14="http://schemas.microsoft.com/office/powerpoint/2010/main" val="15666052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1B33-8C6D-B571-9410-E0FDAE2DA3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81B135-628B-965D-8124-8F171CA37B96}"/>
              </a:ext>
            </a:extLst>
          </p:cNvPr>
          <p:cNvSpPr>
            <a:spLocks noGrp="1"/>
          </p:cNvSpPr>
          <p:nvPr>
            <p:ph idx="1"/>
          </p:nvPr>
        </p:nvSpPr>
        <p:spPr/>
        <p:txBody>
          <a:bodyPr/>
          <a:lstStyle/>
          <a:p>
            <a:endParaRPr lang="en-US"/>
          </a:p>
        </p:txBody>
      </p:sp>
      <p:sp useBgFill="1">
        <p:nvSpPr>
          <p:cNvPr id="4" name="Rectangle 43">
            <a:extLst>
              <a:ext uri="{FF2B5EF4-FFF2-40B4-BE49-F238E27FC236}">
                <a16:creationId xmlns:a16="http://schemas.microsoft.com/office/drawing/2014/main" id="{69E40C4F-01AA-55C7-0853-DA499E5FB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C677C76D-F324-45AE-2CE8-2079DE85D68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A019D20B-16E3-341F-52CF-70B3DD67AC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17DADE75-33EE-A050-0C25-E803C537CE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FEA77449-C486-B998-8EBF-6BBCF662F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FFC2B2ED-8F6B-A2FC-549F-7EF2A042D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7ECDDD2D-0089-F7E2-F284-E4A15198F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CDAFE1A1-9F8E-4AF4-0689-DBA7C9E1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B689D7A2-5AA5-A2F6-1865-5A839490B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E91610D0-DA0F-BD18-DAEC-4D00B13D4E83}"/>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A445524-30E6-FC75-0DA1-E620656723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8B10438B-EBB1-190A-22A6-6095C4E27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566C9D66-0FB0-5813-5E95-340F561A96AE}"/>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D81B5168-E998-679F-995A-3222AF3E78E7}"/>
              </a:ext>
            </a:extLst>
          </p:cNvPr>
          <p:cNvSpPr txBox="1"/>
          <p:nvPr/>
        </p:nvSpPr>
        <p:spPr>
          <a:xfrm>
            <a:off x="3545594" y="997796"/>
            <a:ext cx="7991515" cy="622375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Resources</a:t>
            </a:r>
          </a:p>
          <a:p>
            <a:endParaRPr lang="en-US" sz="2400" dirty="0">
              <a:latin typeface="Calibri" panose="020F0502020204030204" pitchFamily="34" charset="0"/>
              <a:cs typeface="Calibri" panose="020F0502020204030204"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10 Simple &amp; Easy Pottery Ideas And Projects For Beginners – The Beginning Artist</a:t>
            </a:r>
            <a:r>
              <a:rPr lang="en-US" sz="1800" dirty="0">
                <a:effectLst/>
                <a:latin typeface="Calibri" panose="020F0502020204030204" pitchFamily="34" charset="0"/>
                <a:ea typeface="Calibri" panose="020F0502020204030204" pitchFamily="34" charset="0"/>
                <a:cs typeface="Times New Roman" panose="02020603050405020304" pitchFamily="18" charset="0"/>
              </a:rPr>
              <a:t>. (n.d.). Retrieved May 22, 2022, from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https://www.thebeginningartist.com/pottery-ideas-for-beginners/</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12 Top Tips to Start a Pottery Hobby – A Beginners Guide</a:t>
            </a:r>
            <a:r>
              <a:rPr lang="en-US" sz="1800" dirty="0">
                <a:effectLst/>
                <a:latin typeface="Calibri" panose="020F0502020204030204" pitchFamily="34" charset="0"/>
                <a:ea typeface="Calibri" panose="020F0502020204030204" pitchFamily="34" charset="0"/>
                <a:cs typeface="Times New Roman" panose="02020603050405020304" pitchFamily="18" charset="0"/>
              </a:rPr>
              <a:t>. (n.d.). Retrieved May 22, 2022, from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https://thepotterywheel.com/how-to-start-a-pottery-hobby/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Classifications of Clay Types -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ArtMolds</a:t>
            </a:r>
            <a:r>
              <a:rPr lang="en-US" sz="1800" dirty="0">
                <a:effectLst/>
                <a:latin typeface="Calibri" panose="020F0502020204030204" pitchFamily="34" charset="0"/>
                <a:ea typeface="Calibri" panose="020F0502020204030204" pitchFamily="34" charset="0"/>
                <a:cs typeface="Times New Roman" panose="02020603050405020304" pitchFamily="18" charset="0"/>
              </a:rPr>
              <a:t>. (n.d.). Retrieved May 22, 2022, from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https://www.artmolds.com/clay-types</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Decorating Basics in Pottery</a:t>
            </a:r>
            <a:r>
              <a:rPr lang="en-US" sz="1800" dirty="0">
                <a:effectLst/>
                <a:latin typeface="Calibri" panose="020F0502020204030204" pitchFamily="34" charset="0"/>
                <a:ea typeface="Calibri" panose="020F0502020204030204" pitchFamily="34" charset="0"/>
                <a:cs typeface="Times New Roman" panose="02020603050405020304" pitchFamily="18" charset="0"/>
              </a:rPr>
              <a:t>. (n.d.). Retrieved May 22, 2022, from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https://www.thesprucecrafts.com/decorating-basics-for-potters-2745843</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Learn Some Basic Pottery Techniques | Cindy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Couling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 Mixed Media Artist</a:t>
            </a:r>
            <a:r>
              <a:rPr lang="en-US" sz="1800" dirty="0">
                <a:effectLst/>
                <a:latin typeface="Calibri" panose="020F0502020204030204" pitchFamily="34" charset="0"/>
                <a:ea typeface="Calibri" panose="020F0502020204030204" pitchFamily="34" charset="0"/>
                <a:cs typeface="Times New Roman" panose="02020603050405020304" pitchFamily="18" charset="0"/>
              </a:rPr>
              <a:t>. (n.d.). Retrieved May 22, 2022, from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https://www.couling.com/basic-pottery-techniques/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cs typeface="Calibri" panose="020F0502020204030204" pitchFamily="34" charset="0"/>
            </a:endParaRPr>
          </a:p>
          <a:p>
            <a:pPr marL="0" indent="0">
              <a:buNone/>
            </a:pPr>
            <a:endParaRPr lang="en-US" sz="4400" dirty="0"/>
          </a:p>
          <a:p>
            <a:pPr marL="0" indent="0">
              <a:buNone/>
            </a:pPr>
            <a:endParaRPr lang="en-US" sz="2400" dirty="0"/>
          </a:p>
        </p:txBody>
      </p:sp>
    </p:spTree>
    <p:extLst>
      <p:ext uri="{BB962C8B-B14F-4D97-AF65-F5344CB8AC3E}">
        <p14:creationId xmlns:p14="http://schemas.microsoft.com/office/powerpoint/2010/main" val="1295709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1DDE-322C-1FD0-1B61-3E4BF4A3DFA4}"/>
              </a:ext>
            </a:extLst>
          </p:cNvPr>
          <p:cNvSpPr>
            <a:spLocks noGrp="1"/>
          </p:cNvSpPr>
          <p:nvPr>
            <p:ph type="title"/>
          </p:nvPr>
        </p:nvSpPr>
        <p:spPr/>
        <p:txBody>
          <a:bodyPr/>
          <a:lstStyle/>
          <a:p>
            <a:r>
              <a:rPr lang="lt-LT"/>
              <a:t> </a:t>
            </a:r>
            <a:endParaRPr lang="en-US" dirty="0"/>
          </a:p>
        </p:txBody>
      </p:sp>
      <p:sp useBgFill="1">
        <p:nvSpPr>
          <p:cNvPr id="4" name="Rectangle 43">
            <a:extLst>
              <a:ext uri="{FF2B5EF4-FFF2-40B4-BE49-F238E27FC236}">
                <a16:creationId xmlns:a16="http://schemas.microsoft.com/office/drawing/2014/main" id="{A0AF4F48-7F62-D06C-ACB9-0F32A10D7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DF4FD206-6D01-A6D6-D5AE-21D3692CDF3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04DEA1CD-973E-330B-3D5C-7AD15758D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018E6848-67B6-BCA8-69EF-99DBB57B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8D8165A0-6F2E-CB97-896B-A726C1820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7DF3CB51-C6B7-96B9-CDD1-126497E21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20A49CD8-477F-1A13-ABA1-981F74395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341B1B9A-BD56-AA6C-3604-6B9C08A2B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3C66098-FCD5-707D-24D5-CC922B0A0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7B202DF8-4F9F-2859-F866-4F4A50ECFF1D}"/>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2A5DFA1-49A1-9F25-C26A-FADC25CF14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EC3910F6-92F4-5850-1FD7-696887825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EA3A7BFC-72A9-B961-7449-463E1A77F011}"/>
              </a:ext>
            </a:extLst>
          </p:cNvPr>
          <p:cNvPicPr/>
          <p:nvPr/>
        </p:nvPicPr>
        <p:blipFill>
          <a:blip r:embed="rId4"/>
          <a:srcRect/>
          <a:stretch>
            <a:fillRect/>
          </a:stretch>
        </p:blipFill>
        <p:spPr>
          <a:xfrm>
            <a:off x="9104390" y="6320476"/>
            <a:ext cx="2512695" cy="552450"/>
          </a:xfrm>
          <a:prstGeom prst="rect">
            <a:avLst/>
          </a:prstGeom>
          <a:ln/>
        </p:spPr>
      </p:pic>
      <p:sp>
        <p:nvSpPr>
          <p:cNvPr id="21" name="Content Placeholder 20">
            <a:extLst>
              <a:ext uri="{FF2B5EF4-FFF2-40B4-BE49-F238E27FC236}">
                <a16:creationId xmlns:a16="http://schemas.microsoft.com/office/drawing/2014/main" id="{9D5DF988-5EEE-84E6-432A-57C5DE3BE067}"/>
              </a:ext>
            </a:extLst>
          </p:cNvPr>
          <p:cNvSpPr>
            <a:spLocks noGrp="1"/>
          </p:cNvSpPr>
          <p:nvPr>
            <p:ph idx="1"/>
          </p:nvPr>
        </p:nvSpPr>
        <p:spPr>
          <a:xfrm>
            <a:off x="3087612" y="1628394"/>
            <a:ext cx="7335835" cy="3601212"/>
          </a:xfrm>
        </p:spPr>
        <p:txBody>
          <a:bodyPr>
            <a:normAutofit/>
          </a:bodyPr>
          <a:lstStyle/>
          <a:p>
            <a:pPr algn="just"/>
            <a:r>
              <a:rPr lang="en-US" sz="1800" dirty="0">
                <a:latin typeface="Calibri" panose="020F0502020204030204" pitchFamily="34" charset="0"/>
                <a:cs typeface="Calibri" panose="020F0502020204030204" pitchFamily="34" charset="0"/>
              </a:rPr>
              <a:t>In the West, pottery is associated with vases from the Neolithic era, which were especially popular in ancient Greece. Today, some art historians associate the Greek pottery with the zenith of this art.</a:t>
            </a:r>
            <a:endParaRPr lang="lt-LT" sz="1800" dirty="0">
              <a:latin typeface="Calibri" panose="020F0502020204030204" pitchFamily="34" charset="0"/>
              <a:cs typeface="Calibri" panose="020F0502020204030204" pitchFamily="34" charset="0"/>
            </a:endParaRPr>
          </a:p>
        </p:txBody>
      </p:sp>
      <p:pic>
        <p:nvPicPr>
          <p:cNvPr id="29" name="Picture 28" descr="Calendar&#10;&#10;Description automatically generated with medium confidence">
            <a:extLst>
              <a:ext uri="{FF2B5EF4-FFF2-40B4-BE49-F238E27FC236}">
                <a16:creationId xmlns:a16="http://schemas.microsoft.com/office/drawing/2014/main" id="{32BE49C4-26D4-6149-1D26-439C59753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630" y="2971159"/>
            <a:ext cx="5877098" cy="2938549"/>
          </a:xfrm>
          <a:prstGeom prst="rect">
            <a:avLst/>
          </a:prstGeom>
        </p:spPr>
      </p:pic>
    </p:spTree>
    <p:extLst>
      <p:ext uri="{BB962C8B-B14F-4D97-AF65-F5344CB8AC3E}">
        <p14:creationId xmlns:p14="http://schemas.microsoft.com/office/powerpoint/2010/main" val="38385128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104390" y="6320476"/>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545594" y="997796"/>
            <a:ext cx="7991515" cy="2308324"/>
          </a:xfrm>
          <a:prstGeom prst="rect">
            <a:avLst/>
          </a:prstGeom>
          <a:noFill/>
        </p:spPr>
        <p:txBody>
          <a:bodyPr wrap="square">
            <a:spAutoFit/>
          </a:bodyPr>
          <a:lstStyle/>
          <a:p>
            <a:endParaRPr lang="en-US" sz="2400" dirty="0"/>
          </a:p>
          <a:p>
            <a:pPr marL="0" indent="0">
              <a:buNone/>
            </a:pPr>
            <a:r>
              <a:rPr lang="en-US" sz="2400" dirty="0">
                <a:latin typeface="Calibri" panose="020F0502020204030204" pitchFamily="34" charset="0"/>
                <a:cs typeface="Calibri" panose="020F0502020204030204" pitchFamily="34" charset="0"/>
              </a:rPr>
              <a:t>Congratulations!</a:t>
            </a:r>
          </a:p>
          <a:p>
            <a:pPr marL="0" indent="0">
              <a:buNone/>
            </a:pPr>
            <a:r>
              <a:rPr lang="en-US" sz="2400" dirty="0">
                <a:latin typeface="Calibri" panose="020F0502020204030204" pitchFamily="34" charset="0"/>
                <a:cs typeface="Calibri" panose="020F0502020204030204" pitchFamily="34" charset="0"/>
              </a:rPr>
              <a:t>You just </a:t>
            </a:r>
            <a:r>
              <a:rPr lang="en-US" sz="2400" dirty="0" err="1">
                <a:latin typeface="Calibri" panose="020F0502020204030204" pitchFamily="34" charset="0"/>
                <a:cs typeface="Calibri" panose="020F0502020204030204" pitchFamily="34" charset="0"/>
              </a:rPr>
              <a:t>finalised</a:t>
            </a:r>
            <a:r>
              <a:rPr lang="en-US" sz="2400" dirty="0">
                <a:latin typeface="Calibri" panose="020F0502020204030204" pitchFamily="34" charset="0"/>
                <a:cs typeface="Calibri" panose="020F0502020204030204" pitchFamily="34" charset="0"/>
              </a:rPr>
              <a:t> the topic </a:t>
            </a:r>
            <a:r>
              <a:rPr lang="lt-LT" sz="2400" b="1" dirty="0">
                <a:latin typeface="Calibri" panose="020F0502020204030204" pitchFamily="34" charset="0"/>
                <a:cs typeface="Calibri" panose="020F0502020204030204" pitchFamily="34" charset="0"/>
              </a:rPr>
              <a:t>Gaining basic practical skills</a:t>
            </a: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Keep moving Forward!</a:t>
            </a:r>
          </a:p>
          <a:p>
            <a:pPr marL="0" indent="0">
              <a:buNone/>
            </a:pPr>
            <a:endParaRPr lang="en-US" sz="2400" dirty="0"/>
          </a:p>
        </p:txBody>
      </p:sp>
    </p:spTree>
    <p:extLst>
      <p:ext uri="{BB962C8B-B14F-4D97-AF65-F5344CB8AC3E}">
        <p14:creationId xmlns:p14="http://schemas.microsoft.com/office/powerpoint/2010/main" val="30451284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43">
            <a:extLst>
              <a:ext uri="{FF2B5EF4-FFF2-40B4-BE49-F238E27FC236}">
                <a16:creationId xmlns:a16="http://schemas.microsoft.com/office/drawing/2014/main" id="{CC85955C-A4BA-72E7-E18A-5D02E3C93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6B76151B-7635-06F1-3D8A-B079970B065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34DE1412-33D1-6A2B-7F9E-56180D60C2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1D0CABE-E404-EA7E-F09E-52DA519D6D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591F8FD1-18CB-E85F-C65E-A3E690E0F0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47F28027-29A8-9B08-BE08-2B2FA601B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D37F0035-9CBF-198C-12EE-D3D679BA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56E1406F-25D4-7333-5227-7C28EA6B1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5E1A1195-38B6-D71C-087A-23C982B2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85B1E0BC-8C76-04BF-83CD-29B522075DF9}"/>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16591ECF-CF33-51B8-51E5-621D14118C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0581352B-8820-B105-296F-82C3D9976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4B4AE11-1744-B546-B98C-C5C9AC9D5DB6}"/>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7B60C3FD-2C49-4A9E-FB20-3CE6A2922EE3}"/>
              </a:ext>
            </a:extLst>
          </p:cNvPr>
          <p:cNvSpPr txBox="1"/>
          <p:nvPr/>
        </p:nvSpPr>
        <p:spPr>
          <a:xfrm>
            <a:off x="3545594" y="997796"/>
            <a:ext cx="7991515" cy="1877437"/>
          </a:xfrm>
          <a:prstGeom prst="rect">
            <a:avLst/>
          </a:prstGeom>
          <a:noFill/>
        </p:spPr>
        <p:txBody>
          <a:bodyPr wrap="square">
            <a:spAutoFit/>
          </a:bodyPr>
          <a:lstStyle/>
          <a:p>
            <a:endParaRPr lang="en-US" sz="2400" dirty="0"/>
          </a:p>
          <a:p>
            <a:pPr marL="0" indent="0">
              <a:buNone/>
            </a:pPr>
            <a:endParaRPr lang="en-US" sz="2400" dirty="0"/>
          </a:p>
          <a:p>
            <a:pPr marL="0" indent="0">
              <a:buNone/>
            </a:pPr>
            <a:endParaRPr lang="en-US" sz="4400" dirty="0"/>
          </a:p>
          <a:p>
            <a:pPr marL="0" indent="0">
              <a:buNone/>
            </a:pPr>
            <a:endParaRPr lang="en-US" sz="2400" dirty="0"/>
          </a:p>
        </p:txBody>
      </p:sp>
      <p:sp>
        <p:nvSpPr>
          <p:cNvPr id="18" name="CasellaDiTesto 17">
            <a:extLst>
              <a:ext uri="{FF2B5EF4-FFF2-40B4-BE49-F238E27FC236}">
                <a16:creationId xmlns:a16="http://schemas.microsoft.com/office/drawing/2014/main" id="{6CF788C5-BB5E-662D-DF78-76CAB9061135}"/>
              </a:ext>
            </a:extLst>
          </p:cNvPr>
          <p:cNvSpPr txBox="1"/>
          <p:nvPr/>
        </p:nvSpPr>
        <p:spPr>
          <a:xfrm>
            <a:off x="3108469" y="1437095"/>
            <a:ext cx="6094378" cy="3416320"/>
          </a:xfrm>
          <a:prstGeom prst="rect">
            <a:avLst/>
          </a:prstGeom>
          <a:noFill/>
        </p:spPr>
        <p:txBody>
          <a:bodyPr wrap="square">
            <a:spAutoFit/>
          </a:bodyPr>
          <a:lstStyle/>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1.</a:t>
            </a:r>
            <a:r>
              <a:rPr lang="lt-LT" sz="2400" dirty="0">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t>
            </a:r>
            <a:r>
              <a:rPr lang="lt-LT" sz="2400" b="1" dirty="0">
                <a:latin typeface="Calibri" panose="020F0502020204030204" pitchFamily="34" charset="0"/>
                <a:cs typeface="Calibri" panose="020F0502020204030204" pitchFamily="34" charset="0"/>
              </a:rPr>
              <a:t>CREATING AN ART PROJECT</a:t>
            </a:r>
            <a:r>
              <a:rPr lang="en-US" sz="2400" b="1" dirty="0">
                <a:latin typeface="Calibri" panose="020F0502020204030204" pitchFamily="34" charset="0"/>
                <a:cs typeface="Calibri" panose="020F0502020204030204" pitchFamily="34" charset="0"/>
              </a:rPr>
              <a:t>.</a:t>
            </a:r>
          </a:p>
          <a:p>
            <a:pPr marL="0" indent="0">
              <a:buNone/>
            </a:pPr>
            <a:r>
              <a:rPr lang="en-US" sz="2400" dirty="0">
                <a:latin typeface="Calibri" panose="020F0502020204030204" pitchFamily="34" charset="0"/>
                <a:cs typeface="Calibri" panose="020F0502020204030204" pitchFamily="34" charset="0"/>
              </a:rPr>
              <a:t>This topic aims t</a:t>
            </a:r>
            <a:r>
              <a:rPr lang="lt-LT" sz="2400" dirty="0">
                <a:latin typeface="Calibri" panose="020F0502020204030204" pitchFamily="34" charset="0"/>
                <a:cs typeface="Calibri" panose="020F0502020204030204" pitchFamily="34" charset="0"/>
              </a:rPr>
              <a:t>o </a:t>
            </a:r>
            <a:r>
              <a:rPr lang="en-US" sz="2400" dirty="0">
                <a:latin typeface="Calibri" panose="020F0502020204030204" pitchFamily="34" charset="0"/>
                <a:cs typeface="Calibri" panose="020F0502020204030204" pitchFamily="34" charset="0"/>
              </a:rPr>
              <a:t>learn to self-create an </a:t>
            </a:r>
            <a:r>
              <a:rPr lang="en-US" sz="2400" dirty="0" err="1">
                <a:latin typeface="Calibri" panose="020F0502020204030204" pitchFamily="34" charset="0"/>
                <a:cs typeface="Calibri" panose="020F0502020204030204" pitchFamily="34" charset="0"/>
              </a:rPr>
              <a:t>artpiece</a:t>
            </a:r>
            <a:r>
              <a:rPr lang="lt-LT"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and will cover the following:</a:t>
            </a:r>
          </a:p>
          <a:p>
            <a:pPr marL="0" indent="0">
              <a:buNone/>
            </a:pP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Sub-Topic 1</a:t>
            </a:r>
            <a:r>
              <a:rPr lang="lt-LT" sz="2400" dirty="0">
                <a:latin typeface="Calibri" panose="020F0502020204030204" pitchFamily="34" charset="0"/>
                <a:cs typeface="Calibri" panose="020F0502020204030204" pitchFamily="34" charset="0"/>
              </a:rPr>
              <a:t> Creating an idea</a:t>
            </a: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Sub-Topic 2 </a:t>
            </a:r>
            <a:r>
              <a:rPr lang="lt-LT" sz="2400" dirty="0">
                <a:latin typeface="Calibri" panose="020F0502020204030204" pitchFamily="34" charset="0"/>
                <a:cs typeface="Calibri" panose="020F0502020204030204" pitchFamily="34" charset="0"/>
              </a:rPr>
              <a:t>Creation of a work</a:t>
            </a:r>
            <a:endParaRPr lang="en-US" sz="24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latin typeface="Calibri" panose="020F0502020204030204" pitchFamily="34" charset="0"/>
                <a:cs typeface="Calibri" panose="020F0502020204030204" pitchFamily="34" charset="0"/>
              </a:rPr>
              <a:t>Sub-Topic 3 </a:t>
            </a:r>
            <a:r>
              <a:rPr lang="lt-LT" sz="2400" dirty="0">
                <a:latin typeface="Calibri" panose="020F0502020204030204" pitchFamily="34" charset="0"/>
                <a:cs typeface="Calibri" panose="020F0502020204030204" pitchFamily="34" charset="0"/>
              </a:rPr>
              <a:t>Dissemination and sale of the work</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3822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104390" y="6320476"/>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545594" y="997796"/>
            <a:ext cx="7991515" cy="1877437"/>
          </a:xfrm>
          <a:prstGeom prst="rect">
            <a:avLst/>
          </a:prstGeom>
          <a:noFill/>
        </p:spPr>
        <p:txBody>
          <a:bodyPr wrap="square">
            <a:spAutoFit/>
          </a:bodyPr>
          <a:lstStyle/>
          <a:p>
            <a:endParaRPr lang="en-US" sz="2400" dirty="0"/>
          </a:p>
          <a:p>
            <a:pPr marL="0" indent="0">
              <a:buNone/>
            </a:pPr>
            <a:endParaRPr lang="en-US" sz="2400" dirty="0"/>
          </a:p>
          <a:p>
            <a:pPr marL="0" indent="0">
              <a:buNone/>
            </a:pPr>
            <a:endParaRPr lang="en-US" sz="4400" dirty="0"/>
          </a:p>
          <a:p>
            <a:pPr marL="0" indent="0">
              <a:buNone/>
            </a:pPr>
            <a:endParaRPr lang="en-US" sz="2400" dirty="0"/>
          </a:p>
        </p:txBody>
      </p:sp>
      <p:sp>
        <p:nvSpPr>
          <p:cNvPr id="18" name="CasellaDiTesto 17">
            <a:extLst>
              <a:ext uri="{FF2B5EF4-FFF2-40B4-BE49-F238E27FC236}">
                <a16:creationId xmlns:a16="http://schemas.microsoft.com/office/drawing/2014/main" id="{768656A1-4B3A-45D8-8618-0D158F228F94}"/>
              </a:ext>
            </a:extLst>
          </p:cNvPr>
          <p:cNvSpPr txBox="1"/>
          <p:nvPr/>
        </p:nvSpPr>
        <p:spPr>
          <a:xfrm>
            <a:off x="3145266" y="1310145"/>
            <a:ext cx="6094378" cy="1015663"/>
          </a:xfrm>
          <a:prstGeom prst="rect">
            <a:avLst/>
          </a:prstGeom>
          <a:noFill/>
        </p:spPr>
        <p:txBody>
          <a:bodyPr wrap="square">
            <a:spAutoFit/>
          </a:bodyPr>
          <a:lstStyle/>
          <a:p>
            <a:pPr marL="0" indent="0">
              <a:buNone/>
            </a:pPr>
            <a:r>
              <a:rPr lang="en-US" sz="2400" b="1" dirty="0">
                <a:latin typeface="Calibri" panose="020F0502020204030204" pitchFamily="34" charset="0"/>
                <a:cs typeface="Calibri" panose="020F0502020204030204" pitchFamily="34" charset="0"/>
              </a:rPr>
              <a:t>Topic: </a:t>
            </a:r>
            <a:r>
              <a:rPr lang="lt-LT" sz="2400" b="1" dirty="0">
                <a:latin typeface="Calibri" panose="020F0502020204030204" pitchFamily="34" charset="0"/>
                <a:cs typeface="Calibri" panose="020F0502020204030204" pitchFamily="34" charset="0"/>
              </a:rPr>
              <a:t>CREATING AN IDEA</a:t>
            </a:r>
            <a:endParaRPr lang="en-US" sz="2400" b="1"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p:txBody>
      </p:sp>
      <p:pic>
        <p:nvPicPr>
          <p:cNvPr id="4" name="Picture 3" descr="A picture containing text, fabric&#10;&#10;Description automatically generated">
            <a:extLst>
              <a:ext uri="{FF2B5EF4-FFF2-40B4-BE49-F238E27FC236}">
                <a16:creationId xmlns:a16="http://schemas.microsoft.com/office/drawing/2014/main" id="{292C9D6A-AF16-A230-699E-B72EB4442C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5396" y="4114751"/>
            <a:ext cx="3810000" cy="1905000"/>
          </a:xfrm>
          <a:prstGeom prst="rect">
            <a:avLst/>
          </a:prstGeom>
        </p:spPr>
      </p:pic>
      <p:sp>
        <p:nvSpPr>
          <p:cNvPr id="5" name="TextBox 4">
            <a:extLst>
              <a:ext uri="{FF2B5EF4-FFF2-40B4-BE49-F238E27FC236}">
                <a16:creationId xmlns:a16="http://schemas.microsoft.com/office/drawing/2014/main" id="{50757F71-7489-9075-084D-DE6AD97FF43D}"/>
              </a:ext>
            </a:extLst>
          </p:cNvPr>
          <p:cNvSpPr txBox="1"/>
          <p:nvPr/>
        </p:nvSpPr>
        <p:spPr>
          <a:xfrm>
            <a:off x="3293806" y="2005781"/>
            <a:ext cx="7855975" cy="1754326"/>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Things to think about before you begin:</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Purpose;</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Resources (financial, logistical, space and time, etc.)</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Skills available</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Nature of activity (independently, attending group classes, hiring personal teachers)</a:t>
            </a:r>
            <a:r>
              <a:rPr lang="lt-LT"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05154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213117" y="980223"/>
            <a:ext cx="7991515" cy="1508105"/>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Brainstorming</a:t>
            </a:r>
          </a:p>
          <a:p>
            <a:pPr marL="0" indent="0">
              <a:buNone/>
            </a:pPr>
            <a:r>
              <a:rPr lang="lt-LT" b="1" dirty="0">
                <a:latin typeface="Calibri" panose="020F0502020204030204" pitchFamily="34" charset="0"/>
                <a:cs typeface="Calibri" panose="020F0502020204030204" pitchFamily="34" charset="0"/>
              </a:rPr>
              <a:t>Creating the plan to begin</a:t>
            </a:r>
            <a:endParaRPr lang="en-US" sz="3600" dirty="0">
              <a:latin typeface="Calibri" panose="020F0502020204030204" pitchFamily="34" charset="0"/>
              <a:cs typeface="Calibri" panose="020F0502020204030204" pitchFamily="34" charset="0"/>
            </a:endParaRPr>
          </a:p>
          <a:p>
            <a:pPr marL="0" indent="0">
              <a:buNone/>
            </a:pPr>
            <a:endParaRPr lang="en-US" sz="2400" dirty="0"/>
          </a:p>
        </p:txBody>
      </p:sp>
      <p:pic>
        <p:nvPicPr>
          <p:cNvPr id="21" name="Picture 20">
            <a:extLst>
              <a:ext uri="{FF2B5EF4-FFF2-40B4-BE49-F238E27FC236}">
                <a16:creationId xmlns:a16="http://schemas.microsoft.com/office/drawing/2014/main" id="{519E5D25-322A-CBF6-6A4E-6D8AEDE35B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503" y="2356839"/>
            <a:ext cx="7066808" cy="2760472"/>
          </a:xfrm>
          <a:prstGeom prst="rect">
            <a:avLst/>
          </a:prstGeom>
        </p:spPr>
      </p:pic>
    </p:spTree>
    <p:extLst>
      <p:ext uri="{BB962C8B-B14F-4D97-AF65-F5344CB8AC3E}">
        <p14:creationId xmlns:p14="http://schemas.microsoft.com/office/powerpoint/2010/main" val="25186367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8" name="TextBox 17">
            <a:extLst>
              <a:ext uri="{FF2B5EF4-FFF2-40B4-BE49-F238E27FC236}">
                <a16:creationId xmlns:a16="http://schemas.microsoft.com/office/drawing/2014/main" id="{C67510C9-63F8-525B-BE04-B8966B5C201E}"/>
              </a:ext>
            </a:extLst>
          </p:cNvPr>
          <p:cNvSpPr txBox="1"/>
          <p:nvPr/>
        </p:nvSpPr>
        <p:spPr>
          <a:xfrm>
            <a:off x="3539613" y="1828800"/>
            <a:ext cx="7020232" cy="1754326"/>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What am I aiming for;</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What it takes to achieve;</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What I already have and what I lack;</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How can I get what is missing;</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How do I imagine the final product;</a:t>
            </a:r>
            <a:endParaRPr lang="lt-L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Who is the product for?</a:t>
            </a:r>
          </a:p>
        </p:txBody>
      </p:sp>
      <p:pic>
        <p:nvPicPr>
          <p:cNvPr id="20" name="Picture 19" descr="A picture containing text, lined, several, arranged&#10;&#10;Description automatically generated">
            <a:extLst>
              <a:ext uri="{FF2B5EF4-FFF2-40B4-BE49-F238E27FC236}">
                <a16:creationId xmlns:a16="http://schemas.microsoft.com/office/drawing/2014/main" id="{E4205939-8301-73B2-EB55-C02544719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040" y="1243100"/>
            <a:ext cx="4475727" cy="2983817"/>
          </a:xfrm>
          <a:prstGeom prst="rect">
            <a:avLst/>
          </a:prstGeom>
        </p:spPr>
      </p:pic>
      <p:sp>
        <p:nvSpPr>
          <p:cNvPr id="21" name="TextBox 20">
            <a:extLst>
              <a:ext uri="{FF2B5EF4-FFF2-40B4-BE49-F238E27FC236}">
                <a16:creationId xmlns:a16="http://schemas.microsoft.com/office/drawing/2014/main" id="{56829CFA-8AE2-4DFE-7621-A6F028D236F8}"/>
              </a:ext>
            </a:extLst>
          </p:cNvPr>
          <p:cNvSpPr txBox="1"/>
          <p:nvPr/>
        </p:nvSpPr>
        <p:spPr>
          <a:xfrm>
            <a:off x="5073445" y="5319252"/>
            <a:ext cx="5899355" cy="369332"/>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Is this my hobby, side job or full-time job?..</a:t>
            </a:r>
          </a:p>
        </p:txBody>
      </p:sp>
    </p:spTree>
    <p:extLst>
      <p:ext uri="{BB962C8B-B14F-4D97-AF65-F5344CB8AC3E}">
        <p14:creationId xmlns:p14="http://schemas.microsoft.com/office/powerpoint/2010/main" val="1341937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516098" y="980223"/>
            <a:ext cx="7991515" cy="1200329"/>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Get inspired</a:t>
            </a:r>
            <a:r>
              <a:rPr lang="en-US" sz="2400" b="1" dirty="0">
                <a:latin typeface="Calibri" panose="020F0502020204030204" pitchFamily="34" charset="0"/>
                <a:cs typeface="Calibri" panose="020F0502020204030204" pitchFamily="34" charset="0"/>
              </a:rPr>
              <a:t>!</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C82E79D4-D3AA-7E0F-48AC-55E795E23841}"/>
              </a:ext>
            </a:extLst>
          </p:cNvPr>
          <p:cNvSpPr txBox="1"/>
          <p:nvPr/>
        </p:nvSpPr>
        <p:spPr>
          <a:xfrm>
            <a:off x="4233067" y="5540576"/>
            <a:ext cx="7767484" cy="369332"/>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https://www.pinterest.com/mkmpotterytools/handmade-pottery/</a:t>
            </a:r>
          </a:p>
        </p:txBody>
      </p:sp>
      <p:pic>
        <p:nvPicPr>
          <p:cNvPr id="20" name="Picture 19">
            <a:extLst>
              <a:ext uri="{FF2B5EF4-FFF2-40B4-BE49-F238E27FC236}">
                <a16:creationId xmlns:a16="http://schemas.microsoft.com/office/drawing/2014/main" id="{2AF1AAA7-12DF-01DF-A97C-D7C54B41B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743" y="1888353"/>
            <a:ext cx="2301439" cy="3475021"/>
          </a:xfrm>
          <a:prstGeom prst="rect">
            <a:avLst/>
          </a:prstGeom>
        </p:spPr>
      </p:pic>
      <p:pic>
        <p:nvPicPr>
          <p:cNvPr id="22" name="Picture 21" descr="A picture containing text, set&#10;&#10;Description automatically generated">
            <a:extLst>
              <a:ext uri="{FF2B5EF4-FFF2-40B4-BE49-F238E27FC236}">
                <a16:creationId xmlns:a16="http://schemas.microsoft.com/office/drawing/2014/main" id="{958BE446-9690-7A6A-ECC7-BF53FF1DBE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6174" y="1115916"/>
            <a:ext cx="2301439" cy="1775614"/>
          </a:xfrm>
          <a:prstGeom prst="rect">
            <a:avLst/>
          </a:prstGeom>
        </p:spPr>
      </p:pic>
      <p:pic>
        <p:nvPicPr>
          <p:cNvPr id="24" name="Picture 23" descr="A picture containing cup, plant, ceramic ware, counter&#10;&#10;Description automatically generated">
            <a:extLst>
              <a:ext uri="{FF2B5EF4-FFF2-40B4-BE49-F238E27FC236}">
                <a16:creationId xmlns:a16="http://schemas.microsoft.com/office/drawing/2014/main" id="{B529E57D-7532-9D08-C5A8-2BBF0E0B08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6323" y="1885816"/>
            <a:ext cx="2655084" cy="3514082"/>
          </a:xfrm>
          <a:prstGeom prst="rect">
            <a:avLst/>
          </a:prstGeom>
        </p:spPr>
      </p:pic>
    </p:spTree>
    <p:extLst>
      <p:ext uri="{BB962C8B-B14F-4D97-AF65-F5344CB8AC3E}">
        <p14:creationId xmlns:p14="http://schemas.microsoft.com/office/powerpoint/2010/main" val="36349953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545594" y="997796"/>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How to become an artist?</a:t>
            </a:r>
            <a:endParaRPr lang="en-US" sz="4400" dirty="0"/>
          </a:p>
          <a:p>
            <a:pPr marL="0" indent="0">
              <a:buNone/>
            </a:pPr>
            <a:endParaRPr lang="en-US" sz="2400" dirty="0"/>
          </a:p>
        </p:txBody>
      </p:sp>
      <p:sp>
        <p:nvSpPr>
          <p:cNvPr id="18" name="TextBox 17">
            <a:extLst>
              <a:ext uri="{FF2B5EF4-FFF2-40B4-BE49-F238E27FC236}">
                <a16:creationId xmlns:a16="http://schemas.microsoft.com/office/drawing/2014/main" id="{8902A9F9-5A10-4DCE-5459-75098A709FF3}"/>
              </a:ext>
            </a:extLst>
          </p:cNvPr>
          <p:cNvSpPr txBox="1"/>
          <p:nvPr/>
        </p:nvSpPr>
        <p:spPr>
          <a:xfrm>
            <a:off x="3362632" y="2039874"/>
            <a:ext cx="7531510"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Establish a routine to practice your skills.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Choose your niche.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Get advice from professionals.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Explore your style.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Create your portfolio.</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Market yourself and your work.</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p>
        </p:txBody>
      </p:sp>
      <p:pic>
        <p:nvPicPr>
          <p:cNvPr id="22" name="Picture 21" descr="A picture containing person, indoor, potter's wheel&#10;&#10;Description automatically generated">
            <a:extLst>
              <a:ext uri="{FF2B5EF4-FFF2-40B4-BE49-F238E27FC236}">
                <a16:creationId xmlns:a16="http://schemas.microsoft.com/office/drawing/2014/main" id="{60550D0A-C299-A1BC-AF5E-64473699F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441" y="3970205"/>
            <a:ext cx="2821918" cy="1876235"/>
          </a:xfrm>
          <a:prstGeom prst="rect">
            <a:avLst/>
          </a:prstGeom>
        </p:spPr>
      </p:pic>
    </p:spTree>
    <p:extLst>
      <p:ext uri="{BB962C8B-B14F-4D97-AF65-F5344CB8AC3E}">
        <p14:creationId xmlns:p14="http://schemas.microsoft.com/office/powerpoint/2010/main" val="4036119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pic>
        <p:nvPicPr>
          <p:cNvPr id="20" name="Content Placeholder 19" descr="A picture containing diagram&#10;&#10;Description automatically generated">
            <a:extLst>
              <a:ext uri="{FF2B5EF4-FFF2-40B4-BE49-F238E27FC236}">
                <a16:creationId xmlns:a16="http://schemas.microsoft.com/office/drawing/2014/main" id="{D559DCD5-D280-C4DF-172B-90928A5C11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3949" y="2160588"/>
            <a:ext cx="2698239" cy="3600450"/>
          </a:xfrm>
        </p:spPr>
      </p:pic>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374638" y="1045398"/>
            <a:ext cx="7991515" cy="1200329"/>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Topic: CREATION OF A WORK</a:t>
            </a:r>
          </a:p>
          <a:p>
            <a:pPr marL="0" indent="0">
              <a:buNone/>
            </a:pPr>
            <a:r>
              <a:rPr lang="en-US" sz="2400" b="1" dirty="0">
                <a:latin typeface="Calibri" panose="020F0502020204030204" pitchFamily="34" charset="0"/>
                <a:cs typeface="Calibri" panose="020F0502020204030204" pitchFamily="34" charset="0"/>
              </a:rPr>
              <a:t>How to plan your work in the pottery studio</a:t>
            </a:r>
            <a:endParaRPr lang="en-US" sz="2400" dirty="0"/>
          </a:p>
        </p:txBody>
      </p:sp>
      <p:sp>
        <p:nvSpPr>
          <p:cNvPr id="18" name="TextBox 17">
            <a:extLst>
              <a:ext uri="{FF2B5EF4-FFF2-40B4-BE49-F238E27FC236}">
                <a16:creationId xmlns:a16="http://schemas.microsoft.com/office/drawing/2014/main" id="{E2C12824-C844-541D-FC41-5DEF98645169}"/>
              </a:ext>
            </a:extLst>
          </p:cNvPr>
          <p:cNvSpPr txBox="1"/>
          <p:nvPr/>
        </p:nvSpPr>
        <p:spPr>
          <a:xfrm>
            <a:off x="3087612" y="2545702"/>
            <a:ext cx="7069111" cy="2031325"/>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Create a making list of items you would like to create, sale and exhibit.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List the steps for each of the objects you need to make.</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Estimate the time needed for each step.</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Choose a path based on your available work session.</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Order the steps and add making times.</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Determine how many working sessions you will need to complete pieces planned for the sale or exhibition.</a:t>
            </a:r>
          </a:p>
        </p:txBody>
      </p:sp>
      <p:pic>
        <p:nvPicPr>
          <p:cNvPr id="22" name="Picture 21" descr="A picture containing diagram&#10;&#10;Description automatically generated">
            <a:extLst>
              <a:ext uri="{FF2B5EF4-FFF2-40B4-BE49-F238E27FC236}">
                <a16:creationId xmlns:a16="http://schemas.microsoft.com/office/drawing/2014/main" id="{40465755-AC2A-439D-BCD7-1F90761CB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4788" y="659983"/>
            <a:ext cx="1252113" cy="1670782"/>
          </a:xfrm>
          <a:prstGeom prst="rect">
            <a:avLst/>
          </a:prstGeom>
        </p:spPr>
      </p:pic>
    </p:spTree>
    <p:extLst>
      <p:ext uri="{BB962C8B-B14F-4D97-AF65-F5344CB8AC3E}">
        <p14:creationId xmlns:p14="http://schemas.microsoft.com/office/powerpoint/2010/main" val="33953417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374638" y="959686"/>
            <a:ext cx="7991515" cy="1200329"/>
          </a:xfrm>
          <a:prstGeom prst="rect">
            <a:avLst/>
          </a:prstGeom>
          <a:noFill/>
        </p:spPr>
        <p:txBody>
          <a:bodyPr wrap="square">
            <a:spAutoFit/>
          </a:bodyPr>
          <a:lstStyle/>
          <a:p>
            <a:endParaRPr lang="en-US" sz="2400" b="1" dirty="0"/>
          </a:p>
          <a:p>
            <a:pPr marL="0" indent="0">
              <a:buNone/>
            </a:pPr>
            <a:r>
              <a:rPr lang="lt-LT" sz="2400" b="1" dirty="0">
                <a:latin typeface="Calibri" panose="020F0502020204030204" pitchFamily="34" charset="0"/>
                <a:cs typeface="Calibri" panose="020F0502020204030204" pitchFamily="34" charset="0"/>
              </a:rPr>
              <a:t>Decide what you want to do</a:t>
            </a:r>
            <a:endParaRPr lang="en-US" sz="4400" dirty="0"/>
          </a:p>
          <a:p>
            <a:pPr marL="0" indent="0">
              <a:buNone/>
            </a:pPr>
            <a:endParaRPr lang="en-US" sz="2400" dirty="0"/>
          </a:p>
        </p:txBody>
      </p:sp>
      <p:pic>
        <p:nvPicPr>
          <p:cNvPr id="19" name="Picture 18" descr="A group of white vases&#10;&#10;Description automatically generated with low confidence">
            <a:extLst>
              <a:ext uri="{FF2B5EF4-FFF2-40B4-BE49-F238E27FC236}">
                <a16:creationId xmlns:a16="http://schemas.microsoft.com/office/drawing/2014/main" id="{C4CDB65E-00A8-6D0B-62AD-1A6C1C5C8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441" y="3558832"/>
            <a:ext cx="3219604" cy="2411595"/>
          </a:xfrm>
          <a:prstGeom prst="rect">
            <a:avLst/>
          </a:prstGeom>
        </p:spPr>
      </p:pic>
      <p:sp>
        <p:nvSpPr>
          <p:cNvPr id="20" name="TextBox 19">
            <a:extLst>
              <a:ext uri="{FF2B5EF4-FFF2-40B4-BE49-F238E27FC236}">
                <a16:creationId xmlns:a16="http://schemas.microsoft.com/office/drawing/2014/main" id="{510A21DB-CCEA-FBC4-74AA-EB6079EB571A}"/>
              </a:ext>
            </a:extLst>
          </p:cNvPr>
          <p:cNvSpPr txBox="1"/>
          <p:nvPr/>
        </p:nvSpPr>
        <p:spPr>
          <a:xfrm>
            <a:off x="3314335" y="2160015"/>
            <a:ext cx="7541342" cy="646331"/>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The variety of tools, techniques, and shapes is extremely wide, so it’s important to understand which products will be the focus.</a:t>
            </a:r>
          </a:p>
        </p:txBody>
      </p:sp>
    </p:spTree>
    <p:extLst>
      <p:ext uri="{BB962C8B-B14F-4D97-AF65-F5344CB8AC3E}">
        <p14:creationId xmlns:p14="http://schemas.microsoft.com/office/powerpoint/2010/main" val="2933889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545594" y="997796"/>
            <a:ext cx="7991515" cy="1107996"/>
          </a:xfrm>
          <a:prstGeom prst="rect">
            <a:avLst/>
          </a:prstGeom>
          <a:noFill/>
        </p:spPr>
        <p:txBody>
          <a:bodyPr wrap="square">
            <a:spAutoFit/>
          </a:bodyPr>
          <a:lstStyle/>
          <a:p>
            <a:endParaRPr lang="en-US" sz="2400" b="1" dirty="0"/>
          </a:p>
          <a:p>
            <a:pPr marL="0" indent="0">
              <a:buNone/>
            </a:pPr>
            <a:r>
              <a:rPr lang="en-US" sz="2400" b="1" dirty="0">
                <a:latin typeface="Calibri" panose="020F0502020204030204" pitchFamily="34" charset="0"/>
                <a:cs typeface="Calibri" panose="020F0502020204030204" pitchFamily="34" charset="0"/>
              </a:rPr>
              <a:t>Topic:</a:t>
            </a:r>
            <a:r>
              <a:rPr lang="lt-LT" sz="2400" b="1" dirty="0">
                <a:latin typeface="Calibri" panose="020F0502020204030204" pitchFamily="34" charset="0"/>
                <a:cs typeface="Calibri" panose="020F0502020204030204" pitchFamily="34" charset="0"/>
              </a:rPr>
              <a:t> DISSEMINATION AND SALE OF THE WORK</a:t>
            </a:r>
            <a:endParaRPr lang="en-US" sz="4400" dirty="0"/>
          </a:p>
          <a:p>
            <a:pPr marL="0" indent="0">
              <a:buNone/>
            </a:pPr>
            <a:r>
              <a:rPr lang="lt-LT" b="1" dirty="0">
                <a:latin typeface="Calibri" panose="020F0502020204030204" pitchFamily="34" charset="0"/>
                <a:cs typeface="Calibri" panose="020F0502020204030204" pitchFamily="34" charset="0"/>
              </a:rPr>
              <a:t>How to prepare for the first exhibition (1)</a:t>
            </a:r>
            <a:endParaRPr lang="en-US"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8435566-929C-AA45-1E1C-7230F22616B4}"/>
              </a:ext>
            </a:extLst>
          </p:cNvPr>
          <p:cNvSpPr txBox="1"/>
          <p:nvPr/>
        </p:nvSpPr>
        <p:spPr>
          <a:xfrm>
            <a:off x="3545594" y="2359742"/>
            <a:ext cx="7702509" cy="3139321"/>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Know the Audience</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Consider the Time-frame</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Determine the Type of Your Art Exhibition</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Prepare Your Artworks.</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Take Pictures of Your Arts</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Price Your Artworks.</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Plan How To Maximize Your Space</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Think About the Transportation of Your Artworks</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Consider How You Are Going to Document the Event</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Set-up a Marketing Plan.</a:t>
            </a:r>
          </a:p>
          <a:p>
            <a:pPr marL="285750" indent="-285750">
              <a:buFont typeface="Arial" panose="020B0604020202020204" pitchFamily="34" charset="0"/>
              <a:buChar char="•"/>
            </a:pPr>
            <a:endParaRPr lang="en-US" dirty="0"/>
          </a:p>
        </p:txBody>
      </p:sp>
      <p:pic>
        <p:nvPicPr>
          <p:cNvPr id="20" name="Picture 19" descr="Calendar&#10;&#10;Description automatically generated">
            <a:extLst>
              <a:ext uri="{FF2B5EF4-FFF2-40B4-BE49-F238E27FC236}">
                <a16:creationId xmlns:a16="http://schemas.microsoft.com/office/drawing/2014/main" id="{47DF2309-F242-EEC5-3565-A6DDECA2D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763" y="1771695"/>
            <a:ext cx="2619375" cy="1743075"/>
          </a:xfrm>
          <a:prstGeom prst="rect">
            <a:avLst/>
          </a:prstGeom>
        </p:spPr>
      </p:pic>
    </p:spTree>
    <p:extLst>
      <p:ext uri="{BB962C8B-B14F-4D97-AF65-F5344CB8AC3E}">
        <p14:creationId xmlns:p14="http://schemas.microsoft.com/office/powerpoint/2010/main" val="2096361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16A1-DD22-DD3A-8915-A3333B9AB1E1}"/>
              </a:ext>
            </a:extLst>
          </p:cNvPr>
          <p:cNvSpPr>
            <a:spLocks noGrp="1"/>
          </p:cNvSpPr>
          <p:nvPr>
            <p:ph type="title"/>
          </p:nvPr>
        </p:nvSpPr>
        <p:spPr/>
        <p:txBody>
          <a:bodyPr/>
          <a:lstStyle/>
          <a:p>
            <a:endParaRPr lang="en-US" dirty="0"/>
          </a:p>
        </p:txBody>
      </p:sp>
      <p:sp useBgFill="1">
        <p:nvSpPr>
          <p:cNvPr id="4" name="Rectangle 43">
            <a:extLst>
              <a:ext uri="{FF2B5EF4-FFF2-40B4-BE49-F238E27FC236}">
                <a16:creationId xmlns:a16="http://schemas.microsoft.com/office/drawing/2014/main" id="{2D591F33-2050-30F6-21CE-C07E0107A2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34AF6C2-1977-C471-CAC6-6DDAD8B8605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DD101EF7-0983-86EC-FAC2-A215E784A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EE97FF84-525D-4080-114D-5B7EF6138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F8C6CAE1-4158-A8BC-5A37-3262A6997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D27C7B31-C45C-0F08-60EC-1BB05E567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767A34B-F32C-B19D-F5F2-07BEFCAA98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C6B96420-EF4F-1475-F6D7-37345E332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56E8A6E0-B508-8657-DD6D-1550125ED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D29EC38A-A8EA-B452-296E-86355156AE9A}"/>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ED09F5C6-9D2C-D63B-DDE8-5B18A3F47E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44632F9F-00B7-D717-B8EE-7CE4C1DCD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F435F60A-2026-F8FC-DE62-31A8BD291753}"/>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605D2DDD-7AD2-BA02-F9A3-D7682CF511A3}"/>
              </a:ext>
            </a:extLst>
          </p:cNvPr>
          <p:cNvSpPr txBox="1"/>
          <p:nvPr/>
        </p:nvSpPr>
        <p:spPr>
          <a:xfrm>
            <a:off x="3213117" y="936025"/>
            <a:ext cx="7991515" cy="830997"/>
          </a:xfrm>
          <a:prstGeom prst="rect">
            <a:avLst/>
          </a:prstGeom>
          <a:noFill/>
        </p:spPr>
        <p:txBody>
          <a:bodyPr wrap="square">
            <a:spAutoFit/>
          </a:bodyPr>
          <a:lstStyle/>
          <a:p>
            <a:endParaRPr lang="en-US" sz="2400" b="1" dirty="0"/>
          </a:p>
          <a:p>
            <a:pPr marL="0" indent="0">
              <a:buNone/>
            </a:pPr>
            <a:endParaRPr lang="en-US" sz="2400" dirty="0"/>
          </a:p>
        </p:txBody>
      </p:sp>
      <p:sp>
        <p:nvSpPr>
          <p:cNvPr id="18" name="TextBox 17">
            <a:extLst>
              <a:ext uri="{FF2B5EF4-FFF2-40B4-BE49-F238E27FC236}">
                <a16:creationId xmlns:a16="http://schemas.microsoft.com/office/drawing/2014/main" id="{744BE6E6-BB85-0771-1EAC-5745BD919095}"/>
              </a:ext>
            </a:extLst>
          </p:cNvPr>
          <p:cNvSpPr txBox="1"/>
          <p:nvPr/>
        </p:nvSpPr>
        <p:spPr>
          <a:xfrm>
            <a:off x="3194087" y="1561698"/>
            <a:ext cx="5801624" cy="2585323"/>
          </a:xfrm>
          <a:prstGeom prst="rect">
            <a:avLst/>
          </a:prstGeom>
          <a:noFill/>
        </p:spPr>
        <p:txBody>
          <a:bodyPr wrap="square" rtlCol="0">
            <a:spAutoFit/>
          </a:bodyPr>
          <a:lstStyle/>
          <a:p>
            <a:pPr marL="285750" indent="-285750" algn="just">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The first blast furnaces in Europe were created in the late 15th century to design that melt iron. At the time, they could heat up to 1,300 degrees Celsius. In later years, new ways were discovered to increase the heat resistance of materials and to use as many different materials as possible to work with a variety of products. It was the beginning of an industrial revolution, followed by many changes in both ceramics and other branches of art, science and technology.</a:t>
            </a:r>
            <a:endParaRPr lang="lt-LT" dirty="0">
              <a:latin typeface="Calibri" panose="020F0502020204030204" pitchFamily="34" charset="0"/>
              <a:cs typeface="Calibri" panose="020F0502020204030204" pitchFamily="34" charset="0"/>
            </a:endParaRPr>
          </a:p>
        </p:txBody>
      </p:sp>
      <p:pic>
        <p:nvPicPr>
          <p:cNvPr id="20" name="Picture 19" descr="A picture containing text, brick&#10;&#10;Description automatically generated">
            <a:extLst>
              <a:ext uri="{FF2B5EF4-FFF2-40B4-BE49-F238E27FC236}">
                <a16:creationId xmlns:a16="http://schemas.microsoft.com/office/drawing/2014/main" id="{02838194-02B9-41C5-C530-A85439B12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6939" y="661656"/>
            <a:ext cx="2412626" cy="5260315"/>
          </a:xfrm>
          <a:prstGeom prst="rect">
            <a:avLst/>
          </a:prstGeom>
        </p:spPr>
      </p:pic>
    </p:spTree>
    <p:extLst>
      <p:ext uri="{BB962C8B-B14F-4D97-AF65-F5344CB8AC3E}">
        <p14:creationId xmlns:p14="http://schemas.microsoft.com/office/powerpoint/2010/main" val="21217793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3"/>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5"/>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545594" y="997796"/>
            <a:ext cx="7991515" cy="738664"/>
          </a:xfrm>
          <a:prstGeom prst="rect">
            <a:avLst/>
          </a:prstGeom>
          <a:noFill/>
        </p:spPr>
        <p:txBody>
          <a:bodyPr wrap="square">
            <a:spAutoFit/>
          </a:bodyPr>
          <a:lstStyle/>
          <a:p>
            <a:endParaRPr lang="en-US" sz="2400" b="1" dirty="0"/>
          </a:p>
          <a:p>
            <a:pPr marL="0" indent="0">
              <a:buNone/>
            </a:pPr>
            <a:r>
              <a:rPr lang="lt-LT" b="1" dirty="0">
                <a:latin typeface="Calibri" panose="020F0502020204030204" pitchFamily="34" charset="0"/>
                <a:cs typeface="Calibri" panose="020F0502020204030204" pitchFamily="34" charset="0"/>
              </a:rPr>
              <a:t>How to prepare for the first exhibition (2)</a:t>
            </a:r>
            <a:endParaRPr lang="en-US"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C42FD02-3695-CFC1-FC2B-3448130594CF}"/>
              </a:ext>
            </a:extLst>
          </p:cNvPr>
          <p:cNvSpPr txBox="1"/>
          <p:nvPr/>
        </p:nvSpPr>
        <p:spPr>
          <a:xfrm>
            <a:off x="3352800" y="2180552"/>
            <a:ext cx="8184309" cy="2308324"/>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Think How You Are Going to Process Sales and Shipping</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Double Check Your Exhibition Checklist</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Ask Help from Your Friends or Hire an Assistant</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Send E-mails Before, During, and After the Show</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Offer Refreshments.</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Interact With The Public.</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Prepare an Explanation for Your Artworks</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lt-LT" dirty="0">
                <a:latin typeface="Calibri" panose="020F0502020204030204" pitchFamily="34" charset="0"/>
                <a:cs typeface="Calibri" panose="020F0502020204030204" pitchFamily="34" charset="0"/>
              </a:rPr>
              <a:t>Suit-up for the Show.</a:t>
            </a:r>
          </a:p>
        </p:txBody>
      </p:sp>
      <p:pic>
        <p:nvPicPr>
          <p:cNvPr id="20" name="Picture 19" descr="A picture containing indoor, wall, counter, cluttered&#10;&#10;Description automatically generated">
            <a:extLst>
              <a:ext uri="{FF2B5EF4-FFF2-40B4-BE49-F238E27FC236}">
                <a16:creationId xmlns:a16="http://schemas.microsoft.com/office/drawing/2014/main" id="{2BC70062-411B-5987-50D2-64248ECF2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5123" y="4139691"/>
            <a:ext cx="3409366" cy="1909245"/>
          </a:xfrm>
          <a:prstGeom prst="rect">
            <a:avLst/>
          </a:prstGeom>
        </p:spPr>
      </p:pic>
    </p:spTree>
    <p:extLst>
      <p:ext uri="{BB962C8B-B14F-4D97-AF65-F5344CB8AC3E}">
        <p14:creationId xmlns:p14="http://schemas.microsoft.com/office/powerpoint/2010/main" val="42702296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7" name="CasellaDiTesto 18">
            <a:extLst>
              <a:ext uri="{FF2B5EF4-FFF2-40B4-BE49-F238E27FC236}">
                <a16:creationId xmlns:a16="http://schemas.microsoft.com/office/drawing/2014/main" id="{BD459B94-2BBB-B271-70BB-221600CFF74F}"/>
              </a:ext>
            </a:extLst>
          </p:cNvPr>
          <p:cNvSpPr txBox="1"/>
          <p:nvPr/>
        </p:nvSpPr>
        <p:spPr>
          <a:xfrm>
            <a:off x="3128125" y="912198"/>
            <a:ext cx="7991515" cy="738664"/>
          </a:xfrm>
          <a:prstGeom prst="rect">
            <a:avLst/>
          </a:prstGeom>
          <a:noFill/>
        </p:spPr>
        <p:txBody>
          <a:bodyPr wrap="square">
            <a:spAutoFit/>
          </a:bodyPr>
          <a:lstStyle/>
          <a:p>
            <a:endParaRPr lang="en-US" sz="2400" b="1" dirty="0"/>
          </a:p>
          <a:p>
            <a:pPr marL="0" indent="0">
              <a:buNone/>
            </a:pPr>
            <a:r>
              <a:rPr lang="en-US" b="1" dirty="0">
                <a:latin typeface="Calibri" panose="020F0502020204030204" pitchFamily="34" charset="0"/>
                <a:cs typeface="Calibri" panose="020F0502020204030204" pitchFamily="34" charset="0"/>
              </a:rPr>
              <a:t>How to make a living selling pottery</a:t>
            </a:r>
            <a:r>
              <a:rPr lang="lt-LT" b="1" dirty="0">
                <a:latin typeface="Calibri" panose="020F0502020204030204" pitchFamily="34" charset="0"/>
                <a:cs typeface="Calibri" panose="020F0502020204030204" pitchFamily="34" charset="0"/>
              </a:rPr>
              <a:t>?</a:t>
            </a:r>
            <a:endParaRPr lang="en-US" b="1" dirty="0"/>
          </a:p>
        </p:txBody>
      </p:sp>
      <p:sp>
        <p:nvSpPr>
          <p:cNvPr id="18" name="TextBox 17">
            <a:extLst>
              <a:ext uri="{FF2B5EF4-FFF2-40B4-BE49-F238E27FC236}">
                <a16:creationId xmlns:a16="http://schemas.microsoft.com/office/drawing/2014/main" id="{E8F119BE-C792-E483-CEB3-ECE5E557D65E}"/>
              </a:ext>
            </a:extLst>
          </p:cNvPr>
          <p:cNvSpPr txBox="1"/>
          <p:nvPr/>
        </p:nvSpPr>
        <p:spPr>
          <a:xfrm>
            <a:off x="3128125" y="2039874"/>
            <a:ext cx="7026004" cy="2308324"/>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Motivate yourself and build confidence</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Gain </a:t>
            </a:r>
            <a:r>
              <a:rPr lang="lt-LT" dirty="0">
                <a:latin typeface="Calibri" panose="020F0502020204030204" pitchFamily="34" charset="0"/>
                <a:cs typeface="Calibri" panose="020F0502020204030204" pitchFamily="34" charset="0"/>
              </a:rPr>
              <a:t>e</a:t>
            </a:r>
            <a:r>
              <a:rPr lang="en-US" dirty="0" err="1">
                <a:latin typeface="Calibri" panose="020F0502020204030204" pitchFamily="34" charset="0"/>
                <a:cs typeface="Calibri" panose="020F0502020204030204" pitchFamily="34" charset="0"/>
              </a:rPr>
              <a:t>xperience</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Strategize your </a:t>
            </a:r>
            <a:r>
              <a:rPr lang="lt-LT" dirty="0">
                <a:latin typeface="Calibri" panose="020F0502020204030204" pitchFamily="34" charset="0"/>
                <a:cs typeface="Calibri" panose="020F0502020204030204" pitchFamily="34" charset="0"/>
              </a:rPr>
              <a:t>b</a:t>
            </a:r>
            <a:r>
              <a:rPr lang="en-US" dirty="0" err="1">
                <a:latin typeface="Calibri" panose="020F0502020204030204" pitchFamily="34" charset="0"/>
                <a:cs typeface="Calibri" panose="020F0502020204030204" pitchFamily="34" charset="0"/>
              </a:rPr>
              <a:t>usiness</a:t>
            </a:r>
            <a:r>
              <a:rPr lang="en-US" dirty="0">
                <a:latin typeface="Calibri" panose="020F0502020204030204" pitchFamily="34" charset="0"/>
                <a:cs typeface="Calibri" panose="020F0502020204030204" pitchFamily="34" charset="0"/>
              </a:rPr>
              <a:t> </a:t>
            </a:r>
            <a:r>
              <a:rPr lang="lt-LT" dirty="0">
                <a:latin typeface="Calibri" panose="020F0502020204030204" pitchFamily="34" charset="0"/>
                <a:cs typeface="Calibri" panose="020F0502020204030204" pitchFamily="34" charset="0"/>
              </a:rPr>
              <a:t>p</a:t>
            </a:r>
            <a:r>
              <a:rPr lang="en-US" dirty="0" err="1">
                <a:latin typeface="Calibri" panose="020F0502020204030204" pitchFamily="34" charset="0"/>
                <a:cs typeface="Calibri" panose="020F0502020204030204" pitchFamily="34" charset="0"/>
              </a:rPr>
              <a:t>lan</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Set up a workspace</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Create pottery pieces</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Market your brand</a:t>
            </a:r>
            <a:r>
              <a:rPr lang="lt-LT"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Sell your pottery and grow your business</a:t>
            </a:r>
            <a:r>
              <a:rPr lang="lt-LT"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dirty="0"/>
          </a:p>
        </p:txBody>
      </p:sp>
      <p:pic>
        <p:nvPicPr>
          <p:cNvPr id="20" name="Picture 19" descr="A picture containing cup, coffee, table, drink&#10;&#10;Description automatically generated">
            <a:extLst>
              <a:ext uri="{FF2B5EF4-FFF2-40B4-BE49-F238E27FC236}">
                <a16:creationId xmlns:a16="http://schemas.microsoft.com/office/drawing/2014/main" id="{D7D9A9FB-859A-9547-3192-09704945A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596" y="1168892"/>
            <a:ext cx="3254116" cy="2169411"/>
          </a:xfrm>
          <a:prstGeom prst="rect">
            <a:avLst/>
          </a:prstGeom>
        </p:spPr>
      </p:pic>
    </p:spTree>
    <p:extLst>
      <p:ext uri="{BB962C8B-B14F-4D97-AF65-F5344CB8AC3E}">
        <p14:creationId xmlns:p14="http://schemas.microsoft.com/office/powerpoint/2010/main" val="35353928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sp>
        <p:nvSpPr>
          <p:cNvPr id="18" name="TextBox 17">
            <a:extLst>
              <a:ext uri="{FF2B5EF4-FFF2-40B4-BE49-F238E27FC236}">
                <a16:creationId xmlns:a16="http://schemas.microsoft.com/office/drawing/2014/main" id="{E7113B85-19F1-03C0-8D20-72D9D19C69E9}"/>
              </a:ext>
            </a:extLst>
          </p:cNvPr>
          <p:cNvSpPr txBox="1"/>
          <p:nvPr/>
        </p:nvSpPr>
        <p:spPr>
          <a:xfrm>
            <a:off x="3706762" y="5225075"/>
            <a:ext cx="9130598" cy="369332"/>
          </a:xfrm>
          <a:prstGeom prst="rect">
            <a:avLst/>
          </a:prstGeom>
          <a:noFill/>
        </p:spPr>
        <p:txBody>
          <a:bodyPr wrap="square" rtlCol="0">
            <a:spAutoFit/>
          </a:bodyPr>
          <a:lstStyle/>
          <a:p>
            <a:pPr algn="just"/>
            <a:r>
              <a:rPr lang="lt-LT" dirty="0">
                <a:latin typeface="Calibri" panose="020F0502020204030204" pitchFamily="34" charset="0"/>
                <a:cs typeface="Calibri" panose="020F0502020204030204" pitchFamily="34" charset="0"/>
              </a:rPr>
              <a:t>Learn more about selling ceramics: </a:t>
            </a:r>
            <a:r>
              <a:rPr lang="lt-LT" dirty="0">
                <a:latin typeface="Calibri" panose="020F0502020204030204" pitchFamily="34" charset="0"/>
                <a:cs typeface="Calibri" panose="020F0502020204030204" pitchFamily="34" charset="0"/>
                <a:hlinkClick r:id="rId5"/>
              </a:rPr>
              <a:t>https://www.youtube.com/watch?v=CEyWDoRHA6M</a:t>
            </a:r>
            <a:r>
              <a:rPr lang="lt-LT"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20" name="Picture 19" descr="A picture containing text, indoor&#10;&#10;Description automatically generated">
            <a:extLst>
              <a:ext uri="{FF2B5EF4-FFF2-40B4-BE49-F238E27FC236}">
                <a16:creationId xmlns:a16="http://schemas.microsoft.com/office/drawing/2014/main" id="{97C45A21-989C-8524-FE6E-697C19D53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6260" y="1790134"/>
            <a:ext cx="4888272" cy="2735353"/>
          </a:xfrm>
          <a:prstGeom prst="rect">
            <a:avLst/>
          </a:prstGeom>
        </p:spPr>
      </p:pic>
    </p:spTree>
    <p:extLst>
      <p:ext uri="{BB962C8B-B14F-4D97-AF65-F5344CB8AC3E}">
        <p14:creationId xmlns:p14="http://schemas.microsoft.com/office/powerpoint/2010/main" val="12291635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B56B-056E-5CB4-3CF3-9B49DD23C421}"/>
              </a:ext>
            </a:extLst>
          </p:cNvPr>
          <p:cNvSpPr>
            <a:spLocks noGrp="1"/>
          </p:cNvSpPr>
          <p:nvPr>
            <p:ph type="title"/>
          </p:nvPr>
        </p:nvSpPr>
        <p:spPr/>
        <p:txBody>
          <a:bodyPr/>
          <a:lstStyle/>
          <a:p>
            <a:endParaRPr lang="en-US"/>
          </a:p>
        </p:txBody>
      </p:sp>
      <p:sp useBgFill="1">
        <p:nvSpPr>
          <p:cNvPr id="4" name="Rectangle 43">
            <a:extLst>
              <a:ext uri="{FF2B5EF4-FFF2-40B4-BE49-F238E27FC236}">
                <a16:creationId xmlns:a16="http://schemas.microsoft.com/office/drawing/2014/main" id="{4FC35BEB-68B7-B541-7C31-B6C371C6B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5">
            <a:extLst>
              <a:ext uri="{FF2B5EF4-FFF2-40B4-BE49-F238E27FC236}">
                <a16:creationId xmlns:a16="http://schemas.microsoft.com/office/drawing/2014/main" id="{82895044-E8B7-9194-AFEF-F9ED6A669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6" name="Oval 5">
              <a:extLst>
                <a:ext uri="{FF2B5EF4-FFF2-40B4-BE49-F238E27FC236}">
                  <a16:creationId xmlns:a16="http://schemas.microsoft.com/office/drawing/2014/main" id="{F852232C-9774-62C7-7C88-E89162C0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5">
              <a:extLst>
                <a:ext uri="{FF2B5EF4-FFF2-40B4-BE49-F238E27FC236}">
                  <a16:creationId xmlns:a16="http://schemas.microsoft.com/office/drawing/2014/main" id="{B25730FF-A11B-B4A0-2ABB-333BA116C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86">
              <a:extLst>
                <a:ext uri="{FF2B5EF4-FFF2-40B4-BE49-F238E27FC236}">
                  <a16:creationId xmlns:a16="http://schemas.microsoft.com/office/drawing/2014/main" id="{B6EFF9DA-7F8C-3F80-6C93-1316CD256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7">
              <a:extLst>
                <a:ext uri="{FF2B5EF4-FFF2-40B4-BE49-F238E27FC236}">
                  <a16:creationId xmlns:a16="http://schemas.microsoft.com/office/drawing/2014/main" id="{32053C05-4775-E5CD-AD9E-A494D6410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88">
              <a:extLst>
                <a:ext uri="{FF2B5EF4-FFF2-40B4-BE49-F238E27FC236}">
                  <a16:creationId xmlns:a16="http://schemas.microsoft.com/office/drawing/2014/main" id="{4DC891FE-A195-AE0B-716B-195759DC9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89">
              <a:extLst>
                <a:ext uri="{FF2B5EF4-FFF2-40B4-BE49-F238E27FC236}">
                  <a16:creationId xmlns:a16="http://schemas.microsoft.com/office/drawing/2014/main" id="{1CF9B896-A8EF-7E6F-7F16-39074E37D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97">
              <a:extLst>
                <a:ext uri="{FF2B5EF4-FFF2-40B4-BE49-F238E27FC236}">
                  <a16:creationId xmlns:a16="http://schemas.microsoft.com/office/drawing/2014/main" id="{FE98D659-F81C-5D5D-B73D-06C068BE6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Picture 3">
            <a:extLst>
              <a:ext uri="{FF2B5EF4-FFF2-40B4-BE49-F238E27FC236}">
                <a16:creationId xmlns:a16="http://schemas.microsoft.com/office/drawing/2014/main" id="{64C22D0E-D8FC-7EF8-1FD5-E9F44D8B13DB}"/>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14" name="Straight Connector 13">
            <a:extLst>
              <a:ext uri="{FF2B5EF4-FFF2-40B4-BE49-F238E27FC236}">
                <a16:creationId xmlns:a16="http://schemas.microsoft.com/office/drawing/2014/main" id="{F6C657EA-0CB6-721D-703F-13513B4A8F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84EC241-CAD8-7BF7-7158-E73E3927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7.jpg">
            <a:extLst>
              <a:ext uri="{FF2B5EF4-FFF2-40B4-BE49-F238E27FC236}">
                <a16:creationId xmlns:a16="http://schemas.microsoft.com/office/drawing/2014/main" id="{4E3144C6-B277-DE3B-93B8-8D044EBF9C94}"/>
              </a:ext>
            </a:extLst>
          </p:cNvPr>
          <p:cNvPicPr/>
          <p:nvPr/>
        </p:nvPicPr>
        <p:blipFill>
          <a:blip r:embed="rId4"/>
          <a:srcRect/>
          <a:stretch>
            <a:fillRect/>
          </a:stretch>
        </p:blipFill>
        <p:spPr>
          <a:xfrm>
            <a:off x="9104390" y="6320476"/>
            <a:ext cx="2512695" cy="552450"/>
          </a:xfrm>
          <a:prstGeom prst="rect">
            <a:avLst/>
          </a:prstGeom>
          <a:ln/>
        </p:spPr>
      </p:pic>
      <p:pic>
        <p:nvPicPr>
          <p:cNvPr id="23" name="Picture 22" descr="Graphical user interface, diagram, application&#10;&#10;Description automatically generated">
            <a:extLst>
              <a:ext uri="{FF2B5EF4-FFF2-40B4-BE49-F238E27FC236}">
                <a16:creationId xmlns:a16="http://schemas.microsoft.com/office/drawing/2014/main" id="{3FBB68F5-7DA8-A0AA-CC08-FF8E901DC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01" y="1561376"/>
            <a:ext cx="5055800" cy="3373166"/>
          </a:xfrm>
          <a:prstGeom prst="rect">
            <a:avLst/>
          </a:prstGeom>
        </p:spPr>
      </p:pic>
      <p:sp>
        <p:nvSpPr>
          <p:cNvPr id="24" name="TextBox 23">
            <a:extLst>
              <a:ext uri="{FF2B5EF4-FFF2-40B4-BE49-F238E27FC236}">
                <a16:creationId xmlns:a16="http://schemas.microsoft.com/office/drawing/2014/main" id="{A79FC233-C50C-4A2D-2F89-7183FEAA7BE9}"/>
              </a:ext>
            </a:extLst>
          </p:cNvPr>
          <p:cNvSpPr txBox="1"/>
          <p:nvPr/>
        </p:nvSpPr>
        <p:spPr>
          <a:xfrm>
            <a:off x="3770388" y="5116420"/>
            <a:ext cx="7482349" cy="369332"/>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The Internet is a great medium for both learning new skills and realizing ideas</a:t>
            </a:r>
          </a:p>
        </p:txBody>
      </p:sp>
    </p:spTree>
    <p:extLst>
      <p:ext uri="{BB962C8B-B14F-4D97-AF65-F5344CB8AC3E}">
        <p14:creationId xmlns:p14="http://schemas.microsoft.com/office/powerpoint/2010/main" val="10071560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104390" y="6320476"/>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545594" y="997796"/>
            <a:ext cx="7991515" cy="3693319"/>
          </a:xfrm>
          <a:prstGeom prst="rect">
            <a:avLst/>
          </a:prstGeom>
          <a:noFill/>
        </p:spPr>
        <p:txBody>
          <a:bodyPr wrap="square">
            <a:spAutoFit/>
          </a:bodyPr>
          <a:lstStyle/>
          <a:p>
            <a:endParaRPr lang="en-US" sz="2400" dirty="0"/>
          </a:p>
          <a:p>
            <a:pPr marL="0" indent="0">
              <a:buNone/>
            </a:pPr>
            <a:endParaRPr lang="en-US" sz="2400" dirty="0"/>
          </a:p>
          <a:p>
            <a:pPr marL="0" indent="0">
              <a:buNone/>
            </a:pPr>
            <a:r>
              <a:rPr lang="en-US" sz="2800" dirty="0">
                <a:latin typeface="Calibri" panose="020F0502020204030204" pitchFamily="34" charset="0"/>
                <a:cs typeface="Calibri" panose="020F0502020204030204" pitchFamily="34" charset="0"/>
              </a:rPr>
              <a:t>SUMMARY</a:t>
            </a:r>
          </a:p>
          <a:p>
            <a:pPr marL="0" indent="0">
              <a:buNone/>
            </a:pPr>
            <a:endParaRPr lang="lt-LT" sz="4400" dirty="0"/>
          </a:p>
          <a:p>
            <a:pPr marL="0" indent="0" algn="just">
              <a:buNone/>
            </a:pPr>
            <a:r>
              <a:rPr lang="en-US" dirty="0">
                <a:latin typeface="Calibri" panose="020F0502020204030204" pitchFamily="34" charset="0"/>
                <a:cs typeface="Calibri" panose="020F0502020204030204" pitchFamily="34" charset="0"/>
              </a:rPr>
              <a:t>This section provides participants with tips on how to generate ideas for potters at home. The stages from the conception of an idea to its implementation and publicity - presentation and sale are briefly reviewed. It provides guidelines that the learner can follow without forgetting that the most important decisions will be made by him / herself.</a:t>
            </a:r>
          </a:p>
          <a:p>
            <a:pPr marL="0" indent="0">
              <a:buNone/>
            </a:pPr>
            <a:endParaRPr lang="en-US" sz="2400" dirty="0"/>
          </a:p>
        </p:txBody>
      </p:sp>
    </p:spTree>
    <p:extLst>
      <p:ext uri="{BB962C8B-B14F-4D97-AF65-F5344CB8AC3E}">
        <p14:creationId xmlns:p14="http://schemas.microsoft.com/office/powerpoint/2010/main" val="38988903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104390" y="6320476"/>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319753" y="261784"/>
            <a:ext cx="8601031" cy="8022453"/>
          </a:xfrm>
          <a:prstGeom prst="rect">
            <a:avLst/>
          </a:prstGeom>
          <a:noFill/>
        </p:spPr>
        <p:txBody>
          <a:bodyPr wrap="square">
            <a:spAutoFit/>
          </a:bodyPr>
          <a:lstStyle/>
          <a:p>
            <a:r>
              <a:rPr lang="en-US" sz="2400" dirty="0"/>
              <a:t>Resources</a:t>
            </a:r>
          </a:p>
          <a:p>
            <a:endParaRPr lang="en-US" sz="2000" dirty="0">
              <a:latin typeface="Calibri" panose="020F0502020204030204" pitchFamily="34" charset="0"/>
              <a:cs typeface="Calibri" panose="020F0502020204030204"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About to Exhibit Your Art for the First Time? Here are 3 Important Tips. (n.d.). Retrieved May 22, 2022, from </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https://www.artistsnetwork.com/art-business/exhibit-art-tips/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Art Show: How to Successfully Launch Your First Art Exhibit. (n.d.). Retrieved May 22, 2022, from </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https://yourartempire.com/first-art-show/</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How to Become an Artist: Advice from Actual Artists |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Skillshare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Blog. (n.d.). Retrieved May 22, 2022, from </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https://www.skillshare.com/blog/how-to-become-an-artist-advice-from-actual-artists/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How to Prepare for an Art Exhibition -Step by Step - THE CREATIVE BUSINESSTHE CREATIVE BUSINESS. (n.d.). Retrieved May 22, 2022, from </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http://the-creative-business.com/prepare-art-exhibition-step-step/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Pottery artists showcase their abilities in senior art exhibit – The Hawk Newspaper. (n.d.). Retrieved May 22, 2022, from </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https://www.sjuhawknews.com/pottery-artists-showcase-their-abilities-in-senior-art-exhibit/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Pottery Exhibits | Heard Museum. (n.d.). Retrieved May 22, 2022, from </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https://heard.org/exhibitcat/pottery/</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Tips for Time Management in the Pottery Studio. (n.d.). Retrieved May 22, 2022, from </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https://ceramicartsnetwork.org/daily/article/tips-for-time-management-in-the-pottery-studio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None/>
            </a:pPr>
            <a:endParaRPr lang="en-US" sz="2400" dirty="0"/>
          </a:p>
        </p:txBody>
      </p:sp>
    </p:spTree>
    <p:extLst>
      <p:ext uri="{BB962C8B-B14F-4D97-AF65-F5344CB8AC3E}">
        <p14:creationId xmlns:p14="http://schemas.microsoft.com/office/powerpoint/2010/main" val="2995775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4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45">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7" name="Oval 46">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Picture 3">
            <a:extLst>
              <a:ext uri="{FF2B5EF4-FFF2-40B4-BE49-F238E27FC236}">
                <a16:creationId xmlns:a16="http://schemas.microsoft.com/office/drawing/2014/main" id="{0505AAB0-5CA7-4A4F-8EA1-CECC719C1FAC}"/>
              </a:ext>
            </a:extLst>
          </p:cNvPr>
          <p:cNvPicPr>
            <a:picLocks noChangeAspect="1"/>
          </p:cNvPicPr>
          <p:nvPr/>
        </p:nvPicPr>
        <p:blipFill rotWithShape="1">
          <a:blip r:embed="rId2"/>
          <a:srcRect l="22382" r="16764"/>
          <a:stretch/>
        </p:blipFill>
        <p:spPr>
          <a:xfrm>
            <a:off x="19" y="1"/>
            <a:ext cx="3087593" cy="6858000"/>
          </a:xfrm>
          <a:prstGeom prst="rect">
            <a:avLst/>
          </a:prstGeom>
        </p:spPr>
      </p:pic>
      <p:cxnSp>
        <p:nvCxnSpPr>
          <p:cNvPr id="55" name="Straight Connector 5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7ECCA81-0FD9-47CB-AFBD-19FC389A6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441" y="0"/>
            <a:ext cx="2263182" cy="1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7.jpg">
            <a:extLst>
              <a:ext uri="{FF2B5EF4-FFF2-40B4-BE49-F238E27FC236}">
                <a16:creationId xmlns:a16="http://schemas.microsoft.com/office/drawing/2014/main" id="{9860015D-7F40-42F5-A01A-2C7CC83345B0}"/>
              </a:ext>
            </a:extLst>
          </p:cNvPr>
          <p:cNvPicPr/>
          <p:nvPr/>
        </p:nvPicPr>
        <p:blipFill>
          <a:blip r:embed="rId4"/>
          <a:srcRect/>
          <a:stretch>
            <a:fillRect/>
          </a:stretch>
        </p:blipFill>
        <p:spPr>
          <a:xfrm>
            <a:off x="9104390" y="6320476"/>
            <a:ext cx="2512695" cy="552450"/>
          </a:xfrm>
          <a:prstGeom prst="rect">
            <a:avLst/>
          </a:prstGeom>
          <a:ln/>
        </p:spPr>
      </p:pic>
      <p:sp>
        <p:nvSpPr>
          <p:cNvPr id="19" name="CasellaDiTesto 18">
            <a:extLst>
              <a:ext uri="{FF2B5EF4-FFF2-40B4-BE49-F238E27FC236}">
                <a16:creationId xmlns:a16="http://schemas.microsoft.com/office/drawing/2014/main" id="{7663B926-EA09-4D52-9329-C0C50145A9FE}"/>
              </a:ext>
            </a:extLst>
          </p:cNvPr>
          <p:cNvSpPr txBox="1"/>
          <p:nvPr/>
        </p:nvSpPr>
        <p:spPr>
          <a:xfrm>
            <a:off x="3545594" y="997796"/>
            <a:ext cx="7991515" cy="1569660"/>
          </a:xfrm>
          <a:prstGeom prst="rect">
            <a:avLst/>
          </a:prstGeom>
          <a:noFill/>
        </p:spPr>
        <p:txBody>
          <a:bodyPr wrap="square">
            <a:spAutoFit/>
          </a:bodyPr>
          <a:lstStyle/>
          <a:p>
            <a:endParaRPr lang="en-US" sz="2400" dirty="0"/>
          </a:p>
          <a:p>
            <a:pPr marL="0" indent="0">
              <a:buNone/>
            </a:pPr>
            <a:r>
              <a:rPr lang="en-US" sz="2400" dirty="0">
                <a:latin typeface="Calibri" panose="020F0502020204030204" pitchFamily="34" charset="0"/>
                <a:cs typeface="Calibri" panose="020F0502020204030204" pitchFamily="34" charset="0"/>
              </a:rPr>
              <a:t>Congratulations!</a:t>
            </a:r>
          </a:p>
          <a:p>
            <a:pPr marL="0" indent="0">
              <a:buNone/>
            </a:pPr>
            <a:r>
              <a:rPr lang="en-US" sz="2400" dirty="0">
                <a:latin typeface="Calibri" panose="020F0502020204030204" pitchFamily="34" charset="0"/>
                <a:cs typeface="Calibri" panose="020F0502020204030204" pitchFamily="34" charset="0"/>
              </a:rPr>
              <a:t>You just </a:t>
            </a:r>
            <a:r>
              <a:rPr lang="en-US" sz="2400" dirty="0" err="1">
                <a:latin typeface="Calibri" panose="020F0502020204030204" pitchFamily="34" charset="0"/>
                <a:cs typeface="Calibri" panose="020F0502020204030204" pitchFamily="34" charset="0"/>
              </a:rPr>
              <a:t>finalised</a:t>
            </a:r>
            <a:r>
              <a:rPr lang="en-US" sz="2400" dirty="0">
                <a:latin typeface="Calibri" panose="020F0502020204030204" pitchFamily="34" charset="0"/>
                <a:cs typeface="Calibri" panose="020F0502020204030204" pitchFamily="34" charset="0"/>
              </a:rPr>
              <a:t> the topic</a:t>
            </a:r>
            <a:r>
              <a:rPr lang="lt-LT" sz="2400" dirty="0">
                <a:latin typeface="Calibri" panose="020F0502020204030204" pitchFamily="34" charset="0"/>
                <a:cs typeface="Calibri" panose="020F0502020204030204" pitchFamily="34" charset="0"/>
              </a:rPr>
              <a:t> </a:t>
            </a:r>
            <a:r>
              <a:rPr lang="lt-LT" sz="2400" b="1" dirty="0">
                <a:latin typeface="Calibri" panose="020F0502020204030204" pitchFamily="34" charset="0"/>
                <a:cs typeface="Calibri" panose="020F0502020204030204" pitchFamily="34" charset="0"/>
              </a:rPr>
              <a:t>Creating an art project </a:t>
            </a:r>
            <a:r>
              <a:rPr lang="en-US" sz="2400" b="1" dirty="0">
                <a:latin typeface="Calibri" panose="020F0502020204030204" pitchFamily="34" charset="0"/>
                <a:cs typeface="Calibri" panose="020F0502020204030204" pitchFamily="34" charset="0"/>
              </a:rPr>
              <a:t> </a:t>
            </a:r>
            <a:endParaRPr lang="lt-LT" sz="2400" b="1" dirty="0">
              <a:latin typeface="Calibri" panose="020F0502020204030204" pitchFamily="34" charset="0"/>
              <a:cs typeface="Calibri" panose="020F0502020204030204" pitchFamily="34" charset="0"/>
            </a:endParaRPr>
          </a:p>
          <a:p>
            <a:pPr marL="0" indent="0">
              <a:buNone/>
            </a:pPr>
            <a:endParaRPr lang="en-US" sz="2400" dirty="0"/>
          </a:p>
        </p:txBody>
      </p:sp>
      <p:sp>
        <p:nvSpPr>
          <p:cNvPr id="2" name="TextBox 1">
            <a:extLst>
              <a:ext uri="{FF2B5EF4-FFF2-40B4-BE49-F238E27FC236}">
                <a16:creationId xmlns:a16="http://schemas.microsoft.com/office/drawing/2014/main" id="{BB587914-9C04-1DF0-A935-64752B503DB0}"/>
              </a:ext>
            </a:extLst>
          </p:cNvPr>
          <p:cNvSpPr txBox="1"/>
          <p:nvPr/>
        </p:nvSpPr>
        <p:spPr>
          <a:xfrm>
            <a:off x="3545594" y="5014279"/>
            <a:ext cx="8565568" cy="369332"/>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The pottery module is complete, it's time to get to work and enjoy the versatility of clay!</a:t>
            </a:r>
          </a:p>
        </p:txBody>
      </p:sp>
      <p:pic>
        <p:nvPicPr>
          <p:cNvPr id="4" name="Picture 3" descr="Icon&#10;&#10;Description automatically generated">
            <a:extLst>
              <a:ext uri="{FF2B5EF4-FFF2-40B4-BE49-F238E27FC236}">
                <a16:creationId xmlns:a16="http://schemas.microsoft.com/office/drawing/2014/main" id="{37FF1573-62C4-18E0-73C9-84C2F00059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441" y="2422771"/>
            <a:ext cx="2630492" cy="2284961"/>
          </a:xfrm>
          <a:prstGeom prst="rect">
            <a:avLst/>
          </a:prstGeom>
        </p:spPr>
      </p:pic>
    </p:spTree>
    <p:extLst>
      <p:ext uri="{BB962C8B-B14F-4D97-AF65-F5344CB8AC3E}">
        <p14:creationId xmlns:p14="http://schemas.microsoft.com/office/powerpoint/2010/main" val="2122259729"/>
      </p:ext>
    </p:extLst>
  </p:cSld>
  <p:clrMapOvr>
    <a:masterClrMapping/>
  </p:clrMapOvr>
</p:sld>
</file>

<file path=ppt/theme/theme1.xml><?xml version="1.0" encoding="utf-8"?>
<a:theme xmlns:a="http://schemas.openxmlformats.org/drawingml/2006/main" name="PunchcardVTI">
  <a:themeElements>
    <a:clrScheme name="AnalogousFromRegularSeed_2SEEDS">
      <a:dk1>
        <a:srgbClr val="000000"/>
      </a:dk1>
      <a:lt1>
        <a:srgbClr val="FFFFFF"/>
      </a:lt1>
      <a:dk2>
        <a:srgbClr val="23393E"/>
      </a:dk2>
      <a:lt2>
        <a:srgbClr val="E2E8E3"/>
      </a:lt2>
      <a:accent1>
        <a:srgbClr val="D517BA"/>
      </a:accent1>
      <a:accent2>
        <a:srgbClr val="B229E7"/>
      </a:accent2>
      <a:accent3>
        <a:srgbClr val="E7297D"/>
      </a:accent3>
      <a:accent4>
        <a:srgbClr val="14BB17"/>
      </a:accent4>
      <a:accent5>
        <a:srgbClr val="21BA63"/>
      </a:accent5>
      <a:accent6>
        <a:srgbClr val="14B89F"/>
      </a:accent6>
      <a:hlink>
        <a:srgbClr val="31953F"/>
      </a:hlink>
      <a:folHlink>
        <a:srgbClr val="7F7F7F"/>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978</TotalTime>
  <Words>7094</Words>
  <Application>Microsoft Office PowerPoint</Application>
  <PresentationFormat>Widescreen</PresentationFormat>
  <Paragraphs>564</Paragraphs>
  <Slides>96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96</vt:i4>
      </vt:variant>
    </vt:vector>
  </HeadingPairs>
  <TitlesOfParts>
    <vt:vector size="102" baseType="lpstr">
      <vt:lpstr>Arial</vt:lpstr>
      <vt:lpstr>Calibri</vt:lpstr>
      <vt:lpstr>Neue Haas Grotesk Text Pro</vt:lpstr>
      <vt:lpstr>Symbol</vt:lpstr>
      <vt:lpstr>Times New Roman</vt:lpstr>
      <vt:lpstr>PunchcardVTI</vt:lpstr>
      <vt:lpstr> QuarantinART  Inspiring Adults explore their artistic side  KA227-5C93146E KA2 - Cooperation for innovation and the exchange of good practices  KA227 - Partnerships for Creativity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set up a cozy pottery workshop at home? Several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QuarantinART  Inspiring Adults explore their artistic side  KA227-5C93146E KA2 - Cooperation for innovation and the exchange of good practices  KA227 - Partnerships for Creativity</dc:title>
  <dc:creator>951</dc:creator>
  <cp:lastModifiedBy>Greta Paskočiumaitė</cp:lastModifiedBy>
  <cp:revision>5</cp:revision>
  <dcterms:created xsi:type="dcterms:W3CDTF">2022-03-04T09:37:59Z</dcterms:created>
  <dcterms:modified xsi:type="dcterms:W3CDTF">2022-05-22T19:40:59Z</dcterms:modified>
</cp:coreProperties>
</file>